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659" r:id="rId5"/>
    <p:sldMasterId id="2147483695" r:id="rId6"/>
    <p:sldMasterId id="2147483708" r:id="rId7"/>
  </p:sldMasterIdLst>
  <p:notesMasterIdLst>
    <p:notesMasterId r:id="rId54"/>
  </p:notesMasterIdLst>
  <p:sldIdLst>
    <p:sldId id="3822" r:id="rId8"/>
    <p:sldId id="3902" r:id="rId9"/>
    <p:sldId id="3800" r:id="rId10"/>
    <p:sldId id="450" r:id="rId11"/>
    <p:sldId id="511" r:id="rId12"/>
    <p:sldId id="3895" r:id="rId13"/>
    <p:sldId id="3906" r:id="rId14"/>
    <p:sldId id="3903" r:id="rId15"/>
    <p:sldId id="3904" r:id="rId16"/>
    <p:sldId id="3905" r:id="rId17"/>
    <p:sldId id="516" r:id="rId18"/>
    <p:sldId id="3909" r:id="rId19"/>
    <p:sldId id="3879" r:id="rId20"/>
    <p:sldId id="509" r:id="rId21"/>
    <p:sldId id="523" r:id="rId22"/>
    <p:sldId id="524" r:id="rId23"/>
    <p:sldId id="3831" r:id="rId24"/>
    <p:sldId id="525" r:id="rId25"/>
    <p:sldId id="3867" r:id="rId26"/>
    <p:sldId id="3877" r:id="rId27"/>
    <p:sldId id="3868" r:id="rId28"/>
    <p:sldId id="528" r:id="rId29"/>
    <p:sldId id="3871" r:id="rId30"/>
    <p:sldId id="3870" r:id="rId31"/>
    <p:sldId id="529" r:id="rId32"/>
    <p:sldId id="3857" r:id="rId33"/>
    <p:sldId id="3858" r:id="rId34"/>
    <p:sldId id="3839" r:id="rId35"/>
    <p:sldId id="3872" r:id="rId36"/>
    <p:sldId id="3842" r:id="rId37"/>
    <p:sldId id="532" r:id="rId38"/>
    <p:sldId id="3910" r:id="rId39"/>
    <p:sldId id="3873" r:id="rId40"/>
    <p:sldId id="3838" r:id="rId41"/>
    <p:sldId id="534" r:id="rId42"/>
    <p:sldId id="535" r:id="rId43"/>
    <p:sldId id="520" r:id="rId44"/>
    <p:sldId id="521" r:id="rId45"/>
    <p:sldId id="522" r:id="rId46"/>
    <p:sldId id="3855" r:id="rId47"/>
    <p:sldId id="3912" r:id="rId48"/>
    <p:sldId id="3914" r:id="rId49"/>
    <p:sldId id="3878" r:id="rId50"/>
    <p:sldId id="3881" r:id="rId51"/>
    <p:sldId id="3911" r:id="rId52"/>
    <p:sldId id="268" r:id="rId53"/>
  </p:sldIdLst>
  <p:sldSz cx="12192000" cy="6858000"/>
  <p:notesSz cx="6797675" cy="9926638"/>
  <p:defaultTex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2" pos="302" userDrawn="1">
          <p15:clr>
            <a:srgbClr val="A4A3A4"/>
          </p15:clr>
        </p15:guide>
        <p15:guide id="3" orient="horz" pos="1139"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nhild Halvorsrud" initials="RH" lastIdx="1" clrIdx="0">
    <p:extLst>
      <p:ext uri="{19B8F6BF-5375-455C-9EA6-DF929625EA0E}">
        <p15:presenceInfo xmlns:p15="http://schemas.microsoft.com/office/powerpoint/2012/main" userId="S::ragnhild.halvorsrud@sintef.no::917ea340-fd63-490f-a7db-68428d24cf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5CCFF"/>
    <a:srgbClr val="2E75B6"/>
    <a:srgbClr val="DCE6F2"/>
    <a:srgbClr val="C55A1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4D3A2-D715-411E-A000-6B737C2DCD75}" v="1" dt="2022-11-30T15:48:59.245"/>
    <p1510:client id="{81EA7FEA-4DE5-4014-B13C-089C6D290098}" v="35" dt="2022-11-30T15:21:19.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4" autoAdjust="0"/>
    <p:restoredTop sz="96464" autoAdjust="0"/>
  </p:normalViewPr>
  <p:slideViewPr>
    <p:cSldViewPr snapToGrid="0">
      <p:cViewPr varScale="1">
        <p:scale>
          <a:sx n="156" d="100"/>
          <a:sy n="156" d="100"/>
        </p:scale>
        <p:origin x="168" y="186"/>
      </p:cViewPr>
      <p:guideLst>
        <p:guide pos="302"/>
        <p:guide orient="horz" pos="1139"/>
      </p:guideLst>
    </p:cSldViewPr>
  </p:slideViewPr>
  <p:outlineViewPr>
    <p:cViewPr>
      <p:scale>
        <a:sx n="33" d="100"/>
        <a:sy n="33" d="100"/>
      </p:scale>
      <p:origin x="0" y="-2622"/>
    </p:cViewPr>
  </p:outlineViewPr>
  <p:notesTextViewPr>
    <p:cViewPr>
      <p:scale>
        <a:sx n="1" d="1"/>
        <a:sy n="1" d="1"/>
      </p:scale>
      <p:origin x="0" y="0"/>
    </p:cViewPr>
  </p:notesTextViewPr>
  <p:sorterViewPr>
    <p:cViewPr>
      <p:scale>
        <a:sx n="200" d="100"/>
        <a:sy n="200" d="100"/>
      </p:scale>
      <p:origin x="0" y="-19824"/>
    </p:cViewPr>
  </p:sorterViewPr>
  <p:notesViewPr>
    <p:cSldViewPr snapToGrid="0" showGuides="1">
      <p:cViewPr varScale="1">
        <p:scale>
          <a:sx n="96" d="100"/>
          <a:sy n="96" d="100"/>
        </p:scale>
        <p:origin x="2880"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hild Halvorsrud" userId="917ea340-fd63-490f-a7db-68428d24cf32" providerId="ADAL" clId="{39C2C1DD-E2EC-4A65-96D7-456CC809AB88}"/>
    <pc:docChg chg="custSel addSld delSld modSld">
      <pc:chgData name="Ragnhild Halvorsrud" userId="917ea340-fd63-490f-a7db-68428d24cf32" providerId="ADAL" clId="{39C2C1DD-E2EC-4A65-96D7-456CC809AB88}" dt="2019-09-06T15:43:48.305" v="550" actId="6549"/>
      <pc:docMkLst>
        <pc:docMk/>
      </pc:docMkLst>
      <pc:sldChg chg="addSp delSp modSp">
        <pc:chgData name="Ragnhild Halvorsrud" userId="917ea340-fd63-490f-a7db-68428d24cf32" providerId="ADAL" clId="{39C2C1DD-E2EC-4A65-96D7-456CC809AB88}" dt="2019-09-06T15:43:48.305" v="550" actId="6549"/>
        <pc:sldMkLst>
          <pc:docMk/>
          <pc:sldMk cId="2355491973" sldId="273"/>
        </pc:sldMkLst>
        <pc:spChg chg="mod">
          <ac:chgData name="Ragnhild Halvorsrud" userId="917ea340-fd63-490f-a7db-68428d24cf32" providerId="ADAL" clId="{39C2C1DD-E2EC-4A65-96D7-456CC809AB88}" dt="2019-09-06T15:43:48.305" v="550" actId="6549"/>
          <ac:spMkLst>
            <pc:docMk/>
            <pc:sldMk cId="2355491973" sldId="273"/>
            <ac:spMk id="6" creationId="{00000000-0000-0000-0000-000000000000}"/>
          </ac:spMkLst>
        </pc:spChg>
        <pc:spChg chg="del">
          <ac:chgData name="Ragnhild Halvorsrud" userId="917ea340-fd63-490f-a7db-68428d24cf32" providerId="ADAL" clId="{39C2C1DD-E2EC-4A65-96D7-456CC809AB88}" dt="2019-09-06T15:40:17.703" v="427" actId="931"/>
          <ac:spMkLst>
            <pc:docMk/>
            <pc:sldMk cId="2355491973" sldId="273"/>
            <ac:spMk id="7" creationId="{00000000-0000-0000-0000-000000000000}"/>
          </ac:spMkLst>
        </pc:spChg>
        <pc:spChg chg="mod">
          <ac:chgData name="Ragnhild Halvorsrud" userId="917ea340-fd63-490f-a7db-68428d24cf32" providerId="ADAL" clId="{39C2C1DD-E2EC-4A65-96D7-456CC809AB88}" dt="2019-09-06T15:43:35.049" v="528" actId="6549"/>
          <ac:spMkLst>
            <pc:docMk/>
            <pc:sldMk cId="2355491973" sldId="273"/>
            <ac:spMk id="8" creationId="{00000000-0000-0000-0000-000000000000}"/>
          </ac:spMkLst>
        </pc:spChg>
        <pc:picChg chg="add mod">
          <ac:chgData name="Ragnhild Halvorsrud" userId="917ea340-fd63-490f-a7db-68428d24cf32" providerId="ADAL" clId="{39C2C1DD-E2EC-4A65-96D7-456CC809AB88}" dt="2019-09-06T15:40:18.902" v="429" actId="962"/>
          <ac:picMkLst>
            <pc:docMk/>
            <pc:sldMk cId="2355491973" sldId="273"/>
            <ac:picMk id="3" creationId="{10B22DE2-503E-41D3-B6BF-C1B69DE27FEF}"/>
          </ac:picMkLst>
        </pc:picChg>
      </pc:sldChg>
      <pc:sldChg chg="modSp">
        <pc:chgData name="Ragnhild Halvorsrud" userId="917ea340-fd63-490f-a7db-68428d24cf32" providerId="ADAL" clId="{39C2C1DD-E2EC-4A65-96D7-456CC809AB88}" dt="2019-08-07T10:46:35.234" v="111" actId="1036"/>
        <pc:sldMkLst>
          <pc:docMk/>
          <pc:sldMk cId="2847401617" sldId="388"/>
        </pc:sldMkLst>
        <pc:spChg chg="mod">
          <ac:chgData name="Ragnhild Halvorsrud" userId="917ea340-fd63-490f-a7db-68428d24cf32" providerId="ADAL" clId="{39C2C1DD-E2EC-4A65-96D7-456CC809AB88}" dt="2019-08-07T10:46:27.153" v="100" actId="20577"/>
          <ac:spMkLst>
            <pc:docMk/>
            <pc:sldMk cId="2847401617" sldId="388"/>
            <ac:spMk id="18" creationId="{00000000-0000-0000-0000-000000000000}"/>
          </ac:spMkLst>
        </pc:spChg>
        <pc:picChg chg="mod">
          <ac:chgData name="Ragnhild Halvorsrud" userId="917ea340-fd63-490f-a7db-68428d24cf32" providerId="ADAL" clId="{39C2C1DD-E2EC-4A65-96D7-456CC809AB88}" dt="2019-08-07T10:46:35.234" v="111" actId="1036"/>
          <ac:picMkLst>
            <pc:docMk/>
            <pc:sldMk cId="2847401617" sldId="388"/>
            <ac:picMk id="19" creationId="{00000000-0000-0000-0000-000000000000}"/>
          </ac:picMkLst>
        </pc:picChg>
        <pc:picChg chg="mod">
          <ac:chgData name="Ragnhild Halvorsrud" userId="917ea340-fd63-490f-a7db-68428d24cf32" providerId="ADAL" clId="{39C2C1DD-E2EC-4A65-96D7-456CC809AB88}" dt="2019-08-07T10:46:35.234" v="111" actId="1036"/>
          <ac:picMkLst>
            <pc:docMk/>
            <pc:sldMk cId="2847401617" sldId="388"/>
            <ac:picMk id="21" creationId="{00000000-0000-0000-0000-000000000000}"/>
          </ac:picMkLst>
        </pc:picChg>
      </pc:sldChg>
      <pc:sldChg chg="modSp">
        <pc:chgData name="Ragnhild Halvorsrud" userId="917ea340-fd63-490f-a7db-68428d24cf32" providerId="ADAL" clId="{39C2C1DD-E2EC-4A65-96D7-456CC809AB88}" dt="2019-08-20T09:59:54.686" v="404" actId="20577"/>
        <pc:sldMkLst>
          <pc:docMk/>
          <pc:sldMk cId="1008509287" sldId="397"/>
        </pc:sldMkLst>
        <pc:spChg chg="mod">
          <ac:chgData name="Ragnhild Halvorsrud" userId="917ea340-fd63-490f-a7db-68428d24cf32" providerId="ADAL" clId="{39C2C1DD-E2EC-4A65-96D7-456CC809AB88}" dt="2019-08-20T09:57:46.893" v="387" actId="20577"/>
          <ac:spMkLst>
            <pc:docMk/>
            <pc:sldMk cId="1008509287" sldId="397"/>
            <ac:spMk id="2" creationId="{00000000-0000-0000-0000-000000000000}"/>
          </ac:spMkLst>
        </pc:spChg>
        <pc:spChg chg="mod">
          <ac:chgData name="Ragnhild Halvorsrud" userId="917ea340-fd63-490f-a7db-68428d24cf32" providerId="ADAL" clId="{39C2C1DD-E2EC-4A65-96D7-456CC809AB88}" dt="2019-08-20T09:58:28.705" v="400" actId="27636"/>
          <ac:spMkLst>
            <pc:docMk/>
            <pc:sldMk cId="1008509287" sldId="397"/>
            <ac:spMk id="3" creationId="{00000000-0000-0000-0000-000000000000}"/>
          </ac:spMkLst>
        </pc:spChg>
        <pc:spChg chg="mod">
          <ac:chgData name="Ragnhild Halvorsrud" userId="917ea340-fd63-490f-a7db-68428d24cf32" providerId="ADAL" clId="{39C2C1DD-E2EC-4A65-96D7-456CC809AB88}" dt="2019-08-20T09:59:54.686" v="404" actId="20577"/>
          <ac:spMkLst>
            <pc:docMk/>
            <pc:sldMk cId="1008509287" sldId="397"/>
            <ac:spMk id="6" creationId="{00000000-0000-0000-0000-000000000000}"/>
          </ac:spMkLst>
        </pc:spChg>
      </pc:sldChg>
      <pc:sldChg chg="modSp">
        <pc:chgData name="Ragnhild Halvorsrud" userId="917ea340-fd63-490f-a7db-68428d24cf32" providerId="ADAL" clId="{39C2C1DD-E2EC-4A65-96D7-456CC809AB88}" dt="2019-08-07T10:44:00.092" v="63" actId="6549"/>
        <pc:sldMkLst>
          <pc:docMk/>
          <pc:sldMk cId="4192465948" sldId="470"/>
        </pc:sldMkLst>
        <pc:spChg chg="mod">
          <ac:chgData name="Ragnhild Halvorsrud" userId="917ea340-fd63-490f-a7db-68428d24cf32" providerId="ADAL" clId="{39C2C1DD-E2EC-4A65-96D7-456CC809AB88}" dt="2019-08-07T10:44:00.092" v="63" actId="6549"/>
          <ac:spMkLst>
            <pc:docMk/>
            <pc:sldMk cId="4192465948" sldId="470"/>
            <ac:spMk id="37" creationId="{00000000-0000-0000-0000-000000000000}"/>
          </ac:spMkLst>
        </pc:spChg>
      </pc:sldChg>
      <pc:sldChg chg="modSp">
        <pc:chgData name="Ragnhild Halvorsrud" userId="917ea340-fd63-490f-a7db-68428d24cf32" providerId="ADAL" clId="{39C2C1DD-E2EC-4A65-96D7-456CC809AB88}" dt="2019-09-06T15:42:58.361" v="513" actId="207"/>
        <pc:sldMkLst>
          <pc:docMk/>
          <pc:sldMk cId="1824694373" sldId="482"/>
        </pc:sldMkLst>
        <pc:spChg chg="mod">
          <ac:chgData name="Ragnhild Halvorsrud" userId="917ea340-fd63-490f-a7db-68428d24cf32" providerId="ADAL" clId="{39C2C1DD-E2EC-4A65-96D7-456CC809AB88}" dt="2019-09-06T15:42:58.361" v="513" actId="207"/>
          <ac:spMkLst>
            <pc:docMk/>
            <pc:sldMk cId="1824694373" sldId="482"/>
            <ac:spMk id="11" creationId="{00000000-0000-0000-0000-000000000000}"/>
          </ac:spMkLst>
        </pc:spChg>
      </pc:sldChg>
      <pc:sldChg chg="modSp">
        <pc:chgData name="Ragnhild Halvorsrud" userId="917ea340-fd63-490f-a7db-68428d24cf32" providerId="ADAL" clId="{39C2C1DD-E2EC-4A65-96D7-456CC809AB88}" dt="2019-09-06T15:43:05.426" v="514" actId="207"/>
        <pc:sldMkLst>
          <pc:docMk/>
          <pc:sldMk cId="3789298899" sldId="483"/>
        </pc:sldMkLst>
        <pc:spChg chg="mod">
          <ac:chgData name="Ragnhild Halvorsrud" userId="917ea340-fd63-490f-a7db-68428d24cf32" providerId="ADAL" clId="{39C2C1DD-E2EC-4A65-96D7-456CC809AB88}" dt="2019-09-06T15:43:05.426" v="514" actId="207"/>
          <ac:spMkLst>
            <pc:docMk/>
            <pc:sldMk cId="3789298899" sldId="483"/>
            <ac:spMk id="33" creationId="{00000000-0000-0000-0000-000000000000}"/>
          </ac:spMkLst>
        </pc:spChg>
      </pc:sldChg>
      <pc:sldChg chg="modSp">
        <pc:chgData name="Ragnhild Halvorsrud" userId="917ea340-fd63-490f-a7db-68428d24cf32" providerId="ADAL" clId="{39C2C1DD-E2EC-4A65-96D7-456CC809AB88}" dt="2019-08-07T10:40:51.597" v="61" actId="14100"/>
        <pc:sldMkLst>
          <pc:docMk/>
          <pc:sldMk cId="2754751066" sldId="484"/>
        </pc:sldMkLst>
        <pc:spChg chg="mod">
          <ac:chgData name="Ragnhild Halvorsrud" userId="917ea340-fd63-490f-a7db-68428d24cf32" providerId="ADAL" clId="{39C2C1DD-E2EC-4A65-96D7-456CC809AB88}" dt="2019-08-07T10:39:34.462" v="59" actId="6549"/>
          <ac:spMkLst>
            <pc:docMk/>
            <pc:sldMk cId="2754751066" sldId="484"/>
            <ac:spMk id="23" creationId="{00000000-0000-0000-0000-000000000000}"/>
          </ac:spMkLst>
        </pc:spChg>
        <pc:spChg chg="mod">
          <ac:chgData name="Ragnhild Halvorsrud" userId="917ea340-fd63-490f-a7db-68428d24cf32" providerId="ADAL" clId="{39C2C1DD-E2EC-4A65-96D7-456CC809AB88}" dt="2019-08-07T10:40:51.597" v="61" actId="14100"/>
          <ac:spMkLst>
            <pc:docMk/>
            <pc:sldMk cId="2754751066" sldId="484"/>
            <ac:spMk id="30" creationId="{00000000-0000-0000-0000-000000000000}"/>
          </ac:spMkLst>
        </pc:spChg>
      </pc:sldChg>
      <pc:sldChg chg="modSp">
        <pc:chgData name="Ragnhild Halvorsrud" userId="917ea340-fd63-490f-a7db-68428d24cf32" providerId="ADAL" clId="{39C2C1DD-E2EC-4A65-96D7-456CC809AB88}" dt="2019-08-07T10:35:28.766" v="32" actId="20577"/>
        <pc:sldMkLst>
          <pc:docMk/>
          <pc:sldMk cId="2373999596" sldId="489"/>
        </pc:sldMkLst>
        <pc:spChg chg="mod">
          <ac:chgData name="Ragnhild Halvorsrud" userId="917ea340-fd63-490f-a7db-68428d24cf32" providerId="ADAL" clId="{39C2C1DD-E2EC-4A65-96D7-456CC809AB88}" dt="2019-08-07T10:35:28.766" v="32" actId="20577"/>
          <ac:spMkLst>
            <pc:docMk/>
            <pc:sldMk cId="2373999596" sldId="489"/>
            <ac:spMk id="3" creationId="{00000000-0000-0000-0000-000000000000}"/>
          </ac:spMkLst>
        </pc:spChg>
      </pc:sldChg>
      <pc:sldChg chg="del">
        <pc:chgData name="Ragnhild Halvorsrud" userId="917ea340-fd63-490f-a7db-68428d24cf32" providerId="ADAL" clId="{39C2C1DD-E2EC-4A65-96D7-456CC809AB88}" dt="2019-08-20T09:53:59.691" v="341" actId="2696"/>
        <pc:sldMkLst>
          <pc:docMk/>
          <pc:sldMk cId="3658488094" sldId="493"/>
        </pc:sldMkLst>
      </pc:sldChg>
      <pc:sldChg chg="modSp">
        <pc:chgData name="Ragnhild Halvorsrud" userId="917ea340-fd63-490f-a7db-68428d24cf32" providerId="ADAL" clId="{39C2C1DD-E2EC-4A65-96D7-456CC809AB88}" dt="2019-08-20T09:49:06.767" v="177" actId="6549"/>
        <pc:sldMkLst>
          <pc:docMk/>
          <pc:sldMk cId="2709747129" sldId="504"/>
        </pc:sldMkLst>
        <pc:spChg chg="mod">
          <ac:chgData name="Ragnhild Halvorsrud" userId="917ea340-fd63-490f-a7db-68428d24cf32" providerId="ADAL" clId="{39C2C1DD-E2EC-4A65-96D7-456CC809AB88}" dt="2019-08-20T09:49:06.767" v="177" actId="6549"/>
          <ac:spMkLst>
            <pc:docMk/>
            <pc:sldMk cId="2709747129" sldId="504"/>
            <ac:spMk id="5" creationId="{00000000-0000-0000-0000-000000000000}"/>
          </ac:spMkLst>
        </pc:spChg>
      </pc:sldChg>
      <pc:sldChg chg="modSp">
        <pc:chgData name="Ragnhild Halvorsrud" userId="917ea340-fd63-490f-a7db-68428d24cf32" providerId="ADAL" clId="{39C2C1DD-E2EC-4A65-96D7-456CC809AB88}" dt="2019-08-20T09:56:24.604" v="369" actId="20577"/>
        <pc:sldMkLst>
          <pc:docMk/>
          <pc:sldMk cId="1979665039" sldId="505"/>
        </pc:sldMkLst>
        <pc:spChg chg="mod">
          <ac:chgData name="Ragnhild Halvorsrud" userId="917ea340-fd63-490f-a7db-68428d24cf32" providerId="ADAL" clId="{39C2C1DD-E2EC-4A65-96D7-456CC809AB88}" dt="2019-08-20T09:56:24.604" v="369" actId="20577"/>
          <ac:spMkLst>
            <pc:docMk/>
            <pc:sldMk cId="1979665039" sldId="505"/>
            <ac:spMk id="2" creationId="{00000000-0000-0000-0000-000000000000}"/>
          </ac:spMkLst>
        </pc:spChg>
        <pc:spChg chg="mod">
          <ac:chgData name="Ragnhild Halvorsrud" userId="917ea340-fd63-490f-a7db-68428d24cf32" providerId="ADAL" clId="{39C2C1DD-E2EC-4A65-96D7-456CC809AB88}" dt="2019-08-20T09:56:12.632" v="360" actId="14100"/>
          <ac:spMkLst>
            <pc:docMk/>
            <pc:sldMk cId="1979665039" sldId="505"/>
            <ac:spMk id="3" creationId="{00000000-0000-0000-0000-000000000000}"/>
          </ac:spMkLst>
        </pc:spChg>
        <pc:spChg chg="mod">
          <ac:chgData name="Ragnhild Halvorsrud" userId="917ea340-fd63-490f-a7db-68428d24cf32" providerId="ADAL" clId="{39C2C1DD-E2EC-4A65-96D7-456CC809AB88}" dt="2019-08-20T09:55:24.097" v="342" actId="1076"/>
          <ac:spMkLst>
            <pc:docMk/>
            <pc:sldMk cId="1979665039" sldId="505"/>
            <ac:spMk id="5" creationId="{00000000-0000-0000-0000-000000000000}"/>
          </ac:spMkLst>
        </pc:spChg>
        <pc:picChg chg="mod">
          <ac:chgData name="Ragnhild Halvorsrud" userId="917ea340-fd63-490f-a7db-68428d24cf32" providerId="ADAL" clId="{39C2C1DD-E2EC-4A65-96D7-456CC809AB88}" dt="2019-08-20T09:55:24.097" v="342" actId="1076"/>
          <ac:picMkLst>
            <pc:docMk/>
            <pc:sldMk cId="1979665039" sldId="505"/>
            <ac:picMk id="16" creationId="{00000000-0000-0000-0000-000000000000}"/>
          </ac:picMkLst>
        </pc:picChg>
      </pc:sldChg>
      <pc:sldChg chg="modSp add del modNotes">
        <pc:chgData name="Ragnhild Halvorsrud" userId="917ea340-fd63-490f-a7db-68428d24cf32" providerId="ADAL" clId="{39C2C1DD-E2EC-4A65-96D7-456CC809AB88}" dt="2019-08-20T09:46:05.466" v="130" actId="2696"/>
        <pc:sldMkLst>
          <pc:docMk/>
          <pc:sldMk cId="3861351731" sldId="508"/>
        </pc:sldMkLst>
        <pc:spChg chg="mod">
          <ac:chgData name="Ragnhild Halvorsrud" userId="917ea340-fd63-490f-a7db-68428d24cf32" providerId="ADAL" clId="{39C2C1DD-E2EC-4A65-96D7-456CC809AB88}" dt="2019-08-07T10:37:30.045" v="40" actId="790"/>
          <ac:spMkLst>
            <pc:docMk/>
            <pc:sldMk cId="3861351731" sldId="508"/>
            <ac:spMk id="2" creationId="{00000000-0000-0000-0000-000000000000}"/>
          </ac:spMkLst>
        </pc:spChg>
        <pc:spChg chg="mod">
          <ac:chgData name="Ragnhild Halvorsrud" userId="917ea340-fd63-490f-a7db-68428d24cf32" providerId="ADAL" clId="{39C2C1DD-E2EC-4A65-96D7-456CC809AB88}" dt="2019-08-07T10:37:30.051" v="41" actId="790"/>
          <ac:spMkLst>
            <pc:docMk/>
            <pc:sldMk cId="3861351731" sldId="508"/>
            <ac:spMk id="3" creationId="{00000000-0000-0000-0000-000000000000}"/>
          </ac:spMkLst>
        </pc:spChg>
        <pc:spChg chg="mod">
          <ac:chgData name="Ragnhild Halvorsrud" userId="917ea340-fd63-490f-a7db-68428d24cf32" providerId="ADAL" clId="{39C2C1DD-E2EC-4A65-96D7-456CC809AB88}" dt="2019-08-07T10:37:30.052" v="42" actId="790"/>
          <ac:spMkLst>
            <pc:docMk/>
            <pc:sldMk cId="3861351731" sldId="508"/>
            <ac:spMk id="4" creationId="{00000000-0000-0000-0000-000000000000}"/>
          </ac:spMkLst>
        </pc:spChg>
        <pc:spChg chg="mod">
          <ac:chgData name="Ragnhild Halvorsrud" userId="917ea340-fd63-490f-a7db-68428d24cf32" providerId="ADAL" clId="{39C2C1DD-E2EC-4A65-96D7-456CC809AB88}" dt="2019-08-07T10:37:35.747" v="46" actId="207"/>
          <ac:spMkLst>
            <pc:docMk/>
            <pc:sldMk cId="3861351731" sldId="508"/>
            <ac:spMk id="5" creationId="{00000000-0000-0000-0000-000000000000}"/>
          </ac:spMkLst>
        </pc:spChg>
      </pc:sldChg>
    </pc:docChg>
  </pc:docChgLst>
  <pc:docChgLst>
    <pc:chgData name="Ragnhild Halvorsrud" userId="917ea340-fd63-490f-a7db-68428d24cf32" providerId="ADAL" clId="{15CCBE22-966E-4A7D-B80E-32CD03339491}"/>
    <pc:docChg chg="undo custSel addSld modSld sldOrd">
      <pc:chgData name="Ragnhild Halvorsrud" userId="917ea340-fd63-490f-a7db-68428d24cf32" providerId="ADAL" clId="{15CCBE22-966E-4A7D-B80E-32CD03339491}" dt="2022-01-04T13:58:55.846" v="183" actId="1076"/>
      <pc:docMkLst>
        <pc:docMk/>
      </pc:docMkLst>
      <pc:sldChg chg="addSp delSp modSp mod">
        <pc:chgData name="Ragnhild Halvorsrud" userId="917ea340-fd63-490f-a7db-68428d24cf32" providerId="ADAL" clId="{15CCBE22-966E-4A7D-B80E-32CD03339491}" dt="2022-01-04T12:45:15.121" v="103" actId="478"/>
        <pc:sldMkLst>
          <pc:docMk/>
          <pc:sldMk cId="930194854" sldId="512"/>
        </pc:sldMkLst>
        <pc:spChg chg="mod">
          <ac:chgData name="Ragnhild Halvorsrud" userId="917ea340-fd63-490f-a7db-68428d24cf32" providerId="ADAL" clId="{15CCBE22-966E-4A7D-B80E-32CD03339491}" dt="2022-01-04T12:42:31.726" v="1" actId="1076"/>
          <ac:spMkLst>
            <pc:docMk/>
            <pc:sldMk cId="930194854" sldId="512"/>
            <ac:spMk id="3" creationId="{00000000-0000-0000-0000-000000000000}"/>
          </ac:spMkLst>
        </pc:spChg>
        <pc:spChg chg="mod">
          <ac:chgData name="Ragnhild Halvorsrud" userId="917ea340-fd63-490f-a7db-68428d24cf32" providerId="ADAL" clId="{15CCBE22-966E-4A7D-B80E-32CD03339491}" dt="2022-01-04T12:42:38.333" v="2" actId="1076"/>
          <ac:spMkLst>
            <pc:docMk/>
            <pc:sldMk cId="930194854" sldId="512"/>
            <ac:spMk id="8" creationId="{24EC9346-C460-4407-9E5B-ACD55DDDF709}"/>
          </ac:spMkLst>
        </pc:spChg>
        <pc:spChg chg="add del mod">
          <ac:chgData name="Ragnhild Halvorsrud" userId="917ea340-fd63-490f-a7db-68428d24cf32" providerId="ADAL" clId="{15CCBE22-966E-4A7D-B80E-32CD03339491}" dt="2022-01-04T12:45:15.121" v="103" actId="478"/>
          <ac:spMkLst>
            <pc:docMk/>
            <pc:sldMk cId="930194854" sldId="512"/>
            <ac:spMk id="14" creationId="{9CD26D67-A191-4AED-95FA-0C67C28B4BDA}"/>
          </ac:spMkLst>
        </pc:spChg>
        <pc:picChg chg="mod">
          <ac:chgData name="Ragnhild Halvorsrud" userId="917ea340-fd63-490f-a7db-68428d24cf32" providerId="ADAL" clId="{15CCBE22-966E-4A7D-B80E-32CD03339491}" dt="2022-01-04T12:42:38.333" v="2" actId="1076"/>
          <ac:picMkLst>
            <pc:docMk/>
            <pc:sldMk cId="930194854" sldId="512"/>
            <ac:picMk id="9" creationId="{832C5B97-555F-43A6-8D3B-650680A44B8E}"/>
          </ac:picMkLst>
        </pc:picChg>
        <pc:picChg chg="add del mod">
          <ac:chgData name="Ragnhild Halvorsrud" userId="917ea340-fd63-490f-a7db-68428d24cf32" providerId="ADAL" clId="{15CCBE22-966E-4A7D-B80E-32CD03339491}" dt="2022-01-04T12:45:15.121" v="103" actId="478"/>
          <ac:picMkLst>
            <pc:docMk/>
            <pc:sldMk cId="930194854" sldId="512"/>
            <ac:picMk id="15" creationId="{08DA8686-4CF5-4F6D-91A0-BDE4BC6B06C8}"/>
          </ac:picMkLst>
        </pc:picChg>
      </pc:sldChg>
      <pc:sldChg chg="delSp modSp add mod ord">
        <pc:chgData name="Ragnhild Halvorsrud" userId="917ea340-fd63-490f-a7db-68428d24cf32" providerId="ADAL" clId="{15CCBE22-966E-4A7D-B80E-32CD03339491}" dt="2022-01-04T13:58:55.846" v="183" actId="1076"/>
        <pc:sldMkLst>
          <pc:docMk/>
          <pc:sldMk cId="694709560" sldId="3828"/>
        </pc:sldMkLst>
        <pc:spChg chg="mod">
          <ac:chgData name="Ragnhild Halvorsrud" userId="917ea340-fd63-490f-a7db-68428d24cf32" providerId="ADAL" clId="{15CCBE22-966E-4A7D-B80E-32CD03339491}" dt="2022-01-04T13:58:02.521" v="181" actId="13926"/>
          <ac:spMkLst>
            <pc:docMk/>
            <pc:sldMk cId="694709560" sldId="3828"/>
            <ac:spMk id="2" creationId="{00000000-0000-0000-0000-000000000000}"/>
          </ac:spMkLst>
        </pc:spChg>
        <pc:spChg chg="mod">
          <ac:chgData name="Ragnhild Halvorsrud" userId="917ea340-fd63-490f-a7db-68428d24cf32" providerId="ADAL" clId="{15CCBE22-966E-4A7D-B80E-32CD03339491}" dt="2022-01-04T12:48:03.760" v="180" actId="20577"/>
          <ac:spMkLst>
            <pc:docMk/>
            <pc:sldMk cId="694709560" sldId="3828"/>
            <ac:spMk id="3" creationId="{00000000-0000-0000-0000-000000000000}"/>
          </ac:spMkLst>
        </pc:spChg>
        <pc:spChg chg="del">
          <ac:chgData name="Ragnhild Halvorsrud" userId="917ea340-fd63-490f-a7db-68428d24cf32" providerId="ADAL" clId="{15CCBE22-966E-4A7D-B80E-32CD03339491}" dt="2022-01-04T12:45:39.358" v="143" actId="478"/>
          <ac:spMkLst>
            <pc:docMk/>
            <pc:sldMk cId="694709560" sldId="3828"/>
            <ac:spMk id="8" creationId="{24EC9346-C460-4407-9E5B-ACD55DDDF709}"/>
          </ac:spMkLst>
        </pc:spChg>
        <pc:picChg chg="del">
          <ac:chgData name="Ragnhild Halvorsrud" userId="917ea340-fd63-490f-a7db-68428d24cf32" providerId="ADAL" clId="{15CCBE22-966E-4A7D-B80E-32CD03339491}" dt="2022-01-04T12:45:41.637" v="144" actId="478"/>
          <ac:picMkLst>
            <pc:docMk/>
            <pc:sldMk cId="694709560" sldId="3828"/>
            <ac:picMk id="6" creationId="{D16DEF1B-D15C-45F8-82A2-BC06D8281CA1}"/>
          </ac:picMkLst>
        </pc:picChg>
        <pc:picChg chg="del">
          <ac:chgData name="Ragnhild Halvorsrud" userId="917ea340-fd63-490f-a7db-68428d24cf32" providerId="ADAL" clId="{15CCBE22-966E-4A7D-B80E-32CD03339491}" dt="2022-01-04T12:45:39.358" v="143" actId="478"/>
          <ac:picMkLst>
            <pc:docMk/>
            <pc:sldMk cId="694709560" sldId="3828"/>
            <ac:picMk id="9" creationId="{832C5B97-555F-43A6-8D3B-650680A44B8E}"/>
          </ac:picMkLst>
        </pc:picChg>
        <pc:picChg chg="mod">
          <ac:chgData name="Ragnhild Halvorsrud" userId="917ea340-fd63-490f-a7db-68428d24cf32" providerId="ADAL" clId="{15CCBE22-966E-4A7D-B80E-32CD03339491}" dt="2022-01-04T13:58:55.846" v="183" actId="1076"/>
          <ac:picMkLst>
            <pc:docMk/>
            <pc:sldMk cId="694709560" sldId="3828"/>
            <ac:picMk id="16" creationId="{00000000-0000-0000-0000-000000000000}"/>
          </ac:picMkLst>
        </pc:picChg>
      </pc:sldChg>
    </pc:docChg>
  </pc:docChgLst>
  <pc:docChgLst>
    <pc:chgData name="Ragnhild Halvorsrud" userId="917ea340-fd63-490f-a7db-68428d24cf32" providerId="ADAL" clId="{08230460-D592-49DD-B67A-35731EFBAAF4}"/>
    <pc:docChg chg="undo custSel addSld delSld modSld sldOrd modMainMaster modNotesMaster">
      <pc:chgData name="Ragnhild Halvorsrud" userId="917ea340-fd63-490f-a7db-68428d24cf32" providerId="ADAL" clId="{08230460-D592-49DD-B67A-35731EFBAAF4}" dt="2020-06-29T13:56:19.222" v="1043" actId="1076"/>
      <pc:docMkLst>
        <pc:docMk/>
      </pc:docMkLst>
      <pc:sldChg chg="del">
        <pc:chgData name="Ragnhild Halvorsrud" userId="917ea340-fd63-490f-a7db-68428d24cf32" providerId="ADAL" clId="{08230460-D592-49DD-B67A-35731EFBAAF4}" dt="2020-06-21T18:38:40.935" v="457" actId="47"/>
        <pc:sldMkLst>
          <pc:docMk/>
          <pc:sldMk cId="1565304637" sldId="259"/>
        </pc:sldMkLst>
      </pc:sldChg>
      <pc:sldChg chg="modSp">
        <pc:chgData name="Ragnhild Halvorsrud" userId="917ea340-fd63-490f-a7db-68428d24cf32" providerId="ADAL" clId="{08230460-D592-49DD-B67A-35731EFBAAF4}" dt="2020-06-21T18:19:16.019" v="260" actId="1037"/>
        <pc:sldMkLst>
          <pc:docMk/>
          <pc:sldMk cId="2355491973" sldId="273"/>
        </pc:sldMkLst>
        <pc:picChg chg="mod">
          <ac:chgData name="Ragnhild Halvorsrud" userId="917ea340-fd63-490f-a7db-68428d24cf32" providerId="ADAL" clId="{08230460-D592-49DD-B67A-35731EFBAAF4}" dt="2020-06-21T18:19:16.019" v="260" actId="1037"/>
          <ac:picMkLst>
            <pc:docMk/>
            <pc:sldMk cId="2355491973" sldId="273"/>
            <ac:picMk id="5" creationId="{9EEB9D9C-6746-4AB8-852B-B431143F551B}"/>
          </ac:picMkLst>
        </pc:picChg>
      </pc:sldChg>
      <pc:sldChg chg="modSp mod">
        <pc:chgData name="Ragnhild Halvorsrud" userId="917ea340-fd63-490f-a7db-68428d24cf32" providerId="ADAL" clId="{08230460-D592-49DD-B67A-35731EFBAAF4}" dt="2020-06-29T10:42:13.486" v="497" actId="1076"/>
        <pc:sldMkLst>
          <pc:docMk/>
          <pc:sldMk cId="2416284616" sldId="377"/>
        </pc:sldMkLst>
        <pc:spChg chg="mod">
          <ac:chgData name="Ragnhild Halvorsrud" userId="917ea340-fd63-490f-a7db-68428d24cf32" providerId="ADAL" clId="{08230460-D592-49DD-B67A-35731EFBAAF4}" dt="2020-06-21T18:14:34.658" v="1" actId="207"/>
          <ac:spMkLst>
            <pc:docMk/>
            <pc:sldMk cId="2416284616" sldId="377"/>
            <ac:spMk id="2" creationId="{00000000-0000-0000-0000-000000000000}"/>
          </ac:spMkLst>
        </pc:spChg>
        <pc:spChg chg="mod">
          <ac:chgData name="Ragnhild Halvorsrud" userId="917ea340-fd63-490f-a7db-68428d24cf32" providerId="ADAL" clId="{08230460-D592-49DD-B67A-35731EFBAAF4}" dt="2020-06-29T10:42:13.486" v="497" actId="1076"/>
          <ac:spMkLst>
            <pc:docMk/>
            <pc:sldMk cId="2416284616" sldId="377"/>
            <ac:spMk id="23" creationId="{2D9DB81C-D603-4FBA-9848-96CE4B5F0032}"/>
          </ac:spMkLst>
        </pc:spChg>
        <pc:spChg chg="mod">
          <ac:chgData name="Ragnhild Halvorsrud" userId="917ea340-fd63-490f-a7db-68428d24cf32" providerId="ADAL" clId="{08230460-D592-49DD-B67A-35731EFBAAF4}" dt="2020-06-29T10:42:06.210" v="496" actId="1076"/>
          <ac:spMkLst>
            <pc:docMk/>
            <pc:sldMk cId="2416284616" sldId="377"/>
            <ac:spMk id="24" creationId="{1E33716D-A1D2-4797-ACAC-504631823060}"/>
          </ac:spMkLst>
        </pc:spChg>
        <pc:picChg chg="mod">
          <ac:chgData name="Ragnhild Halvorsrud" userId="917ea340-fd63-490f-a7db-68428d24cf32" providerId="ADAL" clId="{08230460-D592-49DD-B67A-35731EFBAAF4}" dt="2020-06-29T10:42:13.486" v="497" actId="1076"/>
          <ac:picMkLst>
            <pc:docMk/>
            <pc:sldMk cId="2416284616" sldId="377"/>
            <ac:picMk id="15" creationId="{AC14AB0F-61B2-4DB6-965F-0F6E85E4686E}"/>
          </ac:picMkLst>
        </pc:picChg>
        <pc:picChg chg="mod">
          <ac:chgData name="Ragnhild Halvorsrud" userId="917ea340-fd63-490f-a7db-68428d24cf32" providerId="ADAL" clId="{08230460-D592-49DD-B67A-35731EFBAAF4}" dt="2020-06-29T10:42:06.210" v="496" actId="1076"/>
          <ac:picMkLst>
            <pc:docMk/>
            <pc:sldMk cId="2416284616" sldId="377"/>
            <ac:picMk id="18" creationId="{BBAAB6D9-DC55-4B65-9346-DFA586BCDF07}"/>
          </ac:picMkLst>
        </pc:picChg>
      </pc:sldChg>
      <pc:sldChg chg="addSp delSp modSp mod">
        <pc:chgData name="Ragnhild Halvorsrud" userId="917ea340-fd63-490f-a7db-68428d24cf32" providerId="ADAL" clId="{08230460-D592-49DD-B67A-35731EFBAAF4}" dt="2020-06-29T10:45:14.257" v="531" actId="1076"/>
        <pc:sldMkLst>
          <pc:docMk/>
          <pc:sldMk cId="2539071821" sldId="451"/>
        </pc:sldMkLst>
        <pc:spChg chg="mod">
          <ac:chgData name="Ragnhild Halvorsrud" userId="917ea340-fd63-490f-a7db-68428d24cf32" providerId="ADAL" clId="{08230460-D592-49DD-B67A-35731EFBAAF4}" dt="2020-06-21T18:29:16.071" v="436" actId="207"/>
          <ac:spMkLst>
            <pc:docMk/>
            <pc:sldMk cId="2539071821" sldId="451"/>
            <ac:spMk id="3" creationId="{00000000-0000-0000-0000-000000000000}"/>
          </ac:spMkLst>
        </pc:spChg>
        <pc:spChg chg="add del mod">
          <ac:chgData name="Ragnhild Halvorsrud" userId="917ea340-fd63-490f-a7db-68428d24cf32" providerId="ADAL" clId="{08230460-D592-49DD-B67A-35731EFBAAF4}" dt="2020-06-21T18:27:06.101" v="410" actId="478"/>
          <ac:spMkLst>
            <pc:docMk/>
            <pc:sldMk cId="2539071821" sldId="451"/>
            <ac:spMk id="4" creationId="{37C2ED2C-F68A-48DF-A918-5424AD2F5DB4}"/>
          </ac:spMkLst>
        </pc:spChg>
        <pc:spChg chg="add mod">
          <ac:chgData name="Ragnhild Halvorsrud" userId="917ea340-fd63-490f-a7db-68428d24cf32" providerId="ADAL" clId="{08230460-D592-49DD-B67A-35731EFBAAF4}" dt="2020-06-29T10:45:14.257" v="531" actId="1076"/>
          <ac:spMkLst>
            <pc:docMk/>
            <pc:sldMk cId="2539071821" sldId="451"/>
            <ac:spMk id="5" creationId="{55BE7ABB-9FDF-4153-AE7F-F0C7132B0E1D}"/>
          </ac:spMkLst>
        </pc:spChg>
        <pc:graphicFrameChg chg="mod modGraphic">
          <ac:chgData name="Ragnhild Halvorsrud" userId="917ea340-fd63-490f-a7db-68428d24cf32" providerId="ADAL" clId="{08230460-D592-49DD-B67A-35731EFBAAF4}" dt="2020-06-29T10:44:39.723" v="529" actId="6549"/>
          <ac:graphicFrameMkLst>
            <pc:docMk/>
            <pc:sldMk cId="2539071821" sldId="451"/>
            <ac:graphicFrameMk id="19" creationId="{1DD7FA0A-BB72-4BC0-97DB-96F286CA1774}"/>
          </ac:graphicFrameMkLst>
        </pc:graphicFrameChg>
        <pc:picChg chg="mod">
          <ac:chgData name="Ragnhild Halvorsrud" userId="917ea340-fd63-490f-a7db-68428d24cf32" providerId="ADAL" clId="{08230460-D592-49DD-B67A-35731EFBAAF4}" dt="2020-06-29T10:42:52.195" v="500" actId="465"/>
          <ac:picMkLst>
            <pc:docMk/>
            <pc:sldMk cId="2539071821" sldId="451"/>
            <ac:picMk id="20" creationId="{5DDDCDEE-25FE-40A3-B78D-348869937C4F}"/>
          </ac:picMkLst>
        </pc:picChg>
        <pc:picChg chg="mod">
          <ac:chgData name="Ragnhild Halvorsrud" userId="917ea340-fd63-490f-a7db-68428d24cf32" providerId="ADAL" clId="{08230460-D592-49DD-B67A-35731EFBAAF4}" dt="2020-06-29T10:42:52.195" v="500" actId="465"/>
          <ac:picMkLst>
            <pc:docMk/>
            <pc:sldMk cId="2539071821" sldId="451"/>
            <ac:picMk id="21" creationId="{1390E82C-5F3E-46A6-AB2B-6468C398D942}"/>
          </ac:picMkLst>
        </pc:picChg>
        <pc:picChg chg="mod">
          <ac:chgData name="Ragnhild Halvorsrud" userId="917ea340-fd63-490f-a7db-68428d24cf32" providerId="ADAL" clId="{08230460-D592-49DD-B67A-35731EFBAAF4}" dt="2020-06-29T10:42:52.195" v="500" actId="465"/>
          <ac:picMkLst>
            <pc:docMk/>
            <pc:sldMk cId="2539071821" sldId="451"/>
            <ac:picMk id="22" creationId="{8E7E6242-B98E-464D-8F39-99E8DAC799CE}"/>
          </ac:picMkLst>
        </pc:picChg>
        <pc:picChg chg="mod">
          <ac:chgData name="Ragnhild Halvorsrud" userId="917ea340-fd63-490f-a7db-68428d24cf32" providerId="ADAL" clId="{08230460-D592-49DD-B67A-35731EFBAAF4}" dt="2020-06-29T10:42:52.195" v="500" actId="465"/>
          <ac:picMkLst>
            <pc:docMk/>
            <pc:sldMk cId="2539071821" sldId="451"/>
            <ac:picMk id="23" creationId="{B184387F-FBD2-4CC8-90A4-81D184C4C430}"/>
          </ac:picMkLst>
        </pc:picChg>
        <pc:cxnChg chg="add del mod">
          <ac:chgData name="Ragnhild Halvorsrud" userId="917ea340-fd63-490f-a7db-68428d24cf32" providerId="ADAL" clId="{08230460-D592-49DD-B67A-35731EFBAAF4}" dt="2020-06-29T10:43:32.629" v="505" actId="478"/>
          <ac:cxnSpMkLst>
            <pc:docMk/>
            <pc:sldMk cId="2539071821" sldId="451"/>
            <ac:cxnSpMk id="6" creationId="{1395E2A0-EA8C-4203-BCA1-2F0C9886FA3C}"/>
          </ac:cxnSpMkLst>
        </pc:cxnChg>
      </pc:sldChg>
      <pc:sldChg chg="addSp delSp modSp mod">
        <pc:chgData name="Ragnhild Halvorsrud" userId="917ea340-fd63-490f-a7db-68428d24cf32" providerId="ADAL" clId="{08230460-D592-49DD-B67A-35731EFBAAF4}" dt="2020-06-29T13:56:19.222" v="1043" actId="1076"/>
        <pc:sldMkLst>
          <pc:docMk/>
          <pc:sldMk cId="3419055384" sldId="453"/>
        </pc:sldMkLst>
        <pc:spChg chg="mod">
          <ac:chgData name="Ragnhild Halvorsrud" userId="917ea340-fd63-490f-a7db-68428d24cf32" providerId="ADAL" clId="{08230460-D592-49DD-B67A-35731EFBAAF4}" dt="2020-06-29T13:56:17.736" v="1042" actId="14100"/>
          <ac:spMkLst>
            <pc:docMk/>
            <pc:sldMk cId="3419055384" sldId="453"/>
            <ac:spMk id="3" creationId="{00000000-0000-0000-0000-000000000000}"/>
          </ac:spMkLst>
        </pc:spChg>
        <pc:spChg chg="add del mod">
          <ac:chgData name="Ragnhild Halvorsrud" userId="917ea340-fd63-490f-a7db-68428d24cf32" providerId="ADAL" clId="{08230460-D592-49DD-B67A-35731EFBAAF4}" dt="2020-06-29T13:45:11.841" v="944"/>
          <ac:spMkLst>
            <pc:docMk/>
            <pc:sldMk cId="3419055384" sldId="453"/>
            <ac:spMk id="4" creationId="{6486E607-CB0C-41A2-A789-934BD7678B4B}"/>
          </ac:spMkLst>
        </pc:spChg>
        <pc:spChg chg="add del mod">
          <ac:chgData name="Ragnhild Halvorsrud" userId="917ea340-fd63-490f-a7db-68428d24cf32" providerId="ADAL" clId="{08230460-D592-49DD-B67A-35731EFBAAF4}" dt="2020-06-29T13:45:11.841" v="944"/>
          <ac:spMkLst>
            <pc:docMk/>
            <pc:sldMk cId="3419055384" sldId="453"/>
            <ac:spMk id="5" creationId="{1A67B082-EB53-4344-A3BD-EC52460F0A20}"/>
          </ac:spMkLst>
        </pc:spChg>
        <pc:spChg chg="add del mod">
          <ac:chgData name="Ragnhild Halvorsrud" userId="917ea340-fd63-490f-a7db-68428d24cf32" providerId="ADAL" clId="{08230460-D592-49DD-B67A-35731EFBAAF4}" dt="2020-06-29T13:45:11.841" v="944"/>
          <ac:spMkLst>
            <pc:docMk/>
            <pc:sldMk cId="3419055384" sldId="453"/>
            <ac:spMk id="6" creationId="{3F7B6D71-B5C9-43A9-96AA-AE802E05F0BA}"/>
          </ac:spMkLst>
        </pc:spChg>
        <pc:spChg chg="add del mod">
          <ac:chgData name="Ragnhild Halvorsrud" userId="917ea340-fd63-490f-a7db-68428d24cf32" providerId="ADAL" clId="{08230460-D592-49DD-B67A-35731EFBAAF4}" dt="2020-06-29T13:45:11.841" v="944"/>
          <ac:spMkLst>
            <pc:docMk/>
            <pc:sldMk cId="3419055384" sldId="453"/>
            <ac:spMk id="7" creationId="{FF26376D-D897-498D-89CB-7A298A434D11}"/>
          </ac:spMkLst>
        </pc:spChg>
        <pc:spChg chg="add del mod">
          <ac:chgData name="Ragnhild Halvorsrud" userId="917ea340-fd63-490f-a7db-68428d24cf32" providerId="ADAL" clId="{08230460-D592-49DD-B67A-35731EFBAAF4}" dt="2020-06-29T13:45:11.841" v="944"/>
          <ac:spMkLst>
            <pc:docMk/>
            <pc:sldMk cId="3419055384" sldId="453"/>
            <ac:spMk id="8" creationId="{B66BDABE-FA6F-474D-854A-471D6CB75470}"/>
          </ac:spMkLst>
        </pc:spChg>
        <pc:spChg chg="add del mod">
          <ac:chgData name="Ragnhild Halvorsrud" userId="917ea340-fd63-490f-a7db-68428d24cf32" providerId="ADAL" clId="{08230460-D592-49DD-B67A-35731EFBAAF4}" dt="2020-06-29T13:45:11.841" v="944"/>
          <ac:spMkLst>
            <pc:docMk/>
            <pc:sldMk cId="3419055384" sldId="453"/>
            <ac:spMk id="9" creationId="{C65EF7A5-1566-4F40-908E-4EC69AEE79B4}"/>
          </ac:spMkLst>
        </pc:spChg>
        <pc:spChg chg="add del mod">
          <ac:chgData name="Ragnhild Halvorsrud" userId="917ea340-fd63-490f-a7db-68428d24cf32" providerId="ADAL" clId="{08230460-D592-49DD-B67A-35731EFBAAF4}" dt="2020-06-29T13:45:11.841" v="944"/>
          <ac:spMkLst>
            <pc:docMk/>
            <pc:sldMk cId="3419055384" sldId="453"/>
            <ac:spMk id="10" creationId="{D162DD00-C1CC-4880-A496-4684C52DDD37}"/>
          </ac:spMkLst>
        </pc:spChg>
        <pc:spChg chg="add del mod">
          <ac:chgData name="Ragnhild Halvorsrud" userId="917ea340-fd63-490f-a7db-68428d24cf32" providerId="ADAL" clId="{08230460-D592-49DD-B67A-35731EFBAAF4}" dt="2020-06-29T13:45:11.841" v="944"/>
          <ac:spMkLst>
            <pc:docMk/>
            <pc:sldMk cId="3419055384" sldId="453"/>
            <ac:spMk id="11" creationId="{AB90B61B-C9FF-42F0-87F2-AEB03075ADE8}"/>
          </ac:spMkLst>
        </pc:spChg>
        <pc:spChg chg="add del mod">
          <ac:chgData name="Ragnhild Halvorsrud" userId="917ea340-fd63-490f-a7db-68428d24cf32" providerId="ADAL" clId="{08230460-D592-49DD-B67A-35731EFBAAF4}" dt="2020-06-29T13:45:11.841" v="944"/>
          <ac:spMkLst>
            <pc:docMk/>
            <pc:sldMk cId="3419055384" sldId="453"/>
            <ac:spMk id="12" creationId="{521D13EB-1D90-40CC-808F-640F0661C0C4}"/>
          </ac:spMkLst>
        </pc:spChg>
        <pc:spChg chg="add del mod">
          <ac:chgData name="Ragnhild Halvorsrud" userId="917ea340-fd63-490f-a7db-68428d24cf32" providerId="ADAL" clId="{08230460-D592-49DD-B67A-35731EFBAAF4}" dt="2020-06-29T13:45:11.841" v="944"/>
          <ac:spMkLst>
            <pc:docMk/>
            <pc:sldMk cId="3419055384" sldId="453"/>
            <ac:spMk id="13" creationId="{E12FE1A9-19FE-4D51-8B33-F5DB1A8B2531}"/>
          </ac:spMkLst>
        </pc:spChg>
        <pc:spChg chg="add del mod">
          <ac:chgData name="Ragnhild Halvorsrud" userId="917ea340-fd63-490f-a7db-68428d24cf32" providerId="ADAL" clId="{08230460-D592-49DD-B67A-35731EFBAAF4}" dt="2020-06-29T13:45:11.841" v="944"/>
          <ac:spMkLst>
            <pc:docMk/>
            <pc:sldMk cId="3419055384" sldId="453"/>
            <ac:spMk id="14" creationId="{7534D15A-21E6-4BB5-BBA5-ED4F98E48729}"/>
          </ac:spMkLst>
        </pc:spChg>
        <pc:spChg chg="add del mod">
          <ac:chgData name="Ragnhild Halvorsrud" userId="917ea340-fd63-490f-a7db-68428d24cf32" providerId="ADAL" clId="{08230460-D592-49DD-B67A-35731EFBAAF4}" dt="2020-06-29T13:45:11.841" v="944"/>
          <ac:spMkLst>
            <pc:docMk/>
            <pc:sldMk cId="3419055384" sldId="453"/>
            <ac:spMk id="15" creationId="{ECAD1A11-6D2E-4EF6-957B-3B4B22CCF1F4}"/>
          </ac:spMkLst>
        </pc:spChg>
        <pc:spChg chg="add del mod">
          <ac:chgData name="Ragnhild Halvorsrud" userId="917ea340-fd63-490f-a7db-68428d24cf32" providerId="ADAL" clId="{08230460-D592-49DD-B67A-35731EFBAAF4}" dt="2020-06-29T13:45:11.841" v="944"/>
          <ac:spMkLst>
            <pc:docMk/>
            <pc:sldMk cId="3419055384" sldId="453"/>
            <ac:spMk id="16" creationId="{823A481A-D262-406D-987F-10044788FFAD}"/>
          </ac:spMkLst>
        </pc:spChg>
        <pc:spChg chg="add del mod">
          <ac:chgData name="Ragnhild Halvorsrud" userId="917ea340-fd63-490f-a7db-68428d24cf32" providerId="ADAL" clId="{08230460-D592-49DD-B67A-35731EFBAAF4}" dt="2020-06-29T13:45:11.841" v="944"/>
          <ac:spMkLst>
            <pc:docMk/>
            <pc:sldMk cId="3419055384" sldId="453"/>
            <ac:spMk id="36" creationId="{E30DDEA2-BA34-4E86-9F9E-48B4D326202C}"/>
          </ac:spMkLst>
        </pc:spChg>
        <pc:spChg chg="add del mod">
          <ac:chgData name="Ragnhild Halvorsrud" userId="917ea340-fd63-490f-a7db-68428d24cf32" providerId="ADAL" clId="{08230460-D592-49DD-B67A-35731EFBAAF4}" dt="2020-06-29T13:45:11.841" v="944"/>
          <ac:spMkLst>
            <pc:docMk/>
            <pc:sldMk cId="3419055384" sldId="453"/>
            <ac:spMk id="37" creationId="{8C270767-9E39-48F8-BA7B-6DB96A92316C}"/>
          </ac:spMkLst>
        </pc:spChg>
        <pc:spChg chg="add del mod">
          <ac:chgData name="Ragnhild Halvorsrud" userId="917ea340-fd63-490f-a7db-68428d24cf32" providerId="ADAL" clId="{08230460-D592-49DD-B67A-35731EFBAAF4}" dt="2020-06-29T13:45:11.841" v="944"/>
          <ac:spMkLst>
            <pc:docMk/>
            <pc:sldMk cId="3419055384" sldId="453"/>
            <ac:spMk id="38" creationId="{4E44E1EB-86EA-4910-B183-BFD67F0B1321}"/>
          </ac:spMkLst>
        </pc:spChg>
        <pc:spChg chg="add del mod">
          <ac:chgData name="Ragnhild Halvorsrud" userId="917ea340-fd63-490f-a7db-68428d24cf32" providerId="ADAL" clId="{08230460-D592-49DD-B67A-35731EFBAAF4}" dt="2020-06-29T13:45:11.841" v="944"/>
          <ac:spMkLst>
            <pc:docMk/>
            <pc:sldMk cId="3419055384" sldId="453"/>
            <ac:spMk id="47" creationId="{6D362161-0492-4EEA-8C29-2A82419E2EC2}"/>
          </ac:spMkLst>
        </pc:spChg>
        <pc:spChg chg="add del mod">
          <ac:chgData name="Ragnhild Halvorsrud" userId="917ea340-fd63-490f-a7db-68428d24cf32" providerId="ADAL" clId="{08230460-D592-49DD-B67A-35731EFBAAF4}" dt="2020-06-29T13:45:11.841" v="944"/>
          <ac:spMkLst>
            <pc:docMk/>
            <pc:sldMk cId="3419055384" sldId="453"/>
            <ac:spMk id="54" creationId="{B6D65F9A-DDC1-4C79-AA03-FA501DAF5624}"/>
          </ac:spMkLst>
        </pc:spChg>
        <pc:spChg chg="add del mod">
          <ac:chgData name="Ragnhild Halvorsrud" userId="917ea340-fd63-490f-a7db-68428d24cf32" providerId="ADAL" clId="{08230460-D592-49DD-B67A-35731EFBAAF4}" dt="2020-06-29T13:45:11.841" v="944"/>
          <ac:spMkLst>
            <pc:docMk/>
            <pc:sldMk cId="3419055384" sldId="453"/>
            <ac:spMk id="55" creationId="{3FD4D9F0-0F4D-4478-9F38-9861A1573651}"/>
          </ac:spMkLst>
        </pc:spChg>
        <pc:spChg chg="add del mod">
          <ac:chgData name="Ragnhild Halvorsrud" userId="917ea340-fd63-490f-a7db-68428d24cf32" providerId="ADAL" clId="{08230460-D592-49DD-B67A-35731EFBAAF4}" dt="2020-06-29T13:45:11.841" v="944"/>
          <ac:spMkLst>
            <pc:docMk/>
            <pc:sldMk cId="3419055384" sldId="453"/>
            <ac:spMk id="57" creationId="{B1B6A749-14BF-439A-8FD8-6D2EDFD8AA51}"/>
          </ac:spMkLst>
        </pc:spChg>
        <pc:spChg chg="add del mod">
          <ac:chgData name="Ragnhild Halvorsrud" userId="917ea340-fd63-490f-a7db-68428d24cf32" providerId="ADAL" clId="{08230460-D592-49DD-B67A-35731EFBAAF4}" dt="2020-06-29T13:45:11.841" v="944"/>
          <ac:spMkLst>
            <pc:docMk/>
            <pc:sldMk cId="3419055384" sldId="453"/>
            <ac:spMk id="61" creationId="{648B1FF5-F81C-48AB-AF85-C66B05A1BF92}"/>
          </ac:spMkLst>
        </pc:spChg>
        <pc:spChg chg="add del mod">
          <ac:chgData name="Ragnhild Halvorsrud" userId="917ea340-fd63-490f-a7db-68428d24cf32" providerId="ADAL" clId="{08230460-D592-49DD-B67A-35731EFBAAF4}" dt="2020-06-29T13:45:11.841" v="944"/>
          <ac:spMkLst>
            <pc:docMk/>
            <pc:sldMk cId="3419055384" sldId="453"/>
            <ac:spMk id="62" creationId="{3AAD2A52-52D0-4816-A54D-883C4529DBD4}"/>
          </ac:spMkLst>
        </pc:spChg>
        <pc:picChg chg="add del mod">
          <ac:chgData name="Ragnhild Halvorsrud" userId="917ea340-fd63-490f-a7db-68428d24cf32" providerId="ADAL" clId="{08230460-D592-49DD-B67A-35731EFBAAF4}" dt="2020-06-29T13:45:11.841" v="944"/>
          <ac:picMkLst>
            <pc:docMk/>
            <pc:sldMk cId="3419055384" sldId="453"/>
            <ac:picMk id="21" creationId="{08F2F696-3CC8-4F53-BEF0-87A1031AB64A}"/>
          </ac:picMkLst>
        </pc:picChg>
        <pc:picChg chg="add del mod">
          <ac:chgData name="Ragnhild Halvorsrud" userId="917ea340-fd63-490f-a7db-68428d24cf32" providerId="ADAL" clId="{08230460-D592-49DD-B67A-35731EFBAAF4}" dt="2020-06-29T13:45:11.841" v="944"/>
          <ac:picMkLst>
            <pc:docMk/>
            <pc:sldMk cId="3419055384" sldId="453"/>
            <ac:picMk id="22" creationId="{1742A525-6516-4650-A41B-134FD645F5CA}"/>
          </ac:picMkLst>
        </pc:picChg>
        <pc:picChg chg="add del mod">
          <ac:chgData name="Ragnhild Halvorsrud" userId="917ea340-fd63-490f-a7db-68428d24cf32" providerId="ADAL" clId="{08230460-D592-49DD-B67A-35731EFBAAF4}" dt="2020-06-29T13:45:11.841" v="944"/>
          <ac:picMkLst>
            <pc:docMk/>
            <pc:sldMk cId="3419055384" sldId="453"/>
            <ac:picMk id="23" creationId="{D62B5F64-D141-408E-8B32-843C1AD63017}"/>
          </ac:picMkLst>
        </pc:picChg>
        <pc:picChg chg="add del mod">
          <ac:chgData name="Ragnhild Halvorsrud" userId="917ea340-fd63-490f-a7db-68428d24cf32" providerId="ADAL" clId="{08230460-D592-49DD-B67A-35731EFBAAF4}" dt="2020-06-29T13:45:11.841" v="944"/>
          <ac:picMkLst>
            <pc:docMk/>
            <pc:sldMk cId="3419055384" sldId="453"/>
            <ac:picMk id="24" creationId="{58185ECA-7CE6-4B00-92AA-FD7968DE3B11}"/>
          </ac:picMkLst>
        </pc:picChg>
        <pc:picChg chg="add del mod">
          <ac:chgData name="Ragnhild Halvorsrud" userId="917ea340-fd63-490f-a7db-68428d24cf32" providerId="ADAL" clId="{08230460-D592-49DD-B67A-35731EFBAAF4}" dt="2020-06-29T13:45:11.841" v="944"/>
          <ac:picMkLst>
            <pc:docMk/>
            <pc:sldMk cId="3419055384" sldId="453"/>
            <ac:picMk id="25" creationId="{E535D5CD-7801-4710-91D1-835BA1A95547}"/>
          </ac:picMkLst>
        </pc:picChg>
        <pc:picChg chg="add del mod">
          <ac:chgData name="Ragnhild Halvorsrud" userId="917ea340-fd63-490f-a7db-68428d24cf32" providerId="ADAL" clId="{08230460-D592-49DD-B67A-35731EFBAAF4}" dt="2020-06-29T13:45:11.841" v="944"/>
          <ac:picMkLst>
            <pc:docMk/>
            <pc:sldMk cId="3419055384" sldId="453"/>
            <ac:picMk id="26" creationId="{A5CD9105-9A65-4042-B471-7BEDF9CC99D9}"/>
          </ac:picMkLst>
        </pc:picChg>
        <pc:picChg chg="add del mod">
          <ac:chgData name="Ragnhild Halvorsrud" userId="917ea340-fd63-490f-a7db-68428d24cf32" providerId="ADAL" clId="{08230460-D592-49DD-B67A-35731EFBAAF4}" dt="2020-06-29T13:45:11.841" v="944"/>
          <ac:picMkLst>
            <pc:docMk/>
            <pc:sldMk cId="3419055384" sldId="453"/>
            <ac:picMk id="27" creationId="{CC6D10DC-2B31-4150-BF81-BDFE86D84F69}"/>
          </ac:picMkLst>
        </pc:picChg>
        <pc:picChg chg="add del mod">
          <ac:chgData name="Ragnhild Halvorsrud" userId="917ea340-fd63-490f-a7db-68428d24cf32" providerId="ADAL" clId="{08230460-D592-49DD-B67A-35731EFBAAF4}" dt="2020-06-29T13:45:11.841" v="944"/>
          <ac:picMkLst>
            <pc:docMk/>
            <pc:sldMk cId="3419055384" sldId="453"/>
            <ac:picMk id="28" creationId="{ABE9F155-C0A1-4CC5-B77F-49DCE46CD126}"/>
          </ac:picMkLst>
        </pc:picChg>
        <pc:picChg chg="add del mod">
          <ac:chgData name="Ragnhild Halvorsrud" userId="917ea340-fd63-490f-a7db-68428d24cf32" providerId="ADAL" clId="{08230460-D592-49DD-B67A-35731EFBAAF4}" dt="2020-06-29T13:45:11.841" v="944"/>
          <ac:picMkLst>
            <pc:docMk/>
            <pc:sldMk cId="3419055384" sldId="453"/>
            <ac:picMk id="29" creationId="{85978BA8-2868-4145-A4B0-11535E192C2C}"/>
          </ac:picMkLst>
        </pc:picChg>
        <pc:picChg chg="add del mod">
          <ac:chgData name="Ragnhild Halvorsrud" userId="917ea340-fd63-490f-a7db-68428d24cf32" providerId="ADAL" clId="{08230460-D592-49DD-B67A-35731EFBAAF4}" dt="2020-06-29T13:45:11.841" v="944"/>
          <ac:picMkLst>
            <pc:docMk/>
            <pc:sldMk cId="3419055384" sldId="453"/>
            <ac:picMk id="30" creationId="{5122D805-5357-4892-83E3-A32738B4EFC7}"/>
          </ac:picMkLst>
        </pc:picChg>
        <pc:picChg chg="add del mod">
          <ac:chgData name="Ragnhild Halvorsrud" userId="917ea340-fd63-490f-a7db-68428d24cf32" providerId="ADAL" clId="{08230460-D592-49DD-B67A-35731EFBAAF4}" dt="2020-06-29T13:45:11.841" v="944"/>
          <ac:picMkLst>
            <pc:docMk/>
            <pc:sldMk cId="3419055384" sldId="453"/>
            <ac:picMk id="31" creationId="{163FC371-3307-42B0-8B89-CB62FA8ACA16}"/>
          </ac:picMkLst>
        </pc:picChg>
        <pc:picChg chg="add del mod">
          <ac:chgData name="Ragnhild Halvorsrud" userId="917ea340-fd63-490f-a7db-68428d24cf32" providerId="ADAL" clId="{08230460-D592-49DD-B67A-35731EFBAAF4}" dt="2020-06-29T13:45:11.841" v="944"/>
          <ac:picMkLst>
            <pc:docMk/>
            <pc:sldMk cId="3419055384" sldId="453"/>
            <ac:picMk id="32" creationId="{53ADF88B-BF84-48E0-8A0E-3CAB1E83178B}"/>
          </ac:picMkLst>
        </pc:picChg>
        <pc:picChg chg="add del mod">
          <ac:chgData name="Ragnhild Halvorsrud" userId="917ea340-fd63-490f-a7db-68428d24cf32" providerId="ADAL" clId="{08230460-D592-49DD-B67A-35731EFBAAF4}" dt="2020-06-29T13:45:11.841" v="944"/>
          <ac:picMkLst>
            <pc:docMk/>
            <pc:sldMk cId="3419055384" sldId="453"/>
            <ac:picMk id="33" creationId="{646083B9-866B-4C0F-8207-50B3A9165ACC}"/>
          </ac:picMkLst>
        </pc:picChg>
        <pc:picChg chg="add del mod">
          <ac:chgData name="Ragnhild Halvorsrud" userId="917ea340-fd63-490f-a7db-68428d24cf32" providerId="ADAL" clId="{08230460-D592-49DD-B67A-35731EFBAAF4}" dt="2020-06-29T13:45:11.841" v="944"/>
          <ac:picMkLst>
            <pc:docMk/>
            <pc:sldMk cId="3419055384" sldId="453"/>
            <ac:picMk id="34" creationId="{D5103FC6-151E-4FB0-A739-DCDE3F8A8E76}"/>
          </ac:picMkLst>
        </pc:picChg>
        <pc:picChg chg="add del mod">
          <ac:chgData name="Ragnhild Halvorsrud" userId="917ea340-fd63-490f-a7db-68428d24cf32" providerId="ADAL" clId="{08230460-D592-49DD-B67A-35731EFBAAF4}" dt="2020-06-29T13:45:11.841" v="944"/>
          <ac:picMkLst>
            <pc:docMk/>
            <pc:sldMk cId="3419055384" sldId="453"/>
            <ac:picMk id="35" creationId="{EF15A2ED-9763-41E4-9CDE-9D845A61F49D}"/>
          </ac:picMkLst>
        </pc:picChg>
        <pc:picChg chg="add del mod">
          <ac:chgData name="Ragnhild Halvorsrud" userId="917ea340-fd63-490f-a7db-68428d24cf32" providerId="ADAL" clId="{08230460-D592-49DD-B67A-35731EFBAAF4}" dt="2020-06-29T13:45:11.841" v="944"/>
          <ac:picMkLst>
            <pc:docMk/>
            <pc:sldMk cId="3419055384" sldId="453"/>
            <ac:picMk id="41" creationId="{374DB233-21BC-4417-8B8C-327F708C7EF3}"/>
          </ac:picMkLst>
        </pc:picChg>
        <pc:picChg chg="add del mod">
          <ac:chgData name="Ragnhild Halvorsrud" userId="917ea340-fd63-490f-a7db-68428d24cf32" providerId="ADAL" clId="{08230460-D592-49DD-B67A-35731EFBAAF4}" dt="2020-06-29T13:45:11.841" v="944"/>
          <ac:picMkLst>
            <pc:docMk/>
            <pc:sldMk cId="3419055384" sldId="453"/>
            <ac:picMk id="42" creationId="{A2000130-9007-48D3-92BA-9B8932EB9968}"/>
          </ac:picMkLst>
        </pc:picChg>
        <pc:picChg chg="add del mod">
          <ac:chgData name="Ragnhild Halvorsrud" userId="917ea340-fd63-490f-a7db-68428d24cf32" providerId="ADAL" clId="{08230460-D592-49DD-B67A-35731EFBAAF4}" dt="2020-06-29T13:45:11.841" v="944"/>
          <ac:picMkLst>
            <pc:docMk/>
            <pc:sldMk cId="3419055384" sldId="453"/>
            <ac:picMk id="43" creationId="{A3456402-4D3B-4A26-B788-842999BF7E41}"/>
          </ac:picMkLst>
        </pc:picChg>
        <pc:picChg chg="add del mod">
          <ac:chgData name="Ragnhild Halvorsrud" userId="917ea340-fd63-490f-a7db-68428d24cf32" providerId="ADAL" clId="{08230460-D592-49DD-B67A-35731EFBAAF4}" dt="2020-06-29T13:45:11.841" v="944"/>
          <ac:picMkLst>
            <pc:docMk/>
            <pc:sldMk cId="3419055384" sldId="453"/>
            <ac:picMk id="44" creationId="{1EE2CD8F-EB5A-41A6-8E68-34AC8373BC26}"/>
          </ac:picMkLst>
        </pc:picChg>
        <pc:picChg chg="add del mod">
          <ac:chgData name="Ragnhild Halvorsrud" userId="917ea340-fd63-490f-a7db-68428d24cf32" providerId="ADAL" clId="{08230460-D592-49DD-B67A-35731EFBAAF4}" dt="2020-06-29T13:45:11.841" v="944"/>
          <ac:picMkLst>
            <pc:docMk/>
            <pc:sldMk cId="3419055384" sldId="453"/>
            <ac:picMk id="45" creationId="{D54D3538-2307-4E8C-AC9F-EB1CC8BA1A33}"/>
          </ac:picMkLst>
        </pc:picChg>
        <pc:picChg chg="add del mod">
          <ac:chgData name="Ragnhild Halvorsrud" userId="917ea340-fd63-490f-a7db-68428d24cf32" providerId="ADAL" clId="{08230460-D592-49DD-B67A-35731EFBAAF4}" dt="2020-06-29T13:45:11.841" v="944"/>
          <ac:picMkLst>
            <pc:docMk/>
            <pc:sldMk cId="3419055384" sldId="453"/>
            <ac:picMk id="46" creationId="{BF8071C7-BABA-427A-9B06-EA81028EF2AC}"/>
          </ac:picMkLst>
        </pc:picChg>
        <pc:picChg chg="add del mod">
          <ac:chgData name="Ragnhild Halvorsrud" userId="917ea340-fd63-490f-a7db-68428d24cf32" providerId="ADAL" clId="{08230460-D592-49DD-B67A-35731EFBAAF4}" dt="2020-06-29T13:45:11.841" v="944"/>
          <ac:picMkLst>
            <pc:docMk/>
            <pc:sldMk cId="3419055384" sldId="453"/>
            <ac:picMk id="50" creationId="{AEC699A6-1C2A-4F81-8A0D-0EAA48A9AB70}"/>
          </ac:picMkLst>
        </pc:picChg>
        <pc:picChg chg="add del mod">
          <ac:chgData name="Ragnhild Halvorsrud" userId="917ea340-fd63-490f-a7db-68428d24cf32" providerId="ADAL" clId="{08230460-D592-49DD-B67A-35731EFBAAF4}" dt="2020-06-29T13:45:11.841" v="944"/>
          <ac:picMkLst>
            <pc:docMk/>
            <pc:sldMk cId="3419055384" sldId="453"/>
            <ac:picMk id="51" creationId="{6109142A-9FA8-40B2-A607-BBCB8C97D45C}"/>
          </ac:picMkLst>
        </pc:picChg>
        <pc:picChg chg="add del mod">
          <ac:chgData name="Ragnhild Halvorsrud" userId="917ea340-fd63-490f-a7db-68428d24cf32" providerId="ADAL" clId="{08230460-D592-49DD-B67A-35731EFBAAF4}" dt="2020-06-29T13:45:11.841" v="944"/>
          <ac:picMkLst>
            <pc:docMk/>
            <pc:sldMk cId="3419055384" sldId="453"/>
            <ac:picMk id="52" creationId="{EDED731C-672B-461A-8E2E-BE6B99787373}"/>
          </ac:picMkLst>
        </pc:picChg>
        <pc:picChg chg="add del mod">
          <ac:chgData name="Ragnhild Halvorsrud" userId="917ea340-fd63-490f-a7db-68428d24cf32" providerId="ADAL" clId="{08230460-D592-49DD-B67A-35731EFBAAF4}" dt="2020-06-29T13:45:11.841" v="944"/>
          <ac:picMkLst>
            <pc:docMk/>
            <pc:sldMk cId="3419055384" sldId="453"/>
            <ac:picMk id="53" creationId="{2DCB288B-19C1-428E-8B89-F222B9DB56C5}"/>
          </ac:picMkLst>
        </pc:picChg>
        <pc:picChg chg="add del mod">
          <ac:chgData name="Ragnhild Halvorsrud" userId="917ea340-fd63-490f-a7db-68428d24cf32" providerId="ADAL" clId="{08230460-D592-49DD-B67A-35731EFBAAF4}" dt="2020-06-29T13:45:11.841" v="944"/>
          <ac:picMkLst>
            <pc:docMk/>
            <pc:sldMk cId="3419055384" sldId="453"/>
            <ac:picMk id="56" creationId="{3C4614AD-B421-4222-8698-BA41F72084EA}"/>
          </ac:picMkLst>
        </pc:picChg>
        <pc:picChg chg="add del mod">
          <ac:chgData name="Ragnhild Halvorsrud" userId="917ea340-fd63-490f-a7db-68428d24cf32" providerId="ADAL" clId="{08230460-D592-49DD-B67A-35731EFBAAF4}" dt="2020-06-29T13:45:11.841" v="944"/>
          <ac:picMkLst>
            <pc:docMk/>
            <pc:sldMk cId="3419055384" sldId="453"/>
            <ac:picMk id="58" creationId="{45336063-AE99-424F-A729-EE3F2ACB117F}"/>
          </ac:picMkLst>
        </pc:picChg>
        <pc:picChg chg="add del mod">
          <ac:chgData name="Ragnhild Halvorsrud" userId="917ea340-fd63-490f-a7db-68428d24cf32" providerId="ADAL" clId="{08230460-D592-49DD-B67A-35731EFBAAF4}" dt="2020-06-29T13:45:11.841" v="944"/>
          <ac:picMkLst>
            <pc:docMk/>
            <pc:sldMk cId="3419055384" sldId="453"/>
            <ac:picMk id="59" creationId="{1111C022-6B3B-4679-AE88-312138E74102}"/>
          </ac:picMkLst>
        </pc:picChg>
        <pc:picChg chg="add del mod">
          <ac:chgData name="Ragnhild Halvorsrud" userId="917ea340-fd63-490f-a7db-68428d24cf32" providerId="ADAL" clId="{08230460-D592-49DD-B67A-35731EFBAAF4}" dt="2020-06-29T13:45:11.841" v="944"/>
          <ac:picMkLst>
            <pc:docMk/>
            <pc:sldMk cId="3419055384" sldId="453"/>
            <ac:picMk id="60" creationId="{C69C36ED-57FA-4D53-9F48-F8FC71F96439}"/>
          </ac:picMkLst>
        </pc:picChg>
        <pc:picChg chg="add mod">
          <ac:chgData name="Ragnhild Halvorsrud" userId="917ea340-fd63-490f-a7db-68428d24cf32" providerId="ADAL" clId="{08230460-D592-49DD-B67A-35731EFBAAF4}" dt="2020-06-29T13:56:19.222" v="1043" actId="1076"/>
          <ac:picMkLst>
            <pc:docMk/>
            <pc:sldMk cId="3419055384" sldId="453"/>
            <ac:picMk id="63" creationId="{EF34232D-FE51-44C6-AD7C-BC559015D1DF}"/>
          </ac:picMkLst>
        </pc:picChg>
        <pc:cxnChg chg="add del mod">
          <ac:chgData name="Ragnhild Halvorsrud" userId="917ea340-fd63-490f-a7db-68428d24cf32" providerId="ADAL" clId="{08230460-D592-49DD-B67A-35731EFBAAF4}" dt="2020-06-29T13:45:11.841" v="944"/>
          <ac:cxnSpMkLst>
            <pc:docMk/>
            <pc:sldMk cId="3419055384" sldId="453"/>
            <ac:cxnSpMk id="17" creationId="{25D00607-2574-4B87-A38A-B2C4EC14BECB}"/>
          </ac:cxnSpMkLst>
        </pc:cxnChg>
        <pc:cxnChg chg="add del mod">
          <ac:chgData name="Ragnhild Halvorsrud" userId="917ea340-fd63-490f-a7db-68428d24cf32" providerId="ADAL" clId="{08230460-D592-49DD-B67A-35731EFBAAF4}" dt="2020-06-29T13:45:11.841" v="944"/>
          <ac:cxnSpMkLst>
            <pc:docMk/>
            <pc:sldMk cId="3419055384" sldId="453"/>
            <ac:cxnSpMk id="18" creationId="{22D2AA96-ECDE-4ADC-BE3A-C12FAD56559C}"/>
          </ac:cxnSpMkLst>
        </pc:cxnChg>
        <pc:cxnChg chg="add del mod">
          <ac:chgData name="Ragnhild Halvorsrud" userId="917ea340-fd63-490f-a7db-68428d24cf32" providerId="ADAL" clId="{08230460-D592-49DD-B67A-35731EFBAAF4}" dt="2020-06-29T13:45:11.841" v="944"/>
          <ac:cxnSpMkLst>
            <pc:docMk/>
            <pc:sldMk cId="3419055384" sldId="453"/>
            <ac:cxnSpMk id="19" creationId="{1854E2A0-454E-47C8-B450-A2CF1F99706C}"/>
          </ac:cxnSpMkLst>
        </pc:cxnChg>
        <pc:cxnChg chg="add del mod">
          <ac:chgData name="Ragnhild Halvorsrud" userId="917ea340-fd63-490f-a7db-68428d24cf32" providerId="ADAL" clId="{08230460-D592-49DD-B67A-35731EFBAAF4}" dt="2020-06-29T13:45:11.841" v="944"/>
          <ac:cxnSpMkLst>
            <pc:docMk/>
            <pc:sldMk cId="3419055384" sldId="453"/>
            <ac:cxnSpMk id="20" creationId="{9CC17B29-7A02-4430-B8A5-945B6017278D}"/>
          </ac:cxnSpMkLst>
        </pc:cxnChg>
        <pc:cxnChg chg="add del mod">
          <ac:chgData name="Ragnhild Halvorsrud" userId="917ea340-fd63-490f-a7db-68428d24cf32" providerId="ADAL" clId="{08230460-D592-49DD-B67A-35731EFBAAF4}" dt="2020-06-29T13:45:11.841" v="944"/>
          <ac:cxnSpMkLst>
            <pc:docMk/>
            <pc:sldMk cId="3419055384" sldId="453"/>
            <ac:cxnSpMk id="39" creationId="{91F2E25B-1527-4802-93EF-6F7D6C125C94}"/>
          </ac:cxnSpMkLst>
        </pc:cxnChg>
        <pc:cxnChg chg="add del mod">
          <ac:chgData name="Ragnhild Halvorsrud" userId="917ea340-fd63-490f-a7db-68428d24cf32" providerId="ADAL" clId="{08230460-D592-49DD-B67A-35731EFBAAF4}" dt="2020-06-29T13:45:11.841" v="944"/>
          <ac:cxnSpMkLst>
            <pc:docMk/>
            <pc:sldMk cId="3419055384" sldId="453"/>
            <ac:cxnSpMk id="40" creationId="{5004277B-166B-40FA-92EA-DC30EC7741A7}"/>
          </ac:cxnSpMkLst>
        </pc:cxnChg>
        <pc:cxnChg chg="add del mod">
          <ac:chgData name="Ragnhild Halvorsrud" userId="917ea340-fd63-490f-a7db-68428d24cf32" providerId="ADAL" clId="{08230460-D592-49DD-B67A-35731EFBAAF4}" dt="2020-06-29T13:45:11.841" v="944"/>
          <ac:cxnSpMkLst>
            <pc:docMk/>
            <pc:sldMk cId="3419055384" sldId="453"/>
            <ac:cxnSpMk id="48" creationId="{7ED64B30-8F21-40BE-88CE-89FBE7A12294}"/>
          </ac:cxnSpMkLst>
        </pc:cxnChg>
        <pc:cxnChg chg="add del mod">
          <ac:chgData name="Ragnhild Halvorsrud" userId="917ea340-fd63-490f-a7db-68428d24cf32" providerId="ADAL" clId="{08230460-D592-49DD-B67A-35731EFBAAF4}" dt="2020-06-29T13:45:11.841" v="944"/>
          <ac:cxnSpMkLst>
            <pc:docMk/>
            <pc:sldMk cId="3419055384" sldId="453"/>
            <ac:cxnSpMk id="49" creationId="{34B488E7-7545-4B8D-8773-50B58C7D1FCB}"/>
          </ac:cxnSpMkLst>
        </pc:cxnChg>
      </pc:sldChg>
      <pc:sldChg chg="delSp modSp mod">
        <pc:chgData name="Ragnhild Halvorsrud" userId="917ea340-fd63-490f-a7db-68428d24cf32" providerId="ADAL" clId="{08230460-D592-49DD-B67A-35731EFBAAF4}" dt="2020-06-29T13:44:37.825" v="938" actId="1076"/>
        <pc:sldMkLst>
          <pc:docMk/>
          <pc:sldMk cId="2661338995" sldId="486"/>
        </pc:sldMkLst>
        <pc:spChg chg="mod">
          <ac:chgData name="Ragnhild Halvorsrud" userId="917ea340-fd63-490f-a7db-68428d24cf32" providerId="ADAL" clId="{08230460-D592-49DD-B67A-35731EFBAAF4}" dt="2020-06-29T13:42:40.409" v="898" actId="6549"/>
          <ac:spMkLst>
            <pc:docMk/>
            <pc:sldMk cId="2661338995" sldId="486"/>
            <ac:spMk id="3" creationId="{00000000-0000-0000-0000-000000000000}"/>
          </ac:spMkLst>
        </pc:spChg>
        <pc:spChg chg="del">
          <ac:chgData name="Ragnhild Halvorsrud" userId="917ea340-fd63-490f-a7db-68428d24cf32" providerId="ADAL" clId="{08230460-D592-49DD-B67A-35731EFBAAF4}" dt="2020-06-29T13:44:32.298" v="937" actId="478"/>
          <ac:spMkLst>
            <pc:docMk/>
            <pc:sldMk cId="2661338995" sldId="486"/>
            <ac:spMk id="6" creationId="{00000000-0000-0000-0000-000000000000}"/>
          </ac:spMkLst>
        </pc:spChg>
        <pc:spChg chg="mod">
          <ac:chgData name="Ragnhild Halvorsrud" userId="917ea340-fd63-490f-a7db-68428d24cf32" providerId="ADAL" clId="{08230460-D592-49DD-B67A-35731EFBAAF4}" dt="2020-06-29T13:44:37.825" v="938" actId="1076"/>
          <ac:spMkLst>
            <pc:docMk/>
            <pc:sldMk cId="2661338995" sldId="486"/>
            <ac:spMk id="10" creationId="{00000000-0000-0000-0000-000000000000}"/>
          </ac:spMkLst>
        </pc:spChg>
        <pc:spChg chg="mod">
          <ac:chgData name="Ragnhild Halvorsrud" userId="917ea340-fd63-490f-a7db-68428d24cf32" providerId="ADAL" clId="{08230460-D592-49DD-B67A-35731EFBAAF4}" dt="2020-06-29T13:44:37.825" v="938" actId="1076"/>
          <ac:spMkLst>
            <pc:docMk/>
            <pc:sldMk cId="2661338995" sldId="486"/>
            <ac:spMk id="11" creationId="{00000000-0000-0000-0000-000000000000}"/>
          </ac:spMkLst>
        </pc:spChg>
        <pc:picChg chg="mod">
          <ac:chgData name="Ragnhild Halvorsrud" userId="917ea340-fd63-490f-a7db-68428d24cf32" providerId="ADAL" clId="{08230460-D592-49DD-B67A-35731EFBAAF4}" dt="2020-06-29T13:44:37.825" v="938" actId="1076"/>
          <ac:picMkLst>
            <pc:docMk/>
            <pc:sldMk cId="2661338995" sldId="486"/>
            <ac:picMk id="7" creationId="{00000000-0000-0000-0000-000000000000}"/>
          </ac:picMkLst>
        </pc:picChg>
        <pc:picChg chg="mod">
          <ac:chgData name="Ragnhild Halvorsrud" userId="917ea340-fd63-490f-a7db-68428d24cf32" providerId="ADAL" clId="{08230460-D592-49DD-B67A-35731EFBAAF4}" dt="2020-06-29T13:44:37.825" v="938" actId="1076"/>
          <ac:picMkLst>
            <pc:docMk/>
            <pc:sldMk cId="2661338995" sldId="486"/>
            <ac:picMk id="8" creationId="{00000000-0000-0000-0000-000000000000}"/>
          </ac:picMkLst>
        </pc:picChg>
        <pc:picChg chg="mod">
          <ac:chgData name="Ragnhild Halvorsrud" userId="917ea340-fd63-490f-a7db-68428d24cf32" providerId="ADAL" clId="{08230460-D592-49DD-B67A-35731EFBAAF4}" dt="2020-06-29T13:44:37.825" v="938" actId="1076"/>
          <ac:picMkLst>
            <pc:docMk/>
            <pc:sldMk cId="2661338995" sldId="486"/>
            <ac:picMk id="9" creationId="{00000000-0000-0000-0000-000000000000}"/>
          </ac:picMkLst>
        </pc:picChg>
      </pc:sldChg>
      <pc:sldChg chg="modSp mod">
        <pc:chgData name="Ragnhild Halvorsrud" userId="917ea340-fd63-490f-a7db-68428d24cf32" providerId="ADAL" clId="{08230460-D592-49DD-B67A-35731EFBAAF4}" dt="2020-06-29T10:45:51.068" v="532" actId="20577"/>
        <pc:sldMkLst>
          <pc:docMk/>
          <pc:sldMk cId="1043206022" sldId="511"/>
        </pc:sldMkLst>
        <pc:spChg chg="mod">
          <ac:chgData name="Ragnhild Halvorsrud" userId="917ea340-fd63-490f-a7db-68428d24cf32" providerId="ADAL" clId="{08230460-D592-49DD-B67A-35731EFBAAF4}" dt="2020-06-29T10:45:51.068" v="532" actId="20577"/>
          <ac:spMkLst>
            <pc:docMk/>
            <pc:sldMk cId="1043206022" sldId="511"/>
            <ac:spMk id="5" creationId="{00000000-0000-0000-0000-000000000000}"/>
          </ac:spMkLst>
        </pc:spChg>
      </pc:sldChg>
      <pc:sldChg chg="addSp modSp mod">
        <pc:chgData name="Ragnhild Halvorsrud" userId="917ea340-fd63-490f-a7db-68428d24cf32" providerId="ADAL" clId="{08230460-D592-49DD-B67A-35731EFBAAF4}" dt="2020-06-29T13:35:28.178" v="538" actId="1076"/>
        <pc:sldMkLst>
          <pc:docMk/>
          <pc:sldMk cId="930194854" sldId="512"/>
        </pc:sldMkLst>
        <pc:spChg chg="mod">
          <ac:chgData name="Ragnhild Halvorsrud" userId="917ea340-fd63-490f-a7db-68428d24cf32" providerId="ADAL" clId="{08230460-D592-49DD-B67A-35731EFBAAF4}" dt="2020-06-29T13:35:20.722" v="537" actId="27636"/>
          <ac:spMkLst>
            <pc:docMk/>
            <pc:sldMk cId="930194854" sldId="512"/>
            <ac:spMk id="3" creationId="{00000000-0000-0000-0000-000000000000}"/>
          </ac:spMkLst>
        </pc:spChg>
        <pc:spChg chg="add mod">
          <ac:chgData name="Ragnhild Halvorsrud" userId="917ea340-fd63-490f-a7db-68428d24cf32" providerId="ADAL" clId="{08230460-D592-49DD-B67A-35731EFBAAF4}" dt="2020-06-29T13:35:01.101" v="535" actId="1076"/>
          <ac:spMkLst>
            <pc:docMk/>
            <pc:sldMk cId="930194854" sldId="512"/>
            <ac:spMk id="12" creationId="{19122D59-0A66-443E-ACB2-DD07B585036C}"/>
          </ac:spMkLst>
        </pc:spChg>
        <pc:spChg chg="add mod">
          <ac:chgData name="Ragnhild Halvorsrud" userId="917ea340-fd63-490f-a7db-68428d24cf32" providerId="ADAL" clId="{08230460-D592-49DD-B67A-35731EFBAAF4}" dt="2020-06-29T13:35:01.101" v="535" actId="1076"/>
          <ac:spMkLst>
            <pc:docMk/>
            <pc:sldMk cId="930194854" sldId="512"/>
            <ac:spMk id="13" creationId="{80CC46F9-C788-4D42-AF85-2805C9830DF1}"/>
          </ac:spMkLst>
        </pc:spChg>
        <pc:spChg chg="add mod">
          <ac:chgData name="Ragnhild Halvorsrud" userId="917ea340-fd63-490f-a7db-68428d24cf32" providerId="ADAL" clId="{08230460-D592-49DD-B67A-35731EFBAAF4}" dt="2020-06-29T13:35:01.101" v="535" actId="1076"/>
          <ac:spMkLst>
            <pc:docMk/>
            <pc:sldMk cId="930194854" sldId="512"/>
            <ac:spMk id="14" creationId="{A19AB845-6C33-4EF7-827D-7E7D92D5BCDD}"/>
          </ac:spMkLst>
        </pc:spChg>
        <pc:spChg chg="add mod">
          <ac:chgData name="Ragnhild Halvorsrud" userId="917ea340-fd63-490f-a7db-68428d24cf32" providerId="ADAL" clId="{08230460-D592-49DD-B67A-35731EFBAAF4}" dt="2020-06-29T13:35:01.101" v="535" actId="1076"/>
          <ac:spMkLst>
            <pc:docMk/>
            <pc:sldMk cId="930194854" sldId="512"/>
            <ac:spMk id="15" creationId="{88442914-0552-4DBE-9D52-00FF8303F828}"/>
          </ac:spMkLst>
        </pc:spChg>
        <pc:spChg chg="add mod">
          <ac:chgData name="Ragnhild Halvorsrud" userId="917ea340-fd63-490f-a7db-68428d24cf32" providerId="ADAL" clId="{08230460-D592-49DD-B67A-35731EFBAAF4}" dt="2020-06-29T13:35:01.101" v="535" actId="1076"/>
          <ac:spMkLst>
            <pc:docMk/>
            <pc:sldMk cId="930194854" sldId="512"/>
            <ac:spMk id="17" creationId="{EBFF93D9-AB84-4935-B53A-2111E5914C02}"/>
          </ac:spMkLst>
        </pc:spChg>
        <pc:picChg chg="add mod">
          <ac:chgData name="Ragnhild Halvorsrud" userId="917ea340-fd63-490f-a7db-68428d24cf32" providerId="ADAL" clId="{08230460-D592-49DD-B67A-35731EFBAAF4}" dt="2020-06-29T13:35:01.101" v="535" actId="1076"/>
          <ac:picMkLst>
            <pc:docMk/>
            <pc:sldMk cId="930194854" sldId="512"/>
            <ac:picMk id="7" creationId="{ACE786FE-9178-4E83-94BB-EE126B937061}"/>
          </ac:picMkLst>
        </pc:picChg>
        <pc:picChg chg="add mod">
          <ac:chgData name="Ragnhild Halvorsrud" userId="917ea340-fd63-490f-a7db-68428d24cf32" providerId="ADAL" clId="{08230460-D592-49DD-B67A-35731EFBAAF4}" dt="2020-06-29T13:35:01.101" v="535" actId="1076"/>
          <ac:picMkLst>
            <pc:docMk/>
            <pc:sldMk cId="930194854" sldId="512"/>
            <ac:picMk id="8" creationId="{F0D570AC-B25B-4970-B413-7E7D1113B218}"/>
          </ac:picMkLst>
        </pc:picChg>
        <pc:picChg chg="add mod">
          <ac:chgData name="Ragnhild Halvorsrud" userId="917ea340-fd63-490f-a7db-68428d24cf32" providerId="ADAL" clId="{08230460-D592-49DD-B67A-35731EFBAAF4}" dt="2020-06-29T13:35:01.101" v="535" actId="1076"/>
          <ac:picMkLst>
            <pc:docMk/>
            <pc:sldMk cId="930194854" sldId="512"/>
            <ac:picMk id="9" creationId="{2DAB1D01-1237-4E84-86DD-5DD4739E943C}"/>
          </ac:picMkLst>
        </pc:picChg>
        <pc:picChg chg="add mod">
          <ac:chgData name="Ragnhild Halvorsrud" userId="917ea340-fd63-490f-a7db-68428d24cf32" providerId="ADAL" clId="{08230460-D592-49DD-B67A-35731EFBAAF4}" dt="2020-06-29T13:35:01.101" v="535" actId="1076"/>
          <ac:picMkLst>
            <pc:docMk/>
            <pc:sldMk cId="930194854" sldId="512"/>
            <ac:picMk id="10" creationId="{F8BF37A9-CCC2-4842-B8AF-FED0EF87CD3E}"/>
          </ac:picMkLst>
        </pc:picChg>
        <pc:picChg chg="add mod">
          <ac:chgData name="Ragnhild Halvorsrud" userId="917ea340-fd63-490f-a7db-68428d24cf32" providerId="ADAL" clId="{08230460-D592-49DD-B67A-35731EFBAAF4}" dt="2020-06-29T13:35:01.101" v="535" actId="1076"/>
          <ac:picMkLst>
            <pc:docMk/>
            <pc:sldMk cId="930194854" sldId="512"/>
            <ac:picMk id="11" creationId="{1A0365D2-42BE-460E-A006-E9F159C3F4E5}"/>
          </ac:picMkLst>
        </pc:picChg>
        <pc:picChg chg="mod">
          <ac:chgData name="Ragnhild Halvorsrud" userId="917ea340-fd63-490f-a7db-68428d24cf32" providerId="ADAL" clId="{08230460-D592-49DD-B67A-35731EFBAAF4}" dt="2020-06-29T13:35:28.178" v="538" actId="1076"/>
          <ac:picMkLst>
            <pc:docMk/>
            <pc:sldMk cId="930194854" sldId="512"/>
            <ac:picMk id="16" creationId="{00000000-0000-0000-0000-000000000000}"/>
          </ac:picMkLst>
        </pc:picChg>
      </pc:sldChg>
      <pc:sldChg chg="modSp mod">
        <pc:chgData name="Ragnhild Halvorsrud" userId="917ea340-fd63-490f-a7db-68428d24cf32" providerId="ADAL" clId="{08230460-D592-49DD-B67A-35731EFBAAF4}" dt="2020-06-29T13:44:17.874" v="934" actId="6549"/>
        <pc:sldMkLst>
          <pc:docMk/>
          <pc:sldMk cId="2322008763" sldId="513"/>
        </pc:sldMkLst>
        <pc:spChg chg="mod">
          <ac:chgData name="Ragnhild Halvorsrud" userId="917ea340-fd63-490f-a7db-68428d24cf32" providerId="ADAL" clId="{08230460-D592-49DD-B67A-35731EFBAAF4}" dt="2020-06-29T13:44:17.874" v="934" actId="6549"/>
          <ac:spMkLst>
            <pc:docMk/>
            <pc:sldMk cId="2322008763" sldId="513"/>
            <ac:spMk id="3" creationId="{00000000-0000-0000-0000-000000000000}"/>
          </ac:spMkLst>
        </pc:spChg>
      </pc:sldChg>
      <pc:sldChg chg="del">
        <pc:chgData name="Ragnhild Halvorsrud" userId="917ea340-fd63-490f-a7db-68428d24cf32" providerId="ADAL" clId="{08230460-D592-49DD-B67A-35731EFBAAF4}" dt="2020-06-21T18:38:40.935" v="457" actId="47"/>
        <pc:sldMkLst>
          <pc:docMk/>
          <pc:sldMk cId="3877962403" sldId="515"/>
        </pc:sldMkLst>
      </pc:sldChg>
      <pc:sldChg chg="addSp delSp modSp add del mod ord">
        <pc:chgData name="Ragnhild Halvorsrud" userId="917ea340-fd63-490f-a7db-68428d24cf32" providerId="ADAL" clId="{08230460-D592-49DD-B67A-35731EFBAAF4}" dt="2020-06-29T13:53:17.153" v="1036"/>
        <pc:sldMkLst>
          <pc:docMk/>
          <pc:sldMk cId="1125293615" sldId="524"/>
        </pc:sldMkLst>
        <pc:spChg chg="mod">
          <ac:chgData name="Ragnhild Halvorsrud" userId="917ea340-fd63-490f-a7db-68428d24cf32" providerId="ADAL" clId="{08230460-D592-49DD-B67A-35731EFBAAF4}" dt="2020-06-29T13:48:29.194" v="974"/>
          <ac:spMkLst>
            <pc:docMk/>
            <pc:sldMk cId="1125293615" sldId="524"/>
            <ac:spMk id="2" creationId="{00000000-0000-0000-0000-000000000000}"/>
          </ac:spMkLst>
        </pc:spChg>
        <pc:spChg chg="mod">
          <ac:chgData name="Ragnhild Halvorsrud" userId="917ea340-fd63-490f-a7db-68428d24cf32" providerId="ADAL" clId="{08230460-D592-49DD-B67A-35731EFBAAF4}" dt="2020-06-29T13:48:57.399" v="984" actId="6549"/>
          <ac:spMkLst>
            <pc:docMk/>
            <pc:sldMk cId="1125293615" sldId="524"/>
            <ac:spMk id="3" creationId="{00000000-0000-0000-0000-000000000000}"/>
          </ac:spMkLst>
        </pc:spChg>
        <pc:spChg chg="add del mod">
          <ac:chgData name="Ragnhild Halvorsrud" userId="917ea340-fd63-490f-a7db-68428d24cf32" providerId="ADAL" clId="{08230460-D592-49DD-B67A-35731EFBAAF4}" dt="2020-06-29T13:48:29.194" v="974"/>
          <ac:spMkLst>
            <pc:docMk/>
            <pc:sldMk cId="1125293615" sldId="524"/>
            <ac:spMk id="4" creationId="{0AB223B4-82BE-4675-9A48-43822734CC1F}"/>
          </ac:spMkLst>
        </pc:spChg>
        <pc:picChg chg="mod">
          <ac:chgData name="Ragnhild Halvorsrud" userId="917ea340-fd63-490f-a7db-68428d24cf32" providerId="ADAL" clId="{08230460-D592-49DD-B67A-35731EFBAAF4}" dt="2020-06-29T13:49:01.283" v="985" actId="1076"/>
          <ac:picMkLst>
            <pc:docMk/>
            <pc:sldMk cId="1125293615" sldId="524"/>
            <ac:picMk id="7" creationId="{00000000-0000-0000-0000-000000000000}"/>
          </ac:picMkLst>
        </pc:picChg>
      </pc:sldChg>
      <pc:sldChg chg="addSp delSp modSp add del mod ord">
        <pc:chgData name="Ragnhild Halvorsrud" userId="917ea340-fd63-490f-a7db-68428d24cf32" providerId="ADAL" clId="{08230460-D592-49DD-B67A-35731EFBAAF4}" dt="2020-06-29T13:53:17.153" v="1036"/>
        <pc:sldMkLst>
          <pc:docMk/>
          <pc:sldMk cId="508400711" sldId="525"/>
        </pc:sldMkLst>
        <pc:spChg chg="mod">
          <ac:chgData name="Ragnhild Halvorsrud" userId="917ea340-fd63-490f-a7db-68428d24cf32" providerId="ADAL" clId="{08230460-D592-49DD-B67A-35731EFBAAF4}" dt="2020-06-29T13:49:41.501" v="989"/>
          <ac:spMkLst>
            <pc:docMk/>
            <pc:sldMk cId="508400711" sldId="525"/>
            <ac:spMk id="2" creationId="{00000000-0000-0000-0000-000000000000}"/>
          </ac:spMkLst>
        </pc:spChg>
        <pc:spChg chg="mod">
          <ac:chgData name="Ragnhild Halvorsrud" userId="917ea340-fd63-490f-a7db-68428d24cf32" providerId="ADAL" clId="{08230460-D592-49DD-B67A-35731EFBAAF4}" dt="2020-06-29T13:52:56.675" v="1033" actId="20577"/>
          <ac:spMkLst>
            <pc:docMk/>
            <pc:sldMk cId="508400711" sldId="525"/>
            <ac:spMk id="3" creationId="{00000000-0000-0000-0000-000000000000}"/>
          </ac:spMkLst>
        </pc:spChg>
        <pc:spChg chg="add del mod">
          <ac:chgData name="Ragnhild Halvorsrud" userId="917ea340-fd63-490f-a7db-68428d24cf32" providerId="ADAL" clId="{08230460-D592-49DD-B67A-35731EFBAAF4}" dt="2020-06-29T13:49:41.501" v="989"/>
          <ac:spMkLst>
            <pc:docMk/>
            <pc:sldMk cId="508400711" sldId="525"/>
            <ac:spMk id="5" creationId="{A89FF137-C4DB-41F4-81A4-279F77E954AD}"/>
          </ac:spMkLst>
        </pc:spChg>
        <pc:picChg chg="mod">
          <ac:chgData name="Ragnhild Halvorsrud" userId="917ea340-fd63-490f-a7db-68428d24cf32" providerId="ADAL" clId="{08230460-D592-49DD-B67A-35731EFBAAF4}" dt="2020-06-29T13:52:20.629" v="1013" actId="14100"/>
          <ac:picMkLst>
            <pc:docMk/>
            <pc:sldMk cId="508400711" sldId="525"/>
            <ac:picMk id="4" creationId="{00000000-0000-0000-0000-000000000000}"/>
          </ac:picMkLst>
        </pc:picChg>
      </pc:sldChg>
      <pc:sldChg chg="modSp mod">
        <pc:chgData name="Ragnhild Halvorsrud" userId="917ea340-fd63-490f-a7db-68428d24cf32" providerId="ADAL" clId="{08230460-D592-49DD-B67A-35731EFBAAF4}" dt="2020-06-21T18:31:32.371" v="456" actId="14100"/>
        <pc:sldMkLst>
          <pc:docMk/>
          <pc:sldMk cId="3219094029" sldId="816"/>
        </pc:sldMkLst>
        <pc:spChg chg="mod">
          <ac:chgData name="Ragnhild Halvorsrud" userId="917ea340-fd63-490f-a7db-68428d24cf32" providerId="ADAL" clId="{08230460-D592-49DD-B67A-35731EFBAAF4}" dt="2020-06-21T18:31:32.371" v="456" actId="14100"/>
          <ac:spMkLst>
            <pc:docMk/>
            <pc:sldMk cId="3219094029" sldId="816"/>
            <ac:spMk id="5" creationId="{350478A3-16F6-44AE-A201-47C1B0E913DB}"/>
          </ac:spMkLst>
        </pc:spChg>
      </pc:sldChg>
      <pc:sldChg chg="modSp new mod ord">
        <pc:chgData name="Ragnhild Halvorsrud" userId="917ea340-fd63-490f-a7db-68428d24cf32" providerId="ADAL" clId="{08230460-D592-49DD-B67A-35731EFBAAF4}" dt="2020-06-29T13:53:17.153" v="1036"/>
        <pc:sldMkLst>
          <pc:docMk/>
          <pc:sldMk cId="1360155283" sldId="819"/>
        </pc:sldMkLst>
        <pc:spChg chg="mod">
          <ac:chgData name="Ragnhild Halvorsrud" userId="917ea340-fd63-490f-a7db-68428d24cf32" providerId="ADAL" clId="{08230460-D592-49DD-B67A-35731EFBAAF4}" dt="2020-06-29T13:46:09.934" v="959" actId="20577"/>
          <ac:spMkLst>
            <pc:docMk/>
            <pc:sldMk cId="1360155283" sldId="819"/>
            <ac:spMk id="2" creationId="{DCB348A2-7F13-47EA-ADE4-1AFBBFF42C28}"/>
          </ac:spMkLst>
        </pc:spChg>
      </pc:sldChg>
      <pc:sldChg chg="new del">
        <pc:chgData name="Ragnhild Halvorsrud" userId="917ea340-fd63-490f-a7db-68428d24cf32" providerId="ADAL" clId="{08230460-D592-49DD-B67A-35731EFBAAF4}" dt="2020-06-29T13:53:07.651" v="1034" actId="47"/>
        <pc:sldMkLst>
          <pc:docMk/>
          <pc:sldMk cId="589593331" sldId="820"/>
        </pc:sldMkLst>
      </pc:sldChg>
      <pc:sldChg chg="modSp add">
        <pc:chgData name="Ragnhild Halvorsrud" userId="917ea340-fd63-490f-a7db-68428d24cf32" providerId="ADAL" clId="{08230460-D592-49DD-B67A-35731EFBAAF4}" dt="2020-06-29T13:46:53.572" v="962" actId="1076"/>
        <pc:sldMkLst>
          <pc:docMk/>
          <pc:sldMk cId="1156441030" sldId="821"/>
        </pc:sldMkLst>
        <pc:spChg chg="mod">
          <ac:chgData name="Ragnhild Halvorsrud" userId="917ea340-fd63-490f-a7db-68428d24cf32" providerId="ADAL" clId="{08230460-D592-49DD-B67A-35731EFBAAF4}" dt="2020-06-29T13:46:53.572" v="962" actId="1076"/>
          <ac:spMkLst>
            <pc:docMk/>
            <pc:sldMk cId="1156441030" sldId="821"/>
            <ac:spMk id="4" creationId="{24FD878C-3E6A-4809-9107-65F89F99CD39}"/>
          </ac:spMkLst>
        </pc:spChg>
        <pc:spChg chg="mod">
          <ac:chgData name="Ragnhild Halvorsrud" userId="917ea340-fd63-490f-a7db-68428d24cf32" providerId="ADAL" clId="{08230460-D592-49DD-B67A-35731EFBAAF4}" dt="2020-06-29T13:46:53.572" v="962" actId="1076"/>
          <ac:spMkLst>
            <pc:docMk/>
            <pc:sldMk cId="1156441030" sldId="821"/>
            <ac:spMk id="5" creationId="{9D29B016-9884-4B7B-B277-56FC0ADD8782}"/>
          </ac:spMkLst>
        </pc:spChg>
        <pc:spChg chg="mod">
          <ac:chgData name="Ragnhild Halvorsrud" userId="917ea340-fd63-490f-a7db-68428d24cf32" providerId="ADAL" clId="{08230460-D592-49DD-B67A-35731EFBAAF4}" dt="2020-06-29T13:46:53.572" v="962" actId="1076"/>
          <ac:spMkLst>
            <pc:docMk/>
            <pc:sldMk cId="1156441030" sldId="821"/>
            <ac:spMk id="6" creationId="{EB3BFAD0-24F9-42CE-8AD3-DCF5C0481196}"/>
          </ac:spMkLst>
        </pc:spChg>
        <pc:spChg chg="mod">
          <ac:chgData name="Ragnhild Halvorsrud" userId="917ea340-fd63-490f-a7db-68428d24cf32" providerId="ADAL" clId="{08230460-D592-49DD-B67A-35731EFBAAF4}" dt="2020-06-29T13:46:53.572" v="962" actId="1076"/>
          <ac:spMkLst>
            <pc:docMk/>
            <pc:sldMk cId="1156441030" sldId="821"/>
            <ac:spMk id="7" creationId="{E5313F3F-2496-403D-B4EB-EB44689C8078}"/>
          </ac:spMkLst>
        </pc:spChg>
        <pc:spChg chg="mod">
          <ac:chgData name="Ragnhild Halvorsrud" userId="917ea340-fd63-490f-a7db-68428d24cf32" providerId="ADAL" clId="{08230460-D592-49DD-B67A-35731EFBAAF4}" dt="2020-06-29T13:46:53.572" v="962" actId="1076"/>
          <ac:spMkLst>
            <pc:docMk/>
            <pc:sldMk cId="1156441030" sldId="821"/>
            <ac:spMk id="8" creationId="{68C1A199-9FB7-4418-8F27-6E87B33B5642}"/>
          </ac:spMkLst>
        </pc:spChg>
        <pc:spChg chg="mod">
          <ac:chgData name="Ragnhild Halvorsrud" userId="917ea340-fd63-490f-a7db-68428d24cf32" providerId="ADAL" clId="{08230460-D592-49DD-B67A-35731EFBAAF4}" dt="2020-06-29T13:46:53.572" v="962" actId="1076"/>
          <ac:spMkLst>
            <pc:docMk/>
            <pc:sldMk cId="1156441030" sldId="821"/>
            <ac:spMk id="9" creationId="{6CD19EA1-3116-4185-A25A-C2910D099034}"/>
          </ac:spMkLst>
        </pc:spChg>
        <pc:spChg chg="mod">
          <ac:chgData name="Ragnhild Halvorsrud" userId="917ea340-fd63-490f-a7db-68428d24cf32" providerId="ADAL" clId="{08230460-D592-49DD-B67A-35731EFBAAF4}" dt="2020-06-29T13:46:53.572" v="962" actId="1076"/>
          <ac:spMkLst>
            <pc:docMk/>
            <pc:sldMk cId="1156441030" sldId="821"/>
            <ac:spMk id="11" creationId="{DFD56B44-572E-4840-9CCF-9AD31ED20994}"/>
          </ac:spMkLst>
        </pc:spChg>
        <pc:spChg chg="mod">
          <ac:chgData name="Ragnhild Halvorsrud" userId="917ea340-fd63-490f-a7db-68428d24cf32" providerId="ADAL" clId="{08230460-D592-49DD-B67A-35731EFBAAF4}" dt="2020-06-29T13:46:53.572" v="962" actId="1076"/>
          <ac:spMkLst>
            <pc:docMk/>
            <pc:sldMk cId="1156441030" sldId="821"/>
            <ac:spMk id="12" creationId="{B953DBC1-AD47-441E-BABD-C9E81527A58B}"/>
          </ac:spMkLst>
        </pc:spChg>
        <pc:spChg chg="mod">
          <ac:chgData name="Ragnhild Halvorsrud" userId="917ea340-fd63-490f-a7db-68428d24cf32" providerId="ADAL" clId="{08230460-D592-49DD-B67A-35731EFBAAF4}" dt="2020-06-29T13:46:53.572" v="962" actId="1076"/>
          <ac:spMkLst>
            <pc:docMk/>
            <pc:sldMk cId="1156441030" sldId="821"/>
            <ac:spMk id="13" creationId="{9A9EA639-E3CB-463D-BB6F-DFBB30807C4A}"/>
          </ac:spMkLst>
        </pc:spChg>
        <pc:spChg chg="mod">
          <ac:chgData name="Ragnhild Halvorsrud" userId="917ea340-fd63-490f-a7db-68428d24cf32" providerId="ADAL" clId="{08230460-D592-49DD-B67A-35731EFBAAF4}" dt="2020-06-29T13:46:53.572" v="962" actId="1076"/>
          <ac:spMkLst>
            <pc:docMk/>
            <pc:sldMk cId="1156441030" sldId="821"/>
            <ac:spMk id="14" creationId="{4C22B3F0-F565-4A24-BB3A-7C09F463F15E}"/>
          </ac:spMkLst>
        </pc:spChg>
        <pc:spChg chg="mod">
          <ac:chgData name="Ragnhild Halvorsrud" userId="917ea340-fd63-490f-a7db-68428d24cf32" providerId="ADAL" clId="{08230460-D592-49DD-B67A-35731EFBAAF4}" dt="2020-06-29T13:46:53.572" v="962" actId="1076"/>
          <ac:spMkLst>
            <pc:docMk/>
            <pc:sldMk cId="1156441030" sldId="821"/>
            <ac:spMk id="18" creationId="{7A148063-001A-4D41-9577-A285449F0BDD}"/>
          </ac:spMkLst>
        </pc:spChg>
        <pc:spChg chg="mod">
          <ac:chgData name="Ragnhild Halvorsrud" userId="917ea340-fd63-490f-a7db-68428d24cf32" providerId="ADAL" clId="{08230460-D592-49DD-B67A-35731EFBAAF4}" dt="2020-06-29T13:46:53.572" v="962" actId="1076"/>
          <ac:spMkLst>
            <pc:docMk/>
            <pc:sldMk cId="1156441030" sldId="821"/>
            <ac:spMk id="19" creationId="{A33A2407-ADE6-4C51-9323-7688FC252082}"/>
          </ac:spMkLst>
        </pc:spChg>
        <pc:spChg chg="mod">
          <ac:chgData name="Ragnhild Halvorsrud" userId="917ea340-fd63-490f-a7db-68428d24cf32" providerId="ADAL" clId="{08230460-D592-49DD-B67A-35731EFBAAF4}" dt="2020-06-29T13:46:53.572" v="962" actId="1076"/>
          <ac:spMkLst>
            <pc:docMk/>
            <pc:sldMk cId="1156441030" sldId="821"/>
            <ac:spMk id="20" creationId="{07F576A3-AE63-4C67-9241-D03423D5BD80}"/>
          </ac:spMkLst>
        </pc:spChg>
        <pc:spChg chg="mod">
          <ac:chgData name="Ragnhild Halvorsrud" userId="917ea340-fd63-490f-a7db-68428d24cf32" providerId="ADAL" clId="{08230460-D592-49DD-B67A-35731EFBAAF4}" dt="2020-06-29T13:46:53.572" v="962" actId="1076"/>
          <ac:spMkLst>
            <pc:docMk/>
            <pc:sldMk cId="1156441030" sldId="821"/>
            <ac:spMk id="27" creationId="{3A8588A6-8324-4EB8-9347-98588F5E33C3}"/>
          </ac:spMkLst>
        </pc:spChg>
        <pc:spChg chg="mod">
          <ac:chgData name="Ragnhild Halvorsrud" userId="917ea340-fd63-490f-a7db-68428d24cf32" providerId="ADAL" clId="{08230460-D592-49DD-B67A-35731EFBAAF4}" dt="2020-06-29T13:46:53.572" v="962" actId="1076"/>
          <ac:spMkLst>
            <pc:docMk/>
            <pc:sldMk cId="1156441030" sldId="821"/>
            <ac:spMk id="28" creationId="{B5C0023E-16A7-45AA-A1FD-453FBCA6BCF7}"/>
          </ac:spMkLst>
        </pc:spChg>
        <pc:spChg chg="mod">
          <ac:chgData name="Ragnhild Halvorsrud" userId="917ea340-fd63-490f-a7db-68428d24cf32" providerId="ADAL" clId="{08230460-D592-49DD-B67A-35731EFBAAF4}" dt="2020-06-29T13:46:53.572" v="962" actId="1076"/>
          <ac:spMkLst>
            <pc:docMk/>
            <pc:sldMk cId="1156441030" sldId="821"/>
            <ac:spMk id="32" creationId="{F276C807-890C-4B2A-AAC4-5CB390332ABA}"/>
          </ac:spMkLst>
        </pc:spChg>
        <pc:spChg chg="mod">
          <ac:chgData name="Ragnhild Halvorsrud" userId="917ea340-fd63-490f-a7db-68428d24cf32" providerId="ADAL" clId="{08230460-D592-49DD-B67A-35731EFBAAF4}" dt="2020-06-29T13:46:53.572" v="962" actId="1076"/>
          <ac:spMkLst>
            <pc:docMk/>
            <pc:sldMk cId="1156441030" sldId="821"/>
            <ac:spMk id="35" creationId="{0E88ACDD-32C7-4D49-AC9B-9C44F9F89CFC}"/>
          </ac:spMkLst>
        </pc:spChg>
        <pc:spChg chg="mod">
          <ac:chgData name="Ragnhild Halvorsrud" userId="917ea340-fd63-490f-a7db-68428d24cf32" providerId="ADAL" clId="{08230460-D592-49DD-B67A-35731EFBAAF4}" dt="2020-06-29T13:46:53.572" v="962" actId="1076"/>
          <ac:spMkLst>
            <pc:docMk/>
            <pc:sldMk cId="1156441030" sldId="821"/>
            <ac:spMk id="36" creationId="{FAF9ED93-560E-4F99-ADA3-33CAC41A9DDE}"/>
          </ac:spMkLst>
        </pc:spChg>
        <pc:spChg chg="mod">
          <ac:chgData name="Ragnhild Halvorsrud" userId="917ea340-fd63-490f-a7db-68428d24cf32" providerId="ADAL" clId="{08230460-D592-49DD-B67A-35731EFBAAF4}" dt="2020-06-29T13:46:53.572" v="962" actId="1076"/>
          <ac:spMkLst>
            <pc:docMk/>
            <pc:sldMk cId="1156441030" sldId="821"/>
            <ac:spMk id="40" creationId="{D03D4DD4-38DF-4551-A232-49DDA12BE89F}"/>
          </ac:spMkLst>
        </pc:spChg>
        <pc:picChg chg="mod">
          <ac:chgData name="Ragnhild Halvorsrud" userId="917ea340-fd63-490f-a7db-68428d24cf32" providerId="ADAL" clId="{08230460-D592-49DD-B67A-35731EFBAAF4}" dt="2020-06-29T13:46:53.572" v="962" actId="1076"/>
          <ac:picMkLst>
            <pc:docMk/>
            <pc:sldMk cId="1156441030" sldId="821"/>
            <ac:picMk id="10" creationId="{5C880DB0-7804-4338-8869-F163AA4556B9}"/>
          </ac:picMkLst>
        </pc:picChg>
        <pc:picChg chg="mod">
          <ac:chgData name="Ragnhild Halvorsrud" userId="917ea340-fd63-490f-a7db-68428d24cf32" providerId="ADAL" clId="{08230460-D592-49DD-B67A-35731EFBAAF4}" dt="2020-06-29T13:46:53.572" v="962" actId="1076"/>
          <ac:picMkLst>
            <pc:docMk/>
            <pc:sldMk cId="1156441030" sldId="821"/>
            <ac:picMk id="16" creationId="{DA2A3012-6227-46F2-AB46-BFDD25506F13}"/>
          </ac:picMkLst>
        </pc:picChg>
        <pc:picChg chg="mod">
          <ac:chgData name="Ragnhild Halvorsrud" userId="917ea340-fd63-490f-a7db-68428d24cf32" providerId="ADAL" clId="{08230460-D592-49DD-B67A-35731EFBAAF4}" dt="2020-06-29T13:46:53.572" v="962" actId="1076"/>
          <ac:picMkLst>
            <pc:docMk/>
            <pc:sldMk cId="1156441030" sldId="821"/>
            <ac:picMk id="17" creationId="{12FEFDC1-C0DD-40C3-ADCB-B792FFC92F2B}"/>
          </ac:picMkLst>
        </pc:picChg>
        <pc:picChg chg="mod">
          <ac:chgData name="Ragnhild Halvorsrud" userId="917ea340-fd63-490f-a7db-68428d24cf32" providerId="ADAL" clId="{08230460-D592-49DD-B67A-35731EFBAAF4}" dt="2020-06-29T13:46:53.572" v="962" actId="1076"/>
          <ac:picMkLst>
            <pc:docMk/>
            <pc:sldMk cId="1156441030" sldId="821"/>
            <ac:picMk id="22" creationId="{FF3F4C14-3B26-4ED7-8DA0-8D2B9384F8D5}"/>
          </ac:picMkLst>
        </pc:picChg>
        <pc:picChg chg="mod">
          <ac:chgData name="Ragnhild Halvorsrud" userId="917ea340-fd63-490f-a7db-68428d24cf32" providerId="ADAL" clId="{08230460-D592-49DD-B67A-35731EFBAAF4}" dt="2020-06-29T13:46:53.572" v="962" actId="1076"/>
          <ac:picMkLst>
            <pc:docMk/>
            <pc:sldMk cId="1156441030" sldId="821"/>
            <ac:picMk id="23" creationId="{1E22DDB7-0FC1-4161-8898-C18893906F8F}"/>
          </ac:picMkLst>
        </pc:picChg>
        <pc:picChg chg="mod">
          <ac:chgData name="Ragnhild Halvorsrud" userId="917ea340-fd63-490f-a7db-68428d24cf32" providerId="ADAL" clId="{08230460-D592-49DD-B67A-35731EFBAAF4}" dt="2020-06-29T13:46:53.572" v="962" actId="1076"/>
          <ac:picMkLst>
            <pc:docMk/>
            <pc:sldMk cId="1156441030" sldId="821"/>
            <ac:picMk id="24" creationId="{3CEB23F2-B0B6-4408-BBA9-A72914AB07AF}"/>
          </ac:picMkLst>
        </pc:picChg>
        <pc:picChg chg="mod">
          <ac:chgData name="Ragnhild Halvorsrud" userId="917ea340-fd63-490f-a7db-68428d24cf32" providerId="ADAL" clId="{08230460-D592-49DD-B67A-35731EFBAAF4}" dt="2020-06-29T13:46:53.572" v="962" actId="1076"/>
          <ac:picMkLst>
            <pc:docMk/>
            <pc:sldMk cId="1156441030" sldId="821"/>
            <ac:picMk id="29" creationId="{AB561778-9DA3-4D6D-B0D9-13F0F41EF189}"/>
          </ac:picMkLst>
        </pc:picChg>
        <pc:picChg chg="mod">
          <ac:chgData name="Ragnhild Halvorsrud" userId="917ea340-fd63-490f-a7db-68428d24cf32" providerId="ADAL" clId="{08230460-D592-49DD-B67A-35731EFBAAF4}" dt="2020-06-29T13:46:53.572" v="962" actId="1076"/>
          <ac:picMkLst>
            <pc:docMk/>
            <pc:sldMk cId="1156441030" sldId="821"/>
            <ac:picMk id="30" creationId="{352620E2-7BBF-48E5-B697-38F45FD6FD6D}"/>
          </ac:picMkLst>
        </pc:picChg>
        <pc:picChg chg="mod">
          <ac:chgData name="Ragnhild Halvorsrud" userId="917ea340-fd63-490f-a7db-68428d24cf32" providerId="ADAL" clId="{08230460-D592-49DD-B67A-35731EFBAAF4}" dt="2020-06-29T13:46:53.572" v="962" actId="1076"/>
          <ac:picMkLst>
            <pc:docMk/>
            <pc:sldMk cId="1156441030" sldId="821"/>
            <ac:picMk id="33" creationId="{86866184-AA72-40D2-82F5-1FD350F7A87C}"/>
          </ac:picMkLst>
        </pc:picChg>
        <pc:picChg chg="mod">
          <ac:chgData name="Ragnhild Halvorsrud" userId="917ea340-fd63-490f-a7db-68428d24cf32" providerId="ADAL" clId="{08230460-D592-49DD-B67A-35731EFBAAF4}" dt="2020-06-29T13:46:53.572" v="962" actId="1076"/>
          <ac:picMkLst>
            <pc:docMk/>
            <pc:sldMk cId="1156441030" sldId="821"/>
            <ac:picMk id="37" creationId="{7063C152-BDE5-4F77-811F-243D6CF97AC6}"/>
          </ac:picMkLst>
        </pc:picChg>
        <pc:picChg chg="mod">
          <ac:chgData name="Ragnhild Halvorsrud" userId="917ea340-fd63-490f-a7db-68428d24cf32" providerId="ADAL" clId="{08230460-D592-49DD-B67A-35731EFBAAF4}" dt="2020-06-29T13:46:53.572" v="962" actId="1076"/>
          <ac:picMkLst>
            <pc:docMk/>
            <pc:sldMk cId="1156441030" sldId="821"/>
            <ac:picMk id="38" creationId="{88D0F00E-0051-4FD3-8582-39B29BA587E0}"/>
          </ac:picMkLst>
        </pc:picChg>
        <pc:picChg chg="mod">
          <ac:chgData name="Ragnhild Halvorsrud" userId="917ea340-fd63-490f-a7db-68428d24cf32" providerId="ADAL" clId="{08230460-D592-49DD-B67A-35731EFBAAF4}" dt="2020-06-29T13:46:53.572" v="962" actId="1076"/>
          <ac:picMkLst>
            <pc:docMk/>
            <pc:sldMk cId="1156441030" sldId="821"/>
            <ac:picMk id="41" creationId="{4DE14C4B-56B2-4B4C-9652-C68BB47D50DA}"/>
          </ac:picMkLst>
        </pc:picChg>
        <pc:picChg chg="mod">
          <ac:chgData name="Ragnhild Halvorsrud" userId="917ea340-fd63-490f-a7db-68428d24cf32" providerId="ADAL" clId="{08230460-D592-49DD-B67A-35731EFBAAF4}" dt="2020-06-29T13:46:53.572" v="962" actId="1076"/>
          <ac:picMkLst>
            <pc:docMk/>
            <pc:sldMk cId="1156441030" sldId="821"/>
            <ac:picMk id="42" creationId="{812C049D-5441-436D-8442-0601F7F8E3D5}"/>
          </ac:picMkLst>
        </pc:picChg>
        <pc:cxnChg chg="mod">
          <ac:chgData name="Ragnhild Halvorsrud" userId="917ea340-fd63-490f-a7db-68428d24cf32" providerId="ADAL" clId="{08230460-D592-49DD-B67A-35731EFBAAF4}" dt="2020-06-29T13:46:53.572" v="962" actId="1076"/>
          <ac:cxnSpMkLst>
            <pc:docMk/>
            <pc:sldMk cId="1156441030" sldId="821"/>
            <ac:cxnSpMk id="15" creationId="{9C64C076-3DAC-48FD-B65D-DFEBB3E73270}"/>
          </ac:cxnSpMkLst>
        </pc:cxnChg>
        <pc:cxnChg chg="mod">
          <ac:chgData name="Ragnhild Halvorsrud" userId="917ea340-fd63-490f-a7db-68428d24cf32" providerId="ADAL" clId="{08230460-D592-49DD-B67A-35731EFBAAF4}" dt="2020-06-29T13:46:53.572" v="962" actId="1076"/>
          <ac:cxnSpMkLst>
            <pc:docMk/>
            <pc:sldMk cId="1156441030" sldId="821"/>
            <ac:cxnSpMk id="21" creationId="{4ECFA12A-C327-4B4B-BAE9-84B859186658}"/>
          </ac:cxnSpMkLst>
        </pc:cxnChg>
        <pc:cxnChg chg="mod">
          <ac:chgData name="Ragnhild Halvorsrud" userId="917ea340-fd63-490f-a7db-68428d24cf32" providerId="ADAL" clId="{08230460-D592-49DD-B67A-35731EFBAAF4}" dt="2020-06-29T13:46:53.572" v="962" actId="1076"/>
          <ac:cxnSpMkLst>
            <pc:docMk/>
            <pc:sldMk cId="1156441030" sldId="821"/>
            <ac:cxnSpMk id="25" creationId="{41E73ED8-9C7B-4716-A8FC-758FCA8FF41D}"/>
          </ac:cxnSpMkLst>
        </pc:cxnChg>
        <pc:cxnChg chg="mod">
          <ac:chgData name="Ragnhild Halvorsrud" userId="917ea340-fd63-490f-a7db-68428d24cf32" providerId="ADAL" clId="{08230460-D592-49DD-B67A-35731EFBAAF4}" dt="2020-06-29T13:46:53.572" v="962" actId="1076"/>
          <ac:cxnSpMkLst>
            <pc:docMk/>
            <pc:sldMk cId="1156441030" sldId="821"/>
            <ac:cxnSpMk id="26" creationId="{727234E2-5D1C-4F98-9180-6B8A91672850}"/>
          </ac:cxnSpMkLst>
        </pc:cxnChg>
        <pc:cxnChg chg="mod">
          <ac:chgData name="Ragnhild Halvorsrud" userId="917ea340-fd63-490f-a7db-68428d24cf32" providerId="ADAL" clId="{08230460-D592-49DD-B67A-35731EFBAAF4}" dt="2020-06-29T13:46:53.572" v="962" actId="1076"/>
          <ac:cxnSpMkLst>
            <pc:docMk/>
            <pc:sldMk cId="1156441030" sldId="821"/>
            <ac:cxnSpMk id="31" creationId="{64563C39-D94E-41F8-A1B1-BEF259A52DFF}"/>
          </ac:cxnSpMkLst>
        </pc:cxnChg>
        <pc:cxnChg chg="mod">
          <ac:chgData name="Ragnhild Halvorsrud" userId="917ea340-fd63-490f-a7db-68428d24cf32" providerId="ADAL" clId="{08230460-D592-49DD-B67A-35731EFBAAF4}" dt="2020-06-29T13:46:53.572" v="962" actId="1076"/>
          <ac:cxnSpMkLst>
            <pc:docMk/>
            <pc:sldMk cId="1156441030" sldId="821"/>
            <ac:cxnSpMk id="34" creationId="{D0EFDB42-EFD6-4BE4-852C-876D22AFD2F0}"/>
          </ac:cxnSpMkLst>
        </pc:cxnChg>
        <pc:cxnChg chg="mod">
          <ac:chgData name="Ragnhild Halvorsrud" userId="917ea340-fd63-490f-a7db-68428d24cf32" providerId="ADAL" clId="{08230460-D592-49DD-B67A-35731EFBAAF4}" dt="2020-06-29T13:46:53.572" v="962" actId="1076"/>
          <ac:cxnSpMkLst>
            <pc:docMk/>
            <pc:sldMk cId="1156441030" sldId="821"/>
            <ac:cxnSpMk id="39" creationId="{CD76FD82-E61C-48B8-ACDE-9F63E1933DC5}"/>
          </ac:cxnSpMkLst>
        </pc:cxnChg>
        <pc:cxnChg chg="mod">
          <ac:chgData name="Ragnhild Halvorsrud" userId="917ea340-fd63-490f-a7db-68428d24cf32" providerId="ADAL" clId="{08230460-D592-49DD-B67A-35731EFBAAF4}" dt="2020-06-29T13:46:53.572" v="962" actId="1076"/>
          <ac:cxnSpMkLst>
            <pc:docMk/>
            <pc:sldMk cId="1156441030" sldId="821"/>
            <ac:cxnSpMk id="43" creationId="{10D6B9AF-6E6F-45B1-B7C5-A247D3940AB3}"/>
          </ac:cxnSpMkLst>
        </pc:cxnChg>
        <pc:cxnChg chg="mod">
          <ac:chgData name="Ragnhild Halvorsrud" userId="917ea340-fd63-490f-a7db-68428d24cf32" providerId="ADAL" clId="{08230460-D592-49DD-B67A-35731EFBAAF4}" dt="2020-06-29T13:46:53.572" v="962" actId="1076"/>
          <ac:cxnSpMkLst>
            <pc:docMk/>
            <pc:sldMk cId="1156441030" sldId="821"/>
            <ac:cxnSpMk id="44" creationId="{250A84B9-63A4-48F7-B4FA-1957FEAA53CD}"/>
          </ac:cxnSpMkLst>
        </pc:cxnChg>
        <pc:cxnChg chg="mod">
          <ac:chgData name="Ragnhild Halvorsrud" userId="917ea340-fd63-490f-a7db-68428d24cf32" providerId="ADAL" clId="{08230460-D592-49DD-B67A-35731EFBAAF4}" dt="2020-06-29T13:46:53.572" v="962" actId="1076"/>
          <ac:cxnSpMkLst>
            <pc:docMk/>
            <pc:sldMk cId="1156441030" sldId="821"/>
            <ac:cxnSpMk id="45" creationId="{791931CA-2849-4CE1-A577-0C66C846FD6B}"/>
          </ac:cxnSpMkLst>
        </pc:cxnChg>
      </pc:sldChg>
      <pc:sldMasterChg chg="modSldLayout">
        <pc:chgData name="Ragnhild Halvorsrud" userId="917ea340-fd63-490f-a7db-68428d24cf32" providerId="ADAL" clId="{08230460-D592-49DD-B67A-35731EFBAAF4}" dt="2020-06-21T18:39:08.152" v="488" actId="20577"/>
        <pc:sldMasterMkLst>
          <pc:docMk/>
          <pc:sldMasterMk cId="3623041008" sldId="2147483659"/>
        </pc:sldMasterMkLst>
        <pc:sldLayoutChg chg="modSp mod">
          <pc:chgData name="Ragnhild Halvorsrud" userId="917ea340-fd63-490f-a7db-68428d24cf32" providerId="ADAL" clId="{08230460-D592-49DD-B67A-35731EFBAAF4}" dt="2020-06-21T18:39:08.152" v="488" actId="20577"/>
          <pc:sldLayoutMkLst>
            <pc:docMk/>
            <pc:sldMasterMk cId="3623041008" sldId="2147483659"/>
            <pc:sldLayoutMk cId="1300028045" sldId="2147483672"/>
          </pc:sldLayoutMkLst>
          <pc:spChg chg="mod">
            <ac:chgData name="Ragnhild Halvorsrud" userId="917ea340-fd63-490f-a7db-68428d24cf32" providerId="ADAL" clId="{08230460-D592-49DD-B67A-35731EFBAAF4}" dt="2020-06-21T18:39:08.152" v="488" actId="20577"/>
            <ac:spMkLst>
              <pc:docMk/>
              <pc:sldMasterMk cId="3623041008" sldId="2147483659"/>
              <pc:sldLayoutMk cId="1300028045" sldId="2147483672"/>
              <ac:spMk id="4" creationId="{00000000-0000-0000-0000-000000000000}"/>
            </ac:spMkLst>
          </pc:spChg>
        </pc:sldLayoutChg>
      </pc:sldMasterChg>
    </pc:docChg>
  </pc:docChgLst>
  <pc:docChgLst>
    <pc:chgData name="Ragnhild Halvorsrud" userId="917ea340-fd63-490f-a7db-68428d24cf32" providerId="ADAL" clId="{66252860-E452-4316-A4BC-D30C88FFDD11}"/>
    <pc:docChg chg="modSld">
      <pc:chgData name="Ragnhild Halvorsrud" userId="917ea340-fd63-490f-a7db-68428d24cf32" providerId="ADAL" clId="{66252860-E452-4316-A4BC-D30C88FFDD11}" dt="2020-09-09T17:16:09.606" v="0" actId="20577"/>
      <pc:docMkLst>
        <pc:docMk/>
      </pc:docMkLst>
      <pc:sldChg chg="modSp mod">
        <pc:chgData name="Ragnhild Halvorsrud" userId="917ea340-fd63-490f-a7db-68428d24cf32" providerId="ADAL" clId="{66252860-E452-4316-A4BC-D30C88FFDD11}" dt="2020-09-09T17:16:09.606" v="0" actId="20577"/>
        <pc:sldMkLst>
          <pc:docMk/>
          <pc:sldMk cId="2322008763" sldId="513"/>
        </pc:sldMkLst>
        <pc:spChg chg="mod">
          <ac:chgData name="Ragnhild Halvorsrud" userId="917ea340-fd63-490f-a7db-68428d24cf32" providerId="ADAL" clId="{66252860-E452-4316-A4BC-D30C88FFDD11}" dt="2020-09-09T17:16:09.606" v="0" actId="20577"/>
          <ac:spMkLst>
            <pc:docMk/>
            <pc:sldMk cId="2322008763" sldId="513"/>
            <ac:spMk id="3" creationId="{00000000-0000-0000-0000-000000000000}"/>
          </ac:spMkLst>
        </pc:spChg>
      </pc:sldChg>
    </pc:docChg>
  </pc:docChgLst>
  <pc:docChgLst>
    <pc:chgData name="Ragnhild Halvorsrud" userId="917ea340-fd63-490f-a7db-68428d24cf32" providerId="ADAL" clId="{3F26B701-AADC-4668-AAA4-FB7BA2B947B1}"/>
    <pc:docChg chg="undo redo custSel addSld delSld modSld sldOrd addMainMaster delMainMaster modMainMaster">
      <pc:chgData name="Ragnhild Halvorsrud" userId="917ea340-fd63-490f-a7db-68428d24cf32" providerId="ADAL" clId="{3F26B701-AADC-4668-AAA4-FB7BA2B947B1}" dt="2020-06-19T17:28:09.679" v="17378" actId="14100"/>
      <pc:docMkLst>
        <pc:docMk/>
      </pc:docMkLst>
      <pc:sldChg chg="modSp add del mod modNotes">
        <pc:chgData name="Ragnhild Halvorsrud" userId="917ea340-fd63-490f-a7db-68428d24cf32" providerId="ADAL" clId="{3F26B701-AADC-4668-AAA4-FB7BA2B947B1}" dt="2020-06-19T12:37:38.645" v="10670" actId="47"/>
        <pc:sldMkLst>
          <pc:docMk/>
          <pc:sldMk cId="2607317921" sldId="258"/>
        </pc:sldMkLst>
        <pc:spChg chg="mod">
          <ac:chgData name="Ragnhild Halvorsrud" userId="917ea340-fd63-490f-a7db-68428d24cf32" providerId="ADAL" clId="{3F26B701-AADC-4668-AAA4-FB7BA2B947B1}" dt="2020-06-19T12:34:43.053" v="10598" actId="790"/>
          <ac:spMkLst>
            <pc:docMk/>
            <pc:sldMk cId="2607317921" sldId="258"/>
            <ac:spMk id="4" creationId="{CA7A9DA1-E49C-4B32-8F26-0BCC672B150A}"/>
          </ac:spMkLst>
        </pc:spChg>
        <pc:spChg chg="mod">
          <ac:chgData name="Ragnhild Halvorsrud" userId="917ea340-fd63-490f-a7db-68428d24cf32" providerId="ADAL" clId="{3F26B701-AADC-4668-AAA4-FB7BA2B947B1}" dt="2020-06-19T12:35:17.207" v="10604" actId="20577"/>
          <ac:spMkLst>
            <pc:docMk/>
            <pc:sldMk cId="2607317921" sldId="258"/>
            <ac:spMk id="7" creationId="{B7A1C38C-5E02-43A7-9232-2D47BE3A6701}"/>
          </ac:spMkLst>
        </pc:spChg>
        <pc:spChg chg="mod">
          <ac:chgData name="Ragnhild Halvorsrud" userId="917ea340-fd63-490f-a7db-68428d24cf32" providerId="ADAL" clId="{3F26B701-AADC-4668-AAA4-FB7BA2B947B1}" dt="2020-06-19T12:34:43.062" v="10600" actId="790"/>
          <ac:spMkLst>
            <pc:docMk/>
            <pc:sldMk cId="2607317921" sldId="258"/>
            <ac:spMk id="8" creationId="{73060801-52BA-4338-B4FE-855E52AA1BC2}"/>
          </ac:spMkLst>
        </pc:spChg>
      </pc:sldChg>
      <pc:sldChg chg="modSp add mod modNotes">
        <pc:chgData name="Ragnhild Halvorsrud" userId="917ea340-fd63-490f-a7db-68428d24cf32" providerId="ADAL" clId="{3F26B701-AADC-4668-AAA4-FB7BA2B947B1}" dt="2020-06-19T17:20:47.673" v="16987" actId="790"/>
        <pc:sldMkLst>
          <pc:docMk/>
          <pc:sldMk cId="1565304637" sldId="259"/>
        </pc:sldMkLst>
        <pc:spChg chg="mod">
          <ac:chgData name="Ragnhild Halvorsrud" userId="917ea340-fd63-490f-a7db-68428d24cf32" providerId="ADAL" clId="{3F26B701-AADC-4668-AAA4-FB7BA2B947B1}" dt="2020-06-19T17:20:47.669" v="16985" actId="790"/>
          <ac:spMkLst>
            <pc:docMk/>
            <pc:sldMk cId="1565304637" sldId="259"/>
            <ac:spMk id="4" creationId="{CA7A9DA1-E49C-4B32-8F26-0BCC672B150A}"/>
          </ac:spMkLst>
        </pc:spChg>
      </pc:sldChg>
      <pc:sldChg chg="modNotes">
        <pc:chgData name="Ragnhild Halvorsrud" userId="917ea340-fd63-490f-a7db-68428d24cf32" providerId="ADAL" clId="{3F26B701-AADC-4668-AAA4-FB7BA2B947B1}" dt="2020-06-19T17:20:47.684" v="16993" actId="790"/>
        <pc:sldMkLst>
          <pc:docMk/>
          <pc:sldMk cId="3383236736" sldId="268"/>
        </pc:sldMkLst>
      </pc:sldChg>
      <pc:sldChg chg="addSp delSp modSp mod modNotes">
        <pc:chgData name="Ragnhild Halvorsrud" userId="917ea340-fd63-490f-a7db-68428d24cf32" providerId="ADAL" clId="{3F26B701-AADC-4668-AAA4-FB7BA2B947B1}" dt="2020-06-19T17:20:45.752" v="16006" actId="790"/>
        <pc:sldMkLst>
          <pc:docMk/>
          <pc:sldMk cId="2355491973" sldId="273"/>
        </pc:sldMkLst>
        <pc:spChg chg="mod">
          <ac:chgData name="Ragnhild Halvorsrud" userId="917ea340-fd63-490f-a7db-68428d24cf32" providerId="ADAL" clId="{3F26B701-AADC-4668-AAA4-FB7BA2B947B1}" dt="2020-06-19T17:20:45.738" v="16003" actId="790"/>
          <ac:spMkLst>
            <pc:docMk/>
            <pc:sldMk cId="2355491973" sldId="273"/>
            <ac:spMk id="6" creationId="{00000000-0000-0000-0000-000000000000}"/>
          </ac:spMkLst>
        </pc:spChg>
        <pc:spChg chg="mod">
          <ac:chgData name="Ragnhild Halvorsrud" userId="917ea340-fd63-490f-a7db-68428d24cf32" providerId="ADAL" clId="{3F26B701-AADC-4668-AAA4-FB7BA2B947B1}" dt="2020-06-19T17:20:45.740" v="16004" actId="790"/>
          <ac:spMkLst>
            <pc:docMk/>
            <pc:sldMk cId="2355491973" sldId="273"/>
            <ac:spMk id="8" creationId="{00000000-0000-0000-0000-000000000000}"/>
          </ac:spMkLst>
        </pc:spChg>
        <pc:picChg chg="del">
          <ac:chgData name="Ragnhild Halvorsrud" userId="917ea340-fd63-490f-a7db-68428d24cf32" providerId="ADAL" clId="{3F26B701-AADC-4668-AAA4-FB7BA2B947B1}" dt="2020-06-17T18:42:18.175" v="189" actId="478"/>
          <ac:picMkLst>
            <pc:docMk/>
            <pc:sldMk cId="2355491973" sldId="273"/>
            <ac:picMk id="3" creationId="{10B22DE2-503E-41D3-B6BF-C1B69DE27FEF}"/>
          </ac:picMkLst>
        </pc:picChg>
        <pc:picChg chg="add mod">
          <ac:chgData name="Ragnhild Halvorsrud" userId="917ea340-fd63-490f-a7db-68428d24cf32" providerId="ADAL" clId="{3F26B701-AADC-4668-AAA4-FB7BA2B947B1}" dt="2020-06-17T18:34:07.001" v="123" actId="1076"/>
          <ac:picMkLst>
            <pc:docMk/>
            <pc:sldMk cId="2355491973" sldId="273"/>
            <ac:picMk id="5" creationId="{9EEB9D9C-6746-4AB8-852B-B431143F551B}"/>
          </ac:picMkLst>
        </pc:picChg>
      </pc:sldChg>
      <pc:sldChg chg="modSp add del mod modNotes">
        <pc:chgData name="Ragnhild Halvorsrud" userId="917ea340-fd63-490f-a7db-68428d24cf32" providerId="ADAL" clId="{3F26B701-AADC-4668-AAA4-FB7BA2B947B1}" dt="2020-06-19T12:29:39.573" v="10588" actId="47"/>
        <pc:sldMkLst>
          <pc:docMk/>
          <pc:sldMk cId="108052623" sldId="278"/>
        </pc:sldMkLst>
        <pc:spChg chg="mod">
          <ac:chgData name="Ragnhild Halvorsrud" userId="917ea340-fd63-490f-a7db-68428d24cf32" providerId="ADAL" clId="{3F26B701-AADC-4668-AAA4-FB7BA2B947B1}" dt="2020-06-19T12:29:30.791" v="10501" actId="790"/>
          <ac:spMkLst>
            <pc:docMk/>
            <pc:sldMk cId="108052623" sldId="278"/>
            <ac:spMk id="6" creationId="{00000000-0000-0000-0000-000000000000}"/>
          </ac:spMkLst>
        </pc:spChg>
        <pc:spChg chg="mod">
          <ac:chgData name="Ragnhild Halvorsrud" userId="917ea340-fd63-490f-a7db-68428d24cf32" providerId="ADAL" clId="{3F26B701-AADC-4668-AAA4-FB7BA2B947B1}" dt="2020-06-19T12:29:30.882" v="10535" actId="790"/>
          <ac:spMkLst>
            <pc:docMk/>
            <pc:sldMk cId="108052623" sldId="278"/>
            <ac:spMk id="15" creationId="{7D2F3C46-C63A-4A58-AB32-F798F8E7FED7}"/>
          </ac:spMkLst>
        </pc:spChg>
        <pc:spChg chg="mod">
          <ac:chgData name="Ragnhild Halvorsrud" userId="917ea340-fd63-490f-a7db-68428d24cf32" providerId="ADAL" clId="{3F26B701-AADC-4668-AAA4-FB7BA2B947B1}" dt="2020-06-19T12:29:30.798" v="10502" actId="790"/>
          <ac:spMkLst>
            <pc:docMk/>
            <pc:sldMk cId="108052623" sldId="278"/>
            <ac:spMk id="45" creationId="{00000000-0000-0000-0000-000000000000}"/>
          </ac:spMkLst>
        </pc:spChg>
        <pc:spChg chg="mod">
          <ac:chgData name="Ragnhild Halvorsrud" userId="917ea340-fd63-490f-a7db-68428d24cf32" providerId="ADAL" clId="{3F26B701-AADC-4668-AAA4-FB7BA2B947B1}" dt="2020-06-19T12:29:30.799" v="10503" actId="790"/>
          <ac:spMkLst>
            <pc:docMk/>
            <pc:sldMk cId="108052623" sldId="278"/>
            <ac:spMk id="46" creationId="{00000000-0000-0000-0000-000000000000}"/>
          </ac:spMkLst>
        </pc:spChg>
        <pc:spChg chg="mod">
          <ac:chgData name="Ragnhild Halvorsrud" userId="917ea340-fd63-490f-a7db-68428d24cf32" providerId="ADAL" clId="{3F26B701-AADC-4668-AAA4-FB7BA2B947B1}" dt="2020-06-19T12:29:30.860" v="10527" actId="790"/>
          <ac:spMkLst>
            <pc:docMk/>
            <pc:sldMk cId="108052623" sldId="278"/>
            <ac:spMk id="52" creationId="{E5CA9D5B-30E1-4660-8B62-646DC70CF57F}"/>
          </ac:spMkLst>
        </pc:spChg>
        <pc:spChg chg="mod">
          <ac:chgData name="Ragnhild Halvorsrud" userId="917ea340-fd63-490f-a7db-68428d24cf32" providerId="ADAL" clId="{3F26B701-AADC-4668-AAA4-FB7BA2B947B1}" dt="2020-06-19T12:29:30.863" v="10528" actId="790"/>
          <ac:spMkLst>
            <pc:docMk/>
            <pc:sldMk cId="108052623" sldId="278"/>
            <ac:spMk id="54" creationId="{9ED97A1F-7A65-4CF6-88E8-DC0496A1AAE7}"/>
          </ac:spMkLst>
        </pc:spChg>
        <pc:spChg chg="mod">
          <ac:chgData name="Ragnhild Halvorsrud" userId="917ea340-fd63-490f-a7db-68428d24cf32" providerId="ADAL" clId="{3F26B701-AADC-4668-AAA4-FB7BA2B947B1}" dt="2020-06-19T12:29:30.865" v="10529" actId="790"/>
          <ac:spMkLst>
            <pc:docMk/>
            <pc:sldMk cId="108052623" sldId="278"/>
            <ac:spMk id="56" creationId="{39899463-DE55-4D8C-8401-339AAC92F109}"/>
          </ac:spMkLst>
        </pc:spChg>
        <pc:spChg chg="mod">
          <ac:chgData name="Ragnhild Halvorsrud" userId="917ea340-fd63-490f-a7db-68428d24cf32" providerId="ADAL" clId="{3F26B701-AADC-4668-AAA4-FB7BA2B947B1}" dt="2020-06-19T12:29:30.867" v="10530" actId="790"/>
          <ac:spMkLst>
            <pc:docMk/>
            <pc:sldMk cId="108052623" sldId="278"/>
            <ac:spMk id="57" creationId="{471CB2D6-8650-4A43-861F-C79F67AACE6E}"/>
          </ac:spMkLst>
        </pc:spChg>
        <pc:spChg chg="mod">
          <ac:chgData name="Ragnhild Halvorsrud" userId="917ea340-fd63-490f-a7db-68428d24cf32" providerId="ADAL" clId="{3F26B701-AADC-4668-AAA4-FB7BA2B947B1}" dt="2020-06-19T12:29:30.801" v="10504" actId="790"/>
          <ac:spMkLst>
            <pc:docMk/>
            <pc:sldMk cId="108052623" sldId="278"/>
            <ac:spMk id="60" creationId="{00000000-0000-0000-0000-000000000000}"/>
          </ac:spMkLst>
        </pc:spChg>
        <pc:spChg chg="mod">
          <ac:chgData name="Ragnhild Halvorsrud" userId="917ea340-fd63-490f-a7db-68428d24cf32" providerId="ADAL" clId="{3F26B701-AADC-4668-AAA4-FB7BA2B947B1}" dt="2020-06-19T12:29:30.802" v="10505" actId="790"/>
          <ac:spMkLst>
            <pc:docMk/>
            <pc:sldMk cId="108052623" sldId="278"/>
            <ac:spMk id="61" creationId="{00000000-0000-0000-0000-000000000000}"/>
          </ac:spMkLst>
        </pc:spChg>
        <pc:spChg chg="mod">
          <ac:chgData name="Ragnhild Halvorsrud" userId="917ea340-fd63-490f-a7db-68428d24cf32" providerId="ADAL" clId="{3F26B701-AADC-4668-AAA4-FB7BA2B947B1}" dt="2020-06-19T12:29:30.803" v="10506"/>
          <ac:spMkLst>
            <pc:docMk/>
            <pc:sldMk cId="108052623" sldId="278"/>
            <ac:spMk id="62" creationId="{00000000-0000-0000-0000-000000000000}"/>
          </ac:spMkLst>
        </pc:spChg>
        <pc:spChg chg="mod">
          <ac:chgData name="Ragnhild Halvorsrud" userId="917ea340-fd63-490f-a7db-68428d24cf32" providerId="ADAL" clId="{3F26B701-AADC-4668-AAA4-FB7BA2B947B1}" dt="2020-06-19T12:29:30.804" v="10507"/>
          <ac:spMkLst>
            <pc:docMk/>
            <pc:sldMk cId="108052623" sldId="278"/>
            <ac:spMk id="63" creationId="{00000000-0000-0000-0000-000000000000}"/>
          </ac:spMkLst>
        </pc:spChg>
        <pc:spChg chg="mod">
          <ac:chgData name="Ragnhild Halvorsrud" userId="917ea340-fd63-490f-a7db-68428d24cf32" providerId="ADAL" clId="{3F26B701-AADC-4668-AAA4-FB7BA2B947B1}" dt="2020-06-19T12:29:30.805" v="10508"/>
          <ac:spMkLst>
            <pc:docMk/>
            <pc:sldMk cId="108052623" sldId="278"/>
            <ac:spMk id="64" creationId="{00000000-0000-0000-0000-000000000000}"/>
          </ac:spMkLst>
        </pc:spChg>
        <pc:spChg chg="mod">
          <ac:chgData name="Ragnhild Halvorsrud" userId="917ea340-fd63-490f-a7db-68428d24cf32" providerId="ADAL" clId="{3F26B701-AADC-4668-AAA4-FB7BA2B947B1}" dt="2020-06-19T12:29:30.807" v="10509" actId="790"/>
          <ac:spMkLst>
            <pc:docMk/>
            <pc:sldMk cId="108052623" sldId="278"/>
            <ac:spMk id="68" creationId="{00000000-0000-0000-0000-000000000000}"/>
          </ac:spMkLst>
        </pc:spChg>
        <pc:spChg chg="mod">
          <ac:chgData name="Ragnhild Halvorsrud" userId="917ea340-fd63-490f-a7db-68428d24cf32" providerId="ADAL" clId="{3F26B701-AADC-4668-AAA4-FB7BA2B947B1}" dt="2020-06-19T12:29:30.809" v="10510" actId="790"/>
          <ac:spMkLst>
            <pc:docMk/>
            <pc:sldMk cId="108052623" sldId="278"/>
            <ac:spMk id="70" creationId="{00000000-0000-0000-0000-000000000000}"/>
          </ac:spMkLst>
        </pc:spChg>
        <pc:spChg chg="mod">
          <ac:chgData name="Ragnhild Halvorsrud" userId="917ea340-fd63-490f-a7db-68428d24cf32" providerId="ADAL" clId="{3F26B701-AADC-4668-AAA4-FB7BA2B947B1}" dt="2020-06-19T12:29:30.813" v="10511" actId="790"/>
          <ac:spMkLst>
            <pc:docMk/>
            <pc:sldMk cId="108052623" sldId="278"/>
            <ac:spMk id="76" creationId="{00000000-0000-0000-0000-000000000000}"/>
          </ac:spMkLst>
        </pc:spChg>
        <pc:spChg chg="mod">
          <ac:chgData name="Ragnhild Halvorsrud" userId="917ea340-fd63-490f-a7db-68428d24cf32" providerId="ADAL" clId="{3F26B701-AADC-4668-AAA4-FB7BA2B947B1}" dt="2020-06-19T12:29:30.816" v="10512" actId="790"/>
          <ac:spMkLst>
            <pc:docMk/>
            <pc:sldMk cId="108052623" sldId="278"/>
            <ac:spMk id="77" creationId="{00000000-0000-0000-0000-000000000000}"/>
          </ac:spMkLst>
        </pc:spChg>
        <pc:spChg chg="mod">
          <ac:chgData name="Ragnhild Halvorsrud" userId="917ea340-fd63-490f-a7db-68428d24cf32" providerId="ADAL" clId="{3F26B701-AADC-4668-AAA4-FB7BA2B947B1}" dt="2020-06-19T12:29:30.817" v="10513"/>
          <ac:spMkLst>
            <pc:docMk/>
            <pc:sldMk cId="108052623" sldId="278"/>
            <ac:spMk id="80" creationId="{00000000-0000-0000-0000-000000000000}"/>
          </ac:spMkLst>
        </pc:spChg>
        <pc:spChg chg="mod">
          <ac:chgData name="Ragnhild Halvorsrud" userId="917ea340-fd63-490f-a7db-68428d24cf32" providerId="ADAL" clId="{3F26B701-AADC-4668-AAA4-FB7BA2B947B1}" dt="2020-06-19T12:29:30.819" v="10514" actId="790"/>
          <ac:spMkLst>
            <pc:docMk/>
            <pc:sldMk cId="108052623" sldId="278"/>
            <ac:spMk id="81" creationId="{00000000-0000-0000-0000-000000000000}"/>
          </ac:spMkLst>
        </pc:spChg>
        <pc:spChg chg="mod">
          <ac:chgData name="Ragnhild Halvorsrud" userId="917ea340-fd63-490f-a7db-68428d24cf32" providerId="ADAL" clId="{3F26B701-AADC-4668-AAA4-FB7BA2B947B1}" dt="2020-06-19T12:29:30.822" v="10515" actId="790"/>
          <ac:spMkLst>
            <pc:docMk/>
            <pc:sldMk cId="108052623" sldId="278"/>
            <ac:spMk id="83" creationId="{00000000-0000-0000-0000-000000000000}"/>
          </ac:spMkLst>
        </pc:spChg>
        <pc:spChg chg="mod">
          <ac:chgData name="Ragnhild Halvorsrud" userId="917ea340-fd63-490f-a7db-68428d24cf32" providerId="ADAL" clId="{3F26B701-AADC-4668-AAA4-FB7BA2B947B1}" dt="2020-06-19T12:29:30.869" v="10531" actId="790"/>
          <ac:spMkLst>
            <pc:docMk/>
            <pc:sldMk cId="108052623" sldId="278"/>
            <ac:spMk id="84" creationId="{1C45DD4B-730D-4B08-9B80-8F23C03623C8}"/>
          </ac:spMkLst>
        </pc:spChg>
        <pc:spChg chg="mod">
          <ac:chgData name="Ragnhild Halvorsrud" userId="917ea340-fd63-490f-a7db-68428d24cf32" providerId="ADAL" clId="{3F26B701-AADC-4668-AAA4-FB7BA2B947B1}" dt="2020-06-19T12:29:30.901" v="10541" actId="790"/>
          <ac:spMkLst>
            <pc:docMk/>
            <pc:sldMk cId="108052623" sldId="278"/>
            <ac:spMk id="85" creationId="{CEF3474B-44BA-4793-B633-225D2E76B087}"/>
          </ac:spMkLst>
        </pc:spChg>
        <pc:spChg chg="mod">
          <ac:chgData name="Ragnhild Halvorsrud" userId="917ea340-fd63-490f-a7db-68428d24cf32" providerId="ADAL" clId="{3F26B701-AADC-4668-AAA4-FB7BA2B947B1}" dt="2020-06-19T12:29:30.825" v="10516" actId="790"/>
          <ac:spMkLst>
            <pc:docMk/>
            <pc:sldMk cId="108052623" sldId="278"/>
            <ac:spMk id="86" creationId="{00000000-0000-0000-0000-000000000000}"/>
          </ac:spMkLst>
        </pc:spChg>
        <pc:spChg chg="mod">
          <ac:chgData name="Ragnhild Halvorsrud" userId="917ea340-fd63-490f-a7db-68428d24cf32" providerId="ADAL" clId="{3F26B701-AADC-4668-AAA4-FB7BA2B947B1}" dt="2020-06-19T12:29:30.826" v="10517" actId="790"/>
          <ac:spMkLst>
            <pc:docMk/>
            <pc:sldMk cId="108052623" sldId="278"/>
            <ac:spMk id="87" creationId="{00000000-0000-0000-0000-000000000000}"/>
          </ac:spMkLst>
        </pc:spChg>
        <pc:spChg chg="mod">
          <ac:chgData name="Ragnhild Halvorsrud" userId="917ea340-fd63-490f-a7db-68428d24cf32" providerId="ADAL" clId="{3F26B701-AADC-4668-AAA4-FB7BA2B947B1}" dt="2020-06-19T12:29:30.828" v="10518" actId="790"/>
          <ac:spMkLst>
            <pc:docMk/>
            <pc:sldMk cId="108052623" sldId="278"/>
            <ac:spMk id="88" creationId="{00000000-0000-0000-0000-000000000000}"/>
          </ac:spMkLst>
        </pc:spChg>
        <pc:spChg chg="mod">
          <ac:chgData name="Ragnhild Halvorsrud" userId="917ea340-fd63-490f-a7db-68428d24cf32" providerId="ADAL" clId="{3F26B701-AADC-4668-AAA4-FB7BA2B947B1}" dt="2020-06-19T12:29:30.832" v="10519" actId="790"/>
          <ac:spMkLst>
            <pc:docMk/>
            <pc:sldMk cId="108052623" sldId="278"/>
            <ac:spMk id="89" creationId="{00000000-0000-0000-0000-000000000000}"/>
          </ac:spMkLst>
        </pc:spChg>
        <pc:spChg chg="mod">
          <ac:chgData name="Ragnhild Halvorsrud" userId="917ea340-fd63-490f-a7db-68428d24cf32" providerId="ADAL" clId="{3F26B701-AADC-4668-AAA4-FB7BA2B947B1}" dt="2020-06-19T12:29:30.839" v="10520" actId="790"/>
          <ac:spMkLst>
            <pc:docMk/>
            <pc:sldMk cId="108052623" sldId="278"/>
            <ac:spMk id="90" creationId="{00000000-0000-0000-0000-000000000000}"/>
          </ac:spMkLst>
        </pc:spChg>
        <pc:spChg chg="mod">
          <ac:chgData name="Ragnhild Halvorsrud" userId="917ea340-fd63-490f-a7db-68428d24cf32" providerId="ADAL" clId="{3F26B701-AADC-4668-AAA4-FB7BA2B947B1}" dt="2020-06-19T12:29:30.842" v="10521" actId="790"/>
          <ac:spMkLst>
            <pc:docMk/>
            <pc:sldMk cId="108052623" sldId="278"/>
            <ac:spMk id="94" creationId="{00000000-0000-0000-0000-000000000000}"/>
          </ac:spMkLst>
        </pc:spChg>
        <pc:spChg chg="mod">
          <ac:chgData name="Ragnhild Halvorsrud" userId="917ea340-fd63-490f-a7db-68428d24cf32" providerId="ADAL" clId="{3F26B701-AADC-4668-AAA4-FB7BA2B947B1}" dt="2020-06-19T12:29:30.844" v="10522" actId="790"/>
          <ac:spMkLst>
            <pc:docMk/>
            <pc:sldMk cId="108052623" sldId="278"/>
            <ac:spMk id="95" creationId="{00000000-0000-0000-0000-000000000000}"/>
          </ac:spMkLst>
        </pc:spChg>
        <pc:spChg chg="mod">
          <ac:chgData name="Ragnhild Halvorsrud" userId="917ea340-fd63-490f-a7db-68428d24cf32" providerId="ADAL" clId="{3F26B701-AADC-4668-AAA4-FB7BA2B947B1}" dt="2020-06-19T12:29:30.874" v="10532" actId="790"/>
          <ac:spMkLst>
            <pc:docMk/>
            <pc:sldMk cId="108052623" sldId="278"/>
            <ac:spMk id="96" creationId="{651607DC-CD58-4B73-9ECD-131BCFCD64CF}"/>
          </ac:spMkLst>
        </pc:spChg>
        <pc:spChg chg="mod">
          <ac:chgData name="Ragnhild Halvorsrud" userId="917ea340-fd63-490f-a7db-68428d24cf32" providerId="ADAL" clId="{3F26B701-AADC-4668-AAA4-FB7BA2B947B1}" dt="2020-06-19T12:29:30.846" v="10523" actId="790"/>
          <ac:spMkLst>
            <pc:docMk/>
            <pc:sldMk cId="108052623" sldId="278"/>
            <ac:spMk id="101" creationId="{00000000-0000-0000-0000-000000000000}"/>
          </ac:spMkLst>
        </pc:spChg>
        <pc:spChg chg="mod">
          <ac:chgData name="Ragnhild Halvorsrud" userId="917ea340-fd63-490f-a7db-68428d24cf32" providerId="ADAL" clId="{3F26B701-AADC-4668-AAA4-FB7BA2B947B1}" dt="2020-06-19T12:29:30.848" v="10524" actId="790"/>
          <ac:spMkLst>
            <pc:docMk/>
            <pc:sldMk cId="108052623" sldId="278"/>
            <ac:spMk id="102" creationId="{00000000-0000-0000-0000-000000000000}"/>
          </ac:spMkLst>
        </pc:spChg>
        <pc:spChg chg="mod">
          <ac:chgData name="Ragnhild Halvorsrud" userId="917ea340-fd63-490f-a7db-68428d24cf32" providerId="ADAL" clId="{3F26B701-AADC-4668-AAA4-FB7BA2B947B1}" dt="2020-06-19T12:29:30.876" v="10533" actId="790"/>
          <ac:spMkLst>
            <pc:docMk/>
            <pc:sldMk cId="108052623" sldId="278"/>
            <ac:spMk id="110" creationId="{7B08D626-CE51-48DD-A5C6-3242B83A6C9D}"/>
          </ac:spMkLst>
        </pc:spChg>
        <pc:spChg chg="mod">
          <ac:chgData name="Ragnhild Halvorsrud" userId="917ea340-fd63-490f-a7db-68428d24cf32" providerId="ADAL" clId="{3F26B701-AADC-4668-AAA4-FB7BA2B947B1}" dt="2020-06-19T12:29:30.852" v="10525" actId="790"/>
          <ac:spMkLst>
            <pc:docMk/>
            <pc:sldMk cId="108052623" sldId="278"/>
            <ac:spMk id="111" creationId="{00000000-0000-0000-0000-000000000000}"/>
          </ac:spMkLst>
        </pc:spChg>
        <pc:spChg chg="mod">
          <ac:chgData name="Ragnhild Halvorsrud" userId="917ea340-fd63-490f-a7db-68428d24cf32" providerId="ADAL" clId="{3F26B701-AADC-4668-AAA4-FB7BA2B947B1}" dt="2020-06-19T12:29:30.858" v="10526" actId="790"/>
          <ac:spMkLst>
            <pc:docMk/>
            <pc:sldMk cId="108052623" sldId="278"/>
            <ac:spMk id="113" creationId="{00000000-0000-0000-0000-000000000000}"/>
          </ac:spMkLst>
        </pc:spChg>
        <pc:spChg chg="mod">
          <ac:chgData name="Ragnhild Halvorsrud" userId="917ea340-fd63-490f-a7db-68428d24cf32" providerId="ADAL" clId="{3F26B701-AADC-4668-AAA4-FB7BA2B947B1}" dt="2020-06-19T12:29:30.879" v="10534" actId="790"/>
          <ac:spMkLst>
            <pc:docMk/>
            <pc:sldMk cId="108052623" sldId="278"/>
            <ac:spMk id="116" creationId="{FBCED63D-9DCB-4129-8806-5C1A65320535}"/>
          </ac:spMkLst>
        </pc:spChg>
        <pc:spChg chg="mod">
          <ac:chgData name="Ragnhild Halvorsrud" userId="917ea340-fd63-490f-a7db-68428d24cf32" providerId="ADAL" clId="{3F26B701-AADC-4668-AAA4-FB7BA2B947B1}" dt="2020-06-19T12:29:30.884" v="10536" actId="790"/>
          <ac:spMkLst>
            <pc:docMk/>
            <pc:sldMk cId="108052623" sldId="278"/>
            <ac:spMk id="121" creationId="{5D4ECA95-18DE-4B7E-9E15-69633C8CF070}"/>
          </ac:spMkLst>
        </pc:spChg>
        <pc:spChg chg="mod">
          <ac:chgData name="Ragnhild Halvorsrud" userId="917ea340-fd63-490f-a7db-68428d24cf32" providerId="ADAL" clId="{3F26B701-AADC-4668-AAA4-FB7BA2B947B1}" dt="2020-06-19T12:29:30.886" v="10537" actId="790"/>
          <ac:spMkLst>
            <pc:docMk/>
            <pc:sldMk cId="108052623" sldId="278"/>
            <ac:spMk id="122" creationId="{2A6CFE4B-DA93-485F-9084-43E987850596}"/>
          </ac:spMkLst>
        </pc:spChg>
        <pc:spChg chg="mod">
          <ac:chgData name="Ragnhild Halvorsrud" userId="917ea340-fd63-490f-a7db-68428d24cf32" providerId="ADAL" clId="{3F26B701-AADC-4668-AAA4-FB7BA2B947B1}" dt="2020-06-19T12:29:30.888" v="10538" actId="790"/>
          <ac:spMkLst>
            <pc:docMk/>
            <pc:sldMk cId="108052623" sldId="278"/>
            <ac:spMk id="123" creationId="{A00DC851-569E-4515-9D47-FA61E8B87DB9}"/>
          </ac:spMkLst>
        </pc:spChg>
        <pc:spChg chg="mod">
          <ac:chgData name="Ragnhild Halvorsrud" userId="917ea340-fd63-490f-a7db-68428d24cf32" providerId="ADAL" clId="{3F26B701-AADC-4668-AAA4-FB7BA2B947B1}" dt="2020-06-19T12:29:30.892" v="10539" actId="790"/>
          <ac:spMkLst>
            <pc:docMk/>
            <pc:sldMk cId="108052623" sldId="278"/>
            <ac:spMk id="124" creationId="{8EC23345-3CCE-4395-93BE-EDBB387F82C5}"/>
          </ac:spMkLst>
        </pc:spChg>
        <pc:spChg chg="mod">
          <ac:chgData name="Ragnhild Halvorsrud" userId="917ea340-fd63-490f-a7db-68428d24cf32" providerId="ADAL" clId="{3F26B701-AADC-4668-AAA4-FB7BA2B947B1}" dt="2020-06-19T12:29:30.898" v="10540" actId="790"/>
          <ac:spMkLst>
            <pc:docMk/>
            <pc:sldMk cId="108052623" sldId="278"/>
            <ac:spMk id="125" creationId="{2FB0659A-BA8B-41F9-BA7D-B86562E898F5}"/>
          </ac:spMkLst>
        </pc:spChg>
      </pc:sldChg>
      <pc:sldChg chg="addSp delSp modSp add mod modAnim modNotes">
        <pc:chgData name="Ragnhild Halvorsrud" userId="917ea340-fd63-490f-a7db-68428d24cf32" providerId="ADAL" clId="{3F26B701-AADC-4668-AAA4-FB7BA2B947B1}" dt="2020-06-19T17:21:30.103" v="17026" actId="20577"/>
        <pc:sldMkLst>
          <pc:docMk/>
          <pc:sldMk cId="283604413" sldId="283"/>
        </pc:sldMkLst>
        <pc:spChg chg="mod">
          <ac:chgData name="Ragnhild Halvorsrud" userId="917ea340-fd63-490f-a7db-68428d24cf32" providerId="ADAL" clId="{3F26B701-AADC-4668-AAA4-FB7BA2B947B1}" dt="2020-06-19T17:20:47.331" v="16806" actId="790"/>
          <ac:spMkLst>
            <pc:docMk/>
            <pc:sldMk cId="283604413" sldId="283"/>
            <ac:spMk id="2" creationId="{61967500-53E4-4812-9685-202A83DC034B}"/>
          </ac:spMkLst>
        </pc:spChg>
        <pc:spChg chg="mod">
          <ac:chgData name="Ragnhild Halvorsrud" userId="917ea340-fd63-490f-a7db-68428d24cf32" providerId="ADAL" clId="{3F26B701-AADC-4668-AAA4-FB7BA2B947B1}" dt="2020-06-19T17:20:47.333" v="16807" actId="790"/>
          <ac:spMkLst>
            <pc:docMk/>
            <pc:sldMk cId="283604413" sldId="283"/>
            <ac:spMk id="3" creationId="{7AF1C4BC-5597-4B01-BA44-9E29630652CC}"/>
          </ac:spMkLst>
        </pc:spChg>
        <pc:spChg chg="mod">
          <ac:chgData name="Ragnhild Halvorsrud" userId="917ea340-fd63-490f-a7db-68428d24cf32" providerId="ADAL" clId="{3F26B701-AADC-4668-AAA4-FB7BA2B947B1}" dt="2020-06-19T17:20:47.335" v="16808" actId="790"/>
          <ac:spMkLst>
            <pc:docMk/>
            <pc:sldMk cId="283604413" sldId="283"/>
            <ac:spMk id="4" creationId="{7B22D87D-D24F-45DF-9AD0-5C381AAFE6BE}"/>
          </ac:spMkLst>
        </pc:spChg>
        <pc:spChg chg="mod">
          <ac:chgData name="Ragnhild Halvorsrud" userId="917ea340-fd63-490f-a7db-68428d24cf32" providerId="ADAL" clId="{3F26B701-AADC-4668-AAA4-FB7BA2B947B1}" dt="2020-06-19T17:20:47.336" v="16809" actId="790"/>
          <ac:spMkLst>
            <pc:docMk/>
            <pc:sldMk cId="283604413" sldId="283"/>
            <ac:spMk id="5" creationId="{7EE0C948-CCAF-4799-8E94-1834E824A542}"/>
          </ac:spMkLst>
        </pc:spChg>
        <pc:spChg chg="mod">
          <ac:chgData name="Ragnhild Halvorsrud" userId="917ea340-fd63-490f-a7db-68428d24cf32" providerId="ADAL" clId="{3F26B701-AADC-4668-AAA4-FB7BA2B947B1}" dt="2020-06-19T17:20:47.338" v="16810" actId="790"/>
          <ac:spMkLst>
            <pc:docMk/>
            <pc:sldMk cId="283604413" sldId="283"/>
            <ac:spMk id="6" creationId="{9EB64C2B-CF7F-4154-A04B-3EF87EE550E7}"/>
          </ac:spMkLst>
        </pc:spChg>
        <pc:spChg chg="mod">
          <ac:chgData name="Ragnhild Halvorsrud" userId="917ea340-fd63-490f-a7db-68428d24cf32" providerId="ADAL" clId="{3F26B701-AADC-4668-AAA4-FB7BA2B947B1}" dt="2020-06-19T17:20:47.340" v="16811"/>
          <ac:spMkLst>
            <pc:docMk/>
            <pc:sldMk cId="283604413" sldId="283"/>
            <ac:spMk id="7" creationId="{5034C9DA-A1DF-4987-B8D5-E8C8D603CA91}"/>
          </ac:spMkLst>
        </pc:spChg>
        <pc:spChg chg="mod">
          <ac:chgData name="Ragnhild Halvorsrud" userId="917ea340-fd63-490f-a7db-68428d24cf32" providerId="ADAL" clId="{3F26B701-AADC-4668-AAA4-FB7BA2B947B1}" dt="2020-06-19T17:20:47.341" v="16812"/>
          <ac:spMkLst>
            <pc:docMk/>
            <pc:sldMk cId="283604413" sldId="283"/>
            <ac:spMk id="8" creationId="{4F1C7029-38E2-4F50-AD8F-9EE92FF31C05}"/>
          </ac:spMkLst>
        </pc:spChg>
        <pc:spChg chg="mod">
          <ac:chgData name="Ragnhild Halvorsrud" userId="917ea340-fd63-490f-a7db-68428d24cf32" providerId="ADAL" clId="{3F26B701-AADC-4668-AAA4-FB7BA2B947B1}" dt="2020-06-19T17:20:47.343" v="16813"/>
          <ac:spMkLst>
            <pc:docMk/>
            <pc:sldMk cId="283604413" sldId="283"/>
            <ac:spMk id="9" creationId="{CB13C2CC-0702-4EE7-8A72-7A728EB2B9AC}"/>
          </ac:spMkLst>
        </pc:spChg>
        <pc:spChg chg="mod">
          <ac:chgData name="Ragnhild Halvorsrud" userId="917ea340-fd63-490f-a7db-68428d24cf32" providerId="ADAL" clId="{3F26B701-AADC-4668-AAA4-FB7BA2B947B1}" dt="2020-06-19T17:20:47.345" v="16814" actId="790"/>
          <ac:spMkLst>
            <pc:docMk/>
            <pc:sldMk cId="283604413" sldId="283"/>
            <ac:spMk id="13" creationId="{C7CF387C-1BD7-47D3-8116-9F34798B3507}"/>
          </ac:spMkLst>
        </pc:spChg>
        <pc:spChg chg="mod">
          <ac:chgData name="Ragnhild Halvorsrud" userId="917ea340-fd63-490f-a7db-68428d24cf32" providerId="ADAL" clId="{3F26B701-AADC-4668-AAA4-FB7BA2B947B1}" dt="2020-06-19T17:20:47.347" v="16815" actId="790"/>
          <ac:spMkLst>
            <pc:docMk/>
            <pc:sldMk cId="283604413" sldId="283"/>
            <ac:spMk id="14" creationId="{B98FC469-819D-428A-AEFD-87EBE7D23641}"/>
          </ac:spMkLst>
        </pc:spChg>
        <pc:spChg chg="mod">
          <ac:chgData name="Ragnhild Halvorsrud" userId="917ea340-fd63-490f-a7db-68428d24cf32" providerId="ADAL" clId="{3F26B701-AADC-4668-AAA4-FB7BA2B947B1}" dt="2020-06-19T17:20:47.348" v="16816" actId="790"/>
          <ac:spMkLst>
            <pc:docMk/>
            <pc:sldMk cId="283604413" sldId="283"/>
            <ac:spMk id="15" creationId="{CADAF4E4-C887-41BC-917A-9BFFACE314FF}"/>
          </ac:spMkLst>
        </pc:spChg>
        <pc:spChg chg="mod">
          <ac:chgData name="Ragnhild Halvorsrud" userId="917ea340-fd63-490f-a7db-68428d24cf32" providerId="ADAL" clId="{3F26B701-AADC-4668-AAA4-FB7BA2B947B1}" dt="2020-06-19T17:20:47.350" v="16817" actId="790"/>
          <ac:spMkLst>
            <pc:docMk/>
            <pc:sldMk cId="283604413" sldId="283"/>
            <ac:spMk id="16" creationId="{796F2013-AC03-427F-AD07-29DE7ACD39C1}"/>
          </ac:spMkLst>
        </pc:spChg>
        <pc:spChg chg="mod">
          <ac:chgData name="Ragnhild Halvorsrud" userId="917ea340-fd63-490f-a7db-68428d24cf32" providerId="ADAL" clId="{3F26B701-AADC-4668-AAA4-FB7BA2B947B1}" dt="2020-06-19T17:20:47.352" v="16818"/>
          <ac:spMkLst>
            <pc:docMk/>
            <pc:sldMk cId="283604413" sldId="283"/>
            <ac:spMk id="17" creationId="{12EEBA74-E2E0-42F0-A375-C90435260252}"/>
          </ac:spMkLst>
        </pc:spChg>
        <pc:spChg chg="mod">
          <ac:chgData name="Ragnhild Halvorsrud" userId="917ea340-fd63-490f-a7db-68428d24cf32" providerId="ADAL" clId="{3F26B701-AADC-4668-AAA4-FB7BA2B947B1}" dt="2020-06-19T17:20:47.354" v="16819" actId="790"/>
          <ac:spMkLst>
            <pc:docMk/>
            <pc:sldMk cId="283604413" sldId="283"/>
            <ac:spMk id="19" creationId="{19D55371-9C01-4747-A851-2D3AEE32FA72}"/>
          </ac:spMkLst>
        </pc:spChg>
        <pc:spChg chg="mod">
          <ac:chgData name="Ragnhild Halvorsrud" userId="917ea340-fd63-490f-a7db-68428d24cf32" providerId="ADAL" clId="{3F26B701-AADC-4668-AAA4-FB7BA2B947B1}" dt="2020-06-19T17:20:47.355" v="16820" actId="790"/>
          <ac:spMkLst>
            <pc:docMk/>
            <pc:sldMk cId="283604413" sldId="283"/>
            <ac:spMk id="21" creationId="{AEA1E669-7727-44C1-BF6E-F3E677E4F89F}"/>
          </ac:spMkLst>
        </pc:spChg>
        <pc:spChg chg="mod">
          <ac:chgData name="Ragnhild Halvorsrud" userId="917ea340-fd63-490f-a7db-68428d24cf32" providerId="ADAL" clId="{3F26B701-AADC-4668-AAA4-FB7BA2B947B1}" dt="2020-06-19T17:20:47.357" v="16821" actId="790"/>
          <ac:spMkLst>
            <pc:docMk/>
            <pc:sldMk cId="283604413" sldId="283"/>
            <ac:spMk id="22" creationId="{BEBA17B8-8BE9-4A88-BA0B-C65DAE107BFE}"/>
          </ac:spMkLst>
        </pc:spChg>
        <pc:spChg chg="mod">
          <ac:chgData name="Ragnhild Halvorsrud" userId="917ea340-fd63-490f-a7db-68428d24cf32" providerId="ADAL" clId="{3F26B701-AADC-4668-AAA4-FB7BA2B947B1}" dt="2020-06-19T17:20:47.359" v="16822" actId="790"/>
          <ac:spMkLst>
            <pc:docMk/>
            <pc:sldMk cId="283604413" sldId="283"/>
            <ac:spMk id="27" creationId="{7DDF3EF7-D9BE-42A8-B692-25263C4B8CDC}"/>
          </ac:spMkLst>
        </pc:spChg>
        <pc:spChg chg="mod">
          <ac:chgData name="Ragnhild Halvorsrud" userId="917ea340-fd63-490f-a7db-68428d24cf32" providerId="ADAL" clId="{3F26B701-AADC-4668-AAA4-FB7BA2B947B1}" dt="2020-06-19T17:20:47.361" v="16823" actId="790"/>
          <ac:spMkLst>
            <pc:docMk/>
            <pc:sldMk cId="283604413" sldId="283"/>
            <ac:spMk id="28" creationId="{312DEB8C-4D3F-49AC-B345-11398C557E32}"/>
          </ac:spMkLst>
        </pc:spChg>
        <pc:spChg chg="mod">
          <ac:chgData name="Ragnhild Halvorsrud" userId="917ea340-fd63-490f-a7db-68428d24cf32" providerId="ADAL" clId="{3F26B701-AADC-4668-AAA4-FB7BA2B947B1}" dt="2020-06-19T17:20:47.363" v="16824" actId="790"/>
          <ac:spMkLst>
            <pc:docMk/>
            <pc:sldMk cId="283604413" sldId="283"/>
            <ac:spMk id="32" creationId="{48B9D4A0-41ED-4AE3-BDB2-01A01C83B674}"/>
          </ac:spMkLst>
        </pc:spChg>
        <pc:spChg chg="mod">
          <ac:chgData name="Ragnhild Halvorsrud" userId="917ea340-fd63-490f-a7db-68428d24cf32" providerId="ADAL" clId="{3F26B701-AADC-4668-AAA4-FB7BA2B947B1}" dt="2020-06-19T17:20:47.364" v="16825" actId="790"/>
          <ac:spMkLst>
            <pc:docMk/>
            <pc:sldMk cId="283604413" sldId="283"/>
            <ac:spMk id="33" creationId="{1A228F3A-79BF-484F-B94E-1D9B359DFE3F}"/>
          </ac:spMkLst>
        </pc:spChg>
        <pc:spChg chg="mod">
          <ac:chgData name="Ragnhild Halvorsrud" userId="917ea340-fd63-490f-a7db-68428d24cf32" providerId="ADAL" clId="{3F26B701-AADC-4668-AAA4-FB7BA2B947B1}" dt="2020-06-19T17:20:47.366" v="16826" actId="790"/>
          <ac:spMkLst>
            <pc:docMk/>
            <pc:sldMk cId="283604413" sldId="283"/>
            <ac:spMk id="34" creationId="{198551FD-BE36-4909-8349-23CA26CBE7D9}"/>
          </ac:spMkLst>
        </pc:spChg>
        <pc:spChg chg="mod">
          <ac:chgData name="Ragnhild Halvorsrud" userId="917ea340-fd63-490f-a7db-68428d24cf32" providerId="ADAL" clId="{3F26B701-AADC-4668-AAA4-FB7BA2B947B1}" dt="2020-06-19T17:20:47.368" v="16827" actId="790"/>
          <ac:spMkLst>
            <pc:docMk/>
            <pc:sldMk cId="283604413" sldId="283"/>
            <ac:spMk id="38" creationId="{2E98F860-CC3F-41E4-A3E9-26453DB46A6B}"/>
          </ac:spMkLst>
        </pc:spChg>
        <pc:spChg chg="mod">
          <ac:chgData name="Ragnhild Halvorsrud" userId="917ea340-fd63-490f-a7db-68428d24cf32" providerId="ADAL" clId="{3F26B701-AADC-4668-AAA4-FB7BA2B947B1}" dt="2020-06-19T17:20:47.369" v="16828"/>
          <ac:spMkLst>
            <pc:docMk/>
            <pc:sldMk cId="283604413" sldId="283"/>
            <ac:spMk id="41" creationId="{7F8EB384-B3AB-4360-ABA5-ED3537E221A4}"/>
          </ac:spMkLst>
        </pc:spChg>
        <pc:spChg chg="mod">
          <ac:chgData name="Ragnhild Halvorsrud" userId="917ea340-fd63-490f-a7db-68428d24cf32" providerId="ADAL" clId="{3F26B701-AADC-4668-AAA4-FB7BA2B947B1}" dt="2020-06-19T17:20:47.371" v="16829" actId="790"/>
          <ac:spMkLst>
            <pc:docMk/>
            <pc:sldMk cId="283604413" sldId="283"/>
            <ac:spMk id="44" creationId="{D0FCD7F6-EA05-4B12-BB0C-2548DCCEAC49}"/>
          </ac:spMkLst>
        </pc:spChg>
        <pc:spChg chg="mod">
          <ac:chgData name="Ragnhild Halvorsrud" userId="917ea340-fd63-490f-a7db-68428d24cf32" providerId="ADAL" clId="{3F26B701-AADC-4668-AAA4-FB7BA2B947B1}" dt="2020-06-19T17:20:47.373" v="16830" actId="790"/>
          <ac:spMkLst>
            <pc:docMk/>
            <pc:sldMk cId="283604413" sldId="283"/>
            <ac:spMk id="46" creationId="{495458E8-1459-4A82-85D6-704D95CF401B}"/>
          </ac:spMkLst>
        </pc:spChg>
        <pc:spChg chg="mod">
          <ac:chgData name="Ragnhild Halvorsrud" userId="917ea340-fd63-490f-a7db-68428d24cf32" providerId="ADAL" clId="{3F26B701-AADC-4668-AAA4-FB7BA2B947B1}" dt="2020-06-19T17:20:47.375" v="16831" actId="790"/>
          <ac:spMkLst>
            <pc:docMk/>
            <pc:sldMk cId="283604413" sldId="283"/>
            <ac:spMk id="48" creationId="{7664FE6D-C01E-4048-8A55-DB69F498877A}"/>
          </ac:spMkLst>
        </pc:spChg>
        <pc:spChg chg="mod">
          <ac:chgData name="Ragnhild Halvorsrud" userId="917ea340-fd63-490f-a7db-68428d24cf32" providerId="ADAL" clId="{3F26B701-AADC-4668-AAA4-FB7BA2B947B1}" dt="2020-06-19T17:20:47.377" v="16832" actId="790"/>
          <ac:spMkLst>
            <pc:docMk/>
            <pc:sldMk cId="283604413" sldId="283"/>
            <ac:spMk id="50" creationId="{9161F0AF-0ECA-460F-894D-21441EDA1134}"/>
          </ac:spMkLst>
        </pc:spChg>
        <pc:spChg chg="add del mod">
          <ac:chgData name="Ragnhild Halvorsrud" userId="917ea340-fd63-490f-a7db-68428d24cf32" providerId="ADAL" clId="{3F26B701-AADC-4668-AAA4-FB7BA2B947B1}" dt="2020-06-19T17:20:25.502" v="14763"/>
          <ac:spMkLst>
            <pc:docMk/>
            <pc:sldMk cId="283604413" sldId="283"/>
            <ac:spMk id="51" creationId="{83B8CB3B-7A9F-4523-8019-774B6E280817}"/>
          </ac:spMkLst>
        </pc:spChg>
        <pc:spChg chg="del mod">
          <ac:chgData name="Ragnhild Halvorsrud" userId="917ea340-fd63-490f-a7db-68428d24cf32" providerId="ADAL" clId="{3F26B701-AADC-4668-AAA4-FB7BA2B947B1}" dt="2020-06-19T17:13:46.696" v="14499" actId="478"/>
          <ac:spMkLst>
            <pc:docMk/>
            <pc:sldMk cId="283604413" sldId="283"/>
            <ac:spMk id="52" creationId="{9C23B6C1-FAE8-4749-AEA2-A3EE8C39753C}"/>
          </ac:spMkLst>
        </pc:spChg>
        <pc:spChg chg="del mod">
          <ac:chgData name="Ragnhild Halvorsrud" userId="917ea340-fd63-490f-a7db-68428d24cf32" providerId="ADAL" clId="{3F26B701-AADC-4668-AAA4-FB7BA2B947B1}" dt="2020-06-19T17:13:56.814" v="14501" actId="478"/>
          <ac:spMkLst>
            <pc:docMk/>
            <pc:sldMk cId="283604413" sldId="283"/>
            <ac:spMk id="53" creationId="{738767D4-3866-4366-9B1D-FDF7B921FEF8}"/>
          </ac:spMkLst>
        </pc:spChg>
        <pc:spChg chg="add mod">
          <ac:chgData name="Ragnhild Halvorsrud" userId="917ea340-fd63-490f-a7db-68428d24cf32" providerId="ADAL" clId="{3F26B701-AADC-4668-AAA4-FB7BA2B947B1}" dt="2020-06-19T17:21:30.103" v="17026" actId="20577"/>
          <ac:spMkLst>
            <pc:docMk/>
            <pc:sldMk cId="283604413" sldId="283"/>
            <ac:spMk id="54" creationId="{5832A438-A3CD-47BD-B5E5-FB1D7C4D4E09}"/>
          </ac:spMkLst>
        </pc:spChg>
        <pc:spChg chg="add mod">
          <ac:chgData name="Ragnhild Halvorsrud" userId="917ea340-fd63-490f-a7db-68428d24cf32" providerId="ADAL" clId="{3F26B701-AADC-4668-AAA4-FB7BA2B947B1}" dt="2020-06-19T17:20:47.384" v="16834"/>
          <ac:spMkLst>
            <pc:docMk/>
            <pc:sldMk cId="283604413" sldId="283"/>
            <ac:spMk id="55" creationId="{AF87ACAF-514B-47C6-A49D-9AFE8AFC334C}"/>
          </ac:spMkLst>
        </pc:spChg>
        <pc:picChg chg="mod">
          <ac:chgData name="Ragnhild Halvorsrud" userId="917ea340-fd63-490f-a7db-68428d24cf32" providerId="ADAL" clId="{3F26B701-AADC-4668-AAA4-FB7BA2B947B1}" dt="2020-06-19T17:13:53.455" v="14500" actId="1076"/>
          <ac:picMkLst>
            <pc:docMk/>
            <pc:sldMk cId="283604413" sldId="283"/>
            <ac:picMk id="10" creationId="{ADB16608-D30B-4848-9EA4-4809AB26556F}"/>
          </ac:picMkLst>
        </pc:picChg>
        <pc:picChg chg="mod">
          <ac:chgData name="Ragnhild Halvorsrud" userId="917ea340-fd63-490f-a7db-68428d24cf32" providerId="ADAL" clId="{3F26B701-AADC-4668-AAA4-FB7BA2B947B1}" dt="2020-06-19T17:13:53.455" v="14500" actId="1076"/>
          <ac:picMkLst>
            <pc:docMk/>
            <pc:sldMk cId="283604413" sldId="283"/>
            <ac:picMk id="11" creationId="{C53A4AE3-95D5-4D78-B8AA-7AF98069AB15}"/>
          </ac:picMkLst>
        </pc:picChg>
        <pc:picChg chg="mod">
          <ac:chgData name="Ragnhild Halvorsrud" userId="917ea340-fd63-490f-a7db-68428d24cf32" providerId="ADAL" clId="{3F26B701-AADC-4668-AAA4-FB7BA2B947B1}" dt="2020-06-19T17:15:23.232" v="14597" actId="1036"/>
          <ac:picMkLst>
            <pc:docMk/>
            <pc:sldMk cId="283604413" sldId="283"/>
            <ac:picMk id="18" creationId="{39CC9B93-B274-4C77-A877-56D0C4C840D5}"/>
          </ac:picMkLst>
        </pc:picChg>
        <pc:picChg chg="mod">
          <ac:chgData name="Ragnhild Halvorsrud" userId="917ea340-fd63-490f-a7db-68428d24cf32" providerId="ADAL" clId="{3F26B701-AADC-4668-AAA4-FB7BA2B947B1}" dt="2020-06-19T17:13:53.455" v="14500" actId="1076"/>
          <ac:picMkLst>
            <pc:docMk/>
            <pc:sldMk cId="283604413" sldId="283"/>
            <ac:picMk id="23" creationId="{434B78A7-29BC-410A-A5F2-207D90249885}"/>
          </ac:picMkLst>
        </pc:picChg>
        <pc:picChg chg="mod">
          <ac:chgData name="Ragnhild Halvorsrud" userId="917ea340-fd63-490f-a7db-68428d24cf32" providerId="ADAL" clId="{3F26B701-AADC-4668-AAA4-FB7BA2B947B1}" dt="2020-06-19T17:15:23.232" v="14597" actId="1036"/>
          <ac:picMkLst>
            <pc:docMk/>
            <pc:sldMk cId="283604413" sldId="283"/>
            <ac:picMk id="24" creationId="{C7BEB81B-8324-437D-9CB0-FC551D4A74BE}"/>
          </ac:picMkLst>
        </pc:picChg>
        <pc:picChg chg="mod">
          <ac:chgData name="Ragnhild Halvorsrud" userId="917ea340-fd63-490f-a7db-68428d24cf32" providerId="ADAL" clId="{3F26B701-AADC-4668-AAA4-FB7BA2B947B1}" dt="2020-06-19T17:13:53.455" v="14500" actId="1076"/>
          <ac:picMkLst>
            <pc:docMk/>
            <pc:sldMk cId="283604413" sldId="283"/>
            <ac:picMk id="25" creationId="{5825BC47-B0A5-4737-B129-245968E7C09E}"/>
          </ac:picMkLst>
        </pc:picChg>
        <pc:picChg chg="mod">
          <ac:chgData name="Ragnhild Halvorsrud" userId="917ea340-fd63-490f-a7db-68428d24cf32" providerId="ADAL" clId="{3F26B701-AADC-4668-AAA4-FB7BA2B947B1}" dt="2020-06-19T17:15:23.232" v="14597" actId="1036"/>
          <ac:picMkLst>
            <pc:docMk/>
            <pc:sldMk cId="283604413" sldId="283"/>
            <ac:picMk id="26" creationId="{5A59DF42-ADCF-4919-85C8-E49E90AEE5B7}"/>
          </ac:picMkLst>
        </pc:picChg>
        <pc:picChg chg="mod">
          <ac:chgData name="Ragnhild Halvorsrud" userId="917ea340-fd63-490f-a7db-68428d24cf32" providerId="ADAL" clId="{3F26B701-AADC-4668-AAA4-FB7BA2B947B1}" dt="2020-06-19T17:13:53.455" v="14500" actId="1076"/>
          <ac:picMkLst>
            <pc:docMk/>
            <pc:sldMk cId="283604413" sldId="283"/>
            <ac:picMk id="29" creationId="{F1E5228C-2574-4830-8277-2090CB5A0257}"/>
          </ac:picMkLst>
        </pc:picChg>
        <pc:picChg chg="mod">
          <ac:chgData name="Ragnhild Halvorsrud" userId="917ea340-fd63-490f-a7db-68428d24cf32" providerId="ADAL" clId="{3F26B701-AADC-4668-AAA4-FB7BA2B947B1}" dt="2020-06-19T17:15:23.232" v="14597" actId="1036"/>
          <ac:picMkLst>
            <pc:docMk/>
            <pc:sldMk cId="283604413" sldId="283"/>
            <ac:picMk id="31" creationId="{8B872207-607C-4D96-9CDB-B2F8E8076555}"/>
          </ac:picMkLst>
        </pc:picChg>
        <pc:picChg chg="mod">
          <ac:chgData name="Ragnhild Halvorsrud" userId="917ea340-fd63-490f-a7db-68428d24cf32" providerId="ADAL" clId="{3F26B701-AADC-4668-AAA4-FB7BA2B947B1}" dt="2020-06-19T17:15:30.240" v="14602" actId="1035"/>
          <ac:picMkLst>
            <pc:docMk/>
            <pc:sldMk cId="283604413" sldId="283"/>
            <ac:picMk id="35" creationId="{EA7BD61A-184E-460E-A351-DE107D9C7C7D}"/>
          </ac:picMkLst>
        </pc:picChg>
        <pc:picChg chg="mod">
          <ac:chgData name="Ragnhild Halvorsrud" userId="917ea340-fd63-490f-a7db-68428d24cf32" providerId="ADAL" clId="{3F26B701-AADC-4668-AAA4-FB7BA2B947B1}" dt="2020-06-19T17:15:30.240" v="14602" actId="1035"/>
          <ac:picMkLst>
            <pc:docMk/>
            <pc:sldMk cId="283604413" sldId="283"/>
            <ac:picMk id="36" creationId="{129B2BBD-D20B-4C38-A026-D5CEFA075C9F}"/>
          </ac:picMkLst>
        </pc:picChg>
        <pc:picChg chg="mod">
          <ac:chgData name="Ragnhild Halvorsrud" userId="917ea340-fd63-490f-a7db-68428d24cf32" providerId="ADAL" clId="{3F26B701-AADC-4668-AAA4-FB7BA2B947B1}" dt="2020-06-19T17:15:30.240" v="14602" actId="1035"/>
          <ac:picMkLst>
            <pc:docMk/>
            <pc:sldMk cId="283604413" sldId="283"/>
            <ac:picMk id="37" creationId="{60C2BE34-7E9E-499B-AA73-2AF62C2E2E61}"/>
          </ac:picMkLst>
        </pc:picChg>
        <pc:picChg chg="mod">
          <ac:chgData name="Ragnhild Halvorsrud" userId="917ea340-fd63-490f-a7db-68428d24cf32" providerId="ADAL" clId="{3F26B701-AADC-4668-AAA4-FB7BA2B947B1}" dt="2020-06-19T17:15:30.240" v="14602" actId="1035"/>
          <ac:picMkLst>
            <pc:docMk/>
            <pc:sldMk cId="283604413" sldId="283"/>
            <ac:picMk id="39" creationId="{2E74C06A-DA9D-4F76-A780-999CC1D83D3E}"/>
          </ac:picMkLst>
        </pc:picChg>
        <pc:picChg chg="mod">
          <ac:chgData name="Ragnhild Halvorsrud" userId="917ea340-fd63-490f-a7db-68428d24cf32" providerId="ADAL" clId="{3F26B701-AADC-4668-AAA4-FB7BA2B947B1}" dt="2020-06-19T17:13:53.455" v="14500" actId="1076"/>
          <ac:picMkLst>
            <pc:docMk/>
            <pc:sldMk cId="283604413" sldId="283"/>
            <ac:picMk id="40" creationId="{3D814A90-6D81-4679-88D7-5863538DD0CB}"/>
          </ac:picMkLst>
        </pc:picChg>
        <pc:picChg chg="mod">
          <ac:chgData name="Ragnhild Halvorsrud" userId="917ea340-fd63-490f-a7db-68428d24cf32" providerId="ADAL" clId="{3F26B701-AADC-4668-AAA4-FB7BA2B947B1}" dt="2020-06-19T17:15:30.240" v="14602" actId="1035"/>
          <ac:picMkLst>
            <pc:docMk/>
            <pc:sldMk cId="283604413" sldId="283"/>
            <ac:picMk id="42" creationId="{EE904CBC-60D3-4804-8A5C-C8CA8476CFA9}"/>
          </ac:picMkLst>
        </pc:picChg>
        <pc:picChg chg="del">
          <ac:chgData name="Ragnhild Halvorsrud" userId="917ea340-fd63-490f-a7db-68428d24cf32" providerId="ADAL" clId="{3F26B701-AADC-4668-AAA4-FB7BA2B947B1}" dt="2020-06-19T17:13:56.814" v="14501" actId="478"/>
          <ac:picMkLst>
            <pc:docMk/>
            <pc:sldMk cId="283604413" sldId="283"/>
            <ac:picMk id="51" creationId="{6F895A8F-EA77-43EA-914B-0AC6A41C200C}"/>
          </ac:picMkLst>
        </pc:picChg>
        <pc:picChg chg="add mod">
          <ac:chgData name="Ragnhild Halvorsrud" userId="917ea340-fd63-490f-a7db-68428d24cf32" providerId="ADAL" clId="{3F26B701-AADC-4668-AAA4-FB7BA2B947B1}" dt="2020-06-19T17:15:10.005" v="14584" actId="1076"/>
          <ac:picMkLst>
            <pc:docMk/>
            <pc:sldMk cId="283604413" sldId="283"/>
            <ac:picMk id="56" creationId="{0DD1E9B0-70FB-41D7-B517-AC36BBCA7514}"/>
          </ac:picMkLst>
        </pc:picChg>
        <pc:cxnChg chg="mod">
          <ac:chgData name="Ragnhild Halvorsrud" userId="917ea340-fd63-490f-a7db-68428d24cf32" providerId="ADAL" clId="{3F26B701-AADC-4668-AAA4-FB7BA2B947B1}" dt="2020-06-19T17:15:23.232" v="14597" actId="1036"/>
          <ac:cxnSpMkLst>
            <pc:docMk/>
            <pc:sldMk cId="283604413" sldId="283"/>
            <ac:cxnSpMk id="12" creationId="{CB8832BB-4F32-4FDD-B318-1D13522E9507}"/>
          </ac:cxnSpMkLst>
        </pc:cxnChg>
        <pc:cxnChg chg="mod">
          <ac:chgData name="Ragnhild Halvorsrud" userId="917ea340-fd63-490f-a7db-68428d24cf32" providerId="ADAL" clId="{3F26B701-AADC-4668-AAA4-FB7BA2B947B1}" dt="2020-06-19T17:15:23.232" v="14597" actId="1036"/>
          <ac:cxnSpMkLst>
            <pc:docMk/>
            <pc:sldMk cId="283604413" sldId="283"/>
            <ac:cxnSpMk id="20" creationId="{5150C9F3-8215-4D6B-A2DF-E4BEF669F42A}"/>
          </ac:cxnSpMkLst>
        </pc:cxnChg>
        <pc:cxnChg chg="mod">
          <ac:chgData name="Ragnhild Halvorsrud" userId="917ea340-fd63-490f-a7db-68428d24cf32" providerId="ADAL" clId="{3F26B701-AADC-4668-AAA4-FB7BA2B947B1}" dt="2020-06-19T17:15:23.232" v="14597" actId="1036"/>
          <ac:cxnSpMkLst>
            <pc:docMk/>
            <pc:sldMk cId="283604413" sldId="283"/>
            <ac:cxnSpMk id="30" creationId="{15A6BCCD-F941-43F9-8525-EEA0F4107E7B}"/>
          </ac:cxnSpMkLst>
        </pc:cxnChg>
        <pc:cxnChg chg="mod">
          <ac:chgData name="Ragnhild Halvorsrud" userId="917ea340-fd63-490f-a7db-68428d24cf32" providerId="ADAL" clId="{3F26B701-AADC-4668-AAA4-FB7BA2B947B1}" dt="2020-06-19T17:13:53.455" v="14500" actId="1076"/>
          <ac:cxnSpMkLst>
            <pc:docMk/>
            <pc:sldMk cId="283604413" sldId="283"/>
            <ac:cxnSpMk id="43" creationId="{8937C5FC-D702-43C5-ADC8-10A178EDF2F2}"/>
          </ac:cxnSpMkLst>
        </pc:cxnChg>
        <pc:cxnChg chg="mod">
          <ac:chgData name="Ragnhild Halvorsrud" userId="917ea340-fd63-490f-a7db-68428d24cf32" providerId="ADAL" clId="{3F26B701-AADC-4668-AAA4-FB7BA2B947B1}" dt="2020-06-19T17:13:53.455" v="14500" actId="1076"/>
          <ac:cxnSpMkLst>
            <pc:docMk/>
            <pc:sldMk cId="283604413" sldId="283"/>
            <ac:cxnSpMk id="45" creationId="{46908D9B-46AF-43D6-9970-7D693F003183}"/>
          </ac:cxnSpMkLst>
        </pc:cxnChg>
        <pc:cxnChg chg="mod">
          <ac:chgData name="Ragnhild Halvorsrud" userId="917ea340-fd63-490f-a7db-68428d24cf32" providerId="ADAL" clId="{3F26B701-AADC-4668-AAA4-FB7BA2B947B1}" dt="2020-06-19T17:13:53.455" v="14500" actId="1076"/>
          <ac:cxnSpMkLst>
            <pc:docMk/>
            <pc:sldMk cId="283604413" sldId="283"/>
            <ac:cxnSpMk id="47" creationId="{560D8DE8-59E6-4F81-B4D3-604BDE42B735}"/>
          </ac:cxnSpMkLst>
        </pc:cxnChg>
        <pc:cxnChg chg="mod">
          <ac:chgData name="Ragnhild Halvorsrud" userId="917ea340-fd63-490f-a7db-68428d24cf32" providerId="ADAL" clId="{3F26B701-AADC-4668-AAA4-FB7BA2B947B1}" dt="2020-06-19T17:13:53.455" v="14500" actId="1076"/>
          <ac:cxnSpMkLst>
            <pc:docMk/>
            <pc:sldMk cId="283604413" sldId="283"/>
            <ac:cxnSpMk id="49" creationId="{D447564A-500C-48A0-B6B6-9988761964BB}"/>
          </ac:cxnSpMkLst>
        </pc:cxnChg>
      </pc:sldChg>
      <pc:sldChg chg="modSp add del mod modNotes">
        <pc:chgData name="Ragnhild Halvorsrud" userId="917ea340-fd63-490f-a7db-68428d24cf32" providerId="ADAL" clId="{3F26B701-AADC-4668-AAA4-FB7BA2B947B1}" dt="2020-06-19T09:05:41.200" v="2909" actId="47"/>
        <pc:sldMkLst>
          <pc:docMk/>
          <pc:sldMk cId="3855391680" sldId="295"/>
        </pc:sldMkLst>
        <pc:spChg chg="mod">
          <ac:chgData name="Ragnhild Halvorsrud" userId="917ea340-fd63-490f-a7db-68428d24cf32" providerId="ADAL" clId="{3F26B701-AADC-4668-AAA4-FB7BA2B947B1}" dt="2020-06-19T09:05:28.671" v="2301" actId="790"/>
          <ac:spMkLst>
            <pc:docMk/>
            <pc:sldMk cId="3855391680" sldId="295"/>
            <ac:spMk id="2" creationId="{DFE8D356-A21B-423A-8199-EF05F8D333FA}"/>
          </ac:spMkLst>
        </pc:spChg>
        <pc:spChg chg="mod">
          <ac:chgData name="Ragnhild Halvorsrud" userId="917ea340-fd63-490f-a7db-68428d24cf32" providerId="ADAL" clId="{3F26B701-AADC-4668-AAA4-FB7BA2B947B1}" dt="2020-06-19T09:05:28.675" v="2303" actId="790"/>
          <ac:spMkLst>
            <pc:docMk/>
            <pc:sldMk cId="3855391680" sldId="295"/>
            <ac:spMk id="7" creationId="{33ED721E-F64E-4CAE-B427-EAE918E00B88}"/>
          </ac:spMkLst>
        </pc:spChg>
        <pc:spChg chg="mod">
          <ac:chgData name="Ragnhild Halvorsrud" userId="917ea340-fd63-490f-a7db-68428d24cf32" providerId="ADAL" clId="{3F26B701-AADC-4668-AAA4-FB7BA2B947B1}" dt="2020-06-19T09:05:28.606" v="2261" actId="790"/>
          <ac:spMkLst>
            <pc:docMk/>
            <pc:sldMk cId="3855391680" sldId="295"/>
            <ac:spMk id="189" creationId="{0A1BE4BC-5F6D-4117-8ECD-E710623E443F}"/>
          </ac:spMkLst>
        </pc:spChg>
        <pc:spChg chg="mod">
          <ac:chgData name="Ragnhild Halvorsrud" userId="917ea340-fd63-490f-a7db-68428d24cf32" providerId="ADAL" clId="{3F26B701-AADC-4668-AAA4-FB7BA2B947B1}" dt="2020-06-19T09:05:28.608" v="2262" actId="790"/>
          <ac:spMkLst>
            <pc:docMk/>
            <pc:sldMk cId="3855391680" sldId="295"/>
            <ac:spMk id="193" creationId="{5706A2DB-045C-4577-9491-96BFC47F8FA6}"/>
          </ac:spMkLst>
        </pc:spChg>
        <pc:spChg chg="mod">
          <ac:chgData name="Ragnhild Halvorsrud" userId="917ea340-fd63-490f-a7db-68428d24cf32" providerId="ADAL" clId="{3F26B701-AADC-4668-AAA4-FB7BA2B947B1}" dt="2020-06-19T09:05:28.610" v="2263" actId="790"/>
          <ac:spMkLst>
            <pc:docMk/>
            <pc:sldMk cId="3855391680" sldId="295"/>
            <ac:spMk id="205" creationId="{22EFE43B-537A-422C-8A53-9E40AEC5BAA0}"/>
          </ac:spMkLst>
        </pc:spChg>
        <pc:spChg chg="mod">
          <ac:chgData name="Ragnhild Halvorsrud" userId="917ea340-fd63-490f-a7db-68428d24cf32" providerId="ADAL" clId="{3F26B701-AADC-4668-AAA4-FB7BA2B947B1}" dt="2020-06-19T09:05:28.612" v="2264" actId="790"/>
          <ac:spMkLst>
            <pc:docMk/>
            <pc:sldMk cId="3855391680" sldId="295"/>
            <ac:spMk id="206" creationId="{AB5A849D-74E5-4F58-BE7E-E0C8506E7DB4}"/>
          </ac:spMkLst>
        </pc:spChg>
        <pc:spChg chg="mod">
          <ac:chgData name="Ragnhild Halvorsrud" userId="917ea340-fd63-490f-a7db-68428d24cf32" providerId="ADAL" clId="{3F26B701-AADC-4668-AAA4-FB7BA2B947B1}" dt="2020-06-19T09:05:28.615" v="2266" actId="790"/>
          <ac:spMkLst>
            <pc:docMk/>
            <pc:sldMk cId="3855391680" sldId="295"/>
            <ac:spMk id="219" creationId="{027732F2-AFCE-4D0C-BA06-1EE7A6BE418F}"/>
          </ac:spMkLst>
        </pc:spChg>
        <pc:spChg chg="mod">
          <ac:chgData name="Ragnhild Halvorsrud" userId="917ea340-fd63-490f-a7db-68428d24cf32" providerId="ADAL" clId="{3F26B701-AADC-4668-AAA4-FB7BA2B947B1}" dt="2020-06-19T09:05:28.617" v="2267" actId="790"/>
          <ac:spMkLst>
            <pc:docMk/>
            <pc:sldMk cId="3855391680" sldId="295"/>
            <ac:spMk id="221" creationId="{9D36033E-791B-4E83-9389-CC67E61433DA}"/>
          </ac:spMkLst>
        </pc:spChg>
        <pc:spChg chg="mod">
          <ac:chgData name="Ragnhild Halvorsrud" userId="917ea340-fd63-490f-a7db-68428d24cf32" providerId="ADAL" clId="{3F26B701-AADC-4668-AAA4-FB7BA2B947B1}" dt="2020-06-19T09:05:28.618" v="2268" actId="790"/>
          <ac:spMkLst>
            <pc:docMk/>
            <pc:sldMk cId="3855391680" sldId="295"/>
            <ac:spMk id="224" creationId="{3806E849-134A-472B-8736-669071143B3D}"/>
          </ac:spMkLst>
        </pc:spChg>
        <pc:spChg chg="mod">
          <ac:chgData name="Ragnhild Halvorsrud" userId="917ea340-fd63-490f-a7db-68428d24cf32" providerId="ADAL" clId="{3F26B701-AADC-4668-AAA4-FB7BA2B947B1}" dt="2020-06-19T09:05:28.620" v="2269" actId="790"/>
          <ac:spMkLst>
            <pc:docMk/>
            <pc:sldMk cId="3855391680" sldId="295"/>
            <ac:spMk id="225" creationId="{A4ED2703-463A-45E3-913D-DE26245FF356}"/>
          </ac:spMkLst>
        </pc:spChg>
        <pc:spChg chg="mod">
          <ac:chgData name="Ragnhild Halvorsrud" userId="917ea340-fd63-490f-a7db-68428d24cf32" providerId="ADAL" clId="{3F26B701-AADC-4668-AAA4-FB7BA2B947B1}" dt="2020-06-19T09:05:28.621" v="2270" actId="790"/>
          <ac:spMkLst>
            <pc:docMk/>
            <pc:sldMk cId="3855391680" sldId="295"/>
            <ac:spMk id="226" creationId="{4846FB56-23C7-41B1-AE02-5F1695AE4C8B}"/>
          </ac:spMkLst>
        </pc:spChg>
        <pc:spChg chg="mod">
          <ac:chgData name="Ragnhild Halvorsrud" userId="917ea340-fd63-490f-a7db-68428d24cf32" providerId="ADAL" clId="{3F26B701-AADC-4668-AAA4-FB7BA2B947B1}" dt="2020-06-19T09:05:28.623" v="2271" actId="790"/>
          <ac:spMkLst>
            <pc:docMk/>
            <pc:sldMk cId="3855391680" sldId="295"/>
            <ac:spMk id="228" creationId="{FA926F25-6E16-43E7-A7B3-A8F2F31F8286}"/>
          </ac:spMkLst>
        </pc:spChg>
        <pc:spChg chg="mod">
          <ac:chgData name="Ragnhild Halvorsrud" userId="917ea340-fd63-490f-a7db-68428d24cf32" providerId="ADAL" clId="{3F26B701-AADC-4668-AAA4-FB7BA2B947B1}" dt="2020-06-19T09:05:28.625" v="2272" actId="790"/>
          <ac:spMkLst>
            <pc:docMk/>
            <pc:sldMk cId="3855391680" sldId="295"/>
            <ac:spMk id="288" creationId="{9186A0B1-2BAE-4716-9943-9150509EC28D}"/>
          </ac:spMkLst>
        </pc:spChg>
        <pc:spChg chg="mod">
          <ac:chgData name="Ragnhild Halvorsrud" userId="917ea340-fd63-490f-a7db-68428d24cf32" providerId="ADAL" clId="{3F26B701-AADC-4668-AAA4-FB7BA2B947B1}" dt="2020-06-19T09:05:28.626" v="2273" actId="790"/>
          <ac:spMkLst>
            <pc:docMk/>
            <pc:sldMk cId="3855391680" sldId="295"/>
            <ac:spMk id="290" creationId="{22D99512-01C7-40E4-A062-79D1076B5B61}"/>
          </ac:spMkLst>
        </pc:spChg>
        <pc:spChg chg="mod">
          <ac:chgData name="Ragnhild Halvorsrud" userId="917ea340-fd63-490f-a7db-68428d24cf32" providerId="ADAL" clId="{3F26B701-AADC-4668-AAA4-FB7BA2B947B1}" dt="2020-06-19T09:05:28.628" v="2274" actId="790"/>
          <ac:spMkLst>
            <pc:docMk/>
            <pc:sldMk cId="3855391680" sldId="295"/>
            <ac:spMk id="293" creationId="{9049B7AC-91F8-4809-9A0E-B3724BFB6FFF}"/>
          </ac:spMkLst>
        </pc:spChg>
        <pc:spChg chg="mod">
          <ac:chgData name="Ragnhild Halvorsrud" userId="917ea340-fd63-490f-a7db-68428d24cf32" providerId="ADAL" clId="{3F26B701-AADC-4668-AAA4-FB7BA2B947B1}" dt="2020-06-19T09:05:28.629" v="2275" actId="790"/>
          <ac:spMkLst>
            <pc:docMk/>
            <pc:sldMk cId="3855391680" sldId="295"/>
            <ac:spMk id="294" creationId="{25877A43-0B56-48F9-8A17-821B22755FAF}"/>
          </ac:spMkLst>
        </pc:spChg>
        <pc:spChg chg="mod">
          <ac:chgData name="Ragnhild Halvorsrud" userId="917ea340-fd63-490f-a7db-68428d24cf32" providerId="ADAL" clId="{3F26B701-AADC-4668-AAA4-FB7BA2B947B1}" dt="2020-06-19T09:05:28.631" v="2276" actId="790"/>
          <ac:spMkLst>
            <pc:docMk/>
            <pc:sldMk cId="3855391680" sldId="295"/>
            <ac:spMk id="295" creationId="{9A2A9599-96B0-48A4-B399-3EB5A8572483}"/>
          </ac:spMkLst>
        </pc:spChg>
        <pc:spChg chg="mod">
          <ac:chgData name="Ragnhild Halvorsrud" userId="917ea340-fd63-490f-a7db-68428d24cf32" providerId="ADAL" clId="{3F26B701-AADC-4668-AAA4-FB7BA2B947B1}" dt="2020-06-19T09:05:28.632" v="2277" actId="790"/>
          <ac:spMkLst>
            <pc:docMk/>
            <pc:sldMk cId="3855391680" sldId="295"/>
            <ac:spMk id="296" creationId="{D73692DC-1E8D-443D-B6E2-6750A20F11A1}"/>
          </ac:spMkLst>
        </pc:spChg>
        <pc:spChg chg="mod">
          <ac:chgData name="Ragnhild Halvorsrud" userId="917ea340-fd63-490f-a7db-68428d24cf32" providerId="ADAL" clId="{3F26B701-AADC-4668-AAA4-FB7BA2B947B1}" dt="2020-06-19T09:05:28.634" v="2278" actId="790"/>
          <ac:spMkLst>
            <pc:docMk/>
            <pc:sldMk cId="3855391680" sldId="295"/>
            <ac:spMk id="297" creationId="{86501363-E2C3-4016-8AA9-C626FEBF216C}"/>
          </ac:spMkLst>
        </pc:spChg>
        <pc:spChg chg="mod">
          <ac:chgData name="Ragnhild Halvorsrud" userId="917ea340-fd63-490f-a7db-68428d24cf32" providerId="ADAL" clId="{3F26B701-AADC-4668-AAA4-FB7BA2B947B1}" dt="2020-06-19T09:05:28.636" v="2279" actId="790"/>
          <ac:spMkLst>
            <pc:docMk/>
            <pc:sldMk cId="3855391680" sldId="295"/>
            <ac:spMk id="298" creationId="{A20BBAC3-F915-4D33-BC5E-34D5CA17976F}"/>
          </ac:spMkLst>
        </pc:spChg>
        <pc:spChg chg="mod">
          <ac:chgData name="Ragnhild Halvorsrud" userId="917ea340-fd63-490f-a7db-68428d24cf32" providerId="ADAL" clId="{3F26B701-AADC-4668-AAA4-FB7BA2B947B1}" dt="2020-06-19T09:05:28.661" v="2295" actId="790"/>
          <ac:spMkLst>
            <pc:docMk/>
            <pc:sldMk cId="3855391680" sldId="295"/>
            <ac:spMk id="301" creationId="{E4A099A6-5F79-495B-A941-CCCBB6869385}"/>
          </ac:spMkLst>
        </pc:spChg>
        <pc:spChg chg="mod">
          <ac:chgData name="Ragnhild Halvorsrud" userId="917ea340-fd63-490f-a7db-68428d24cf32" providerId="ADAL" clId="{3F26B701-AADC-4668-AAA4-FB7BA2B947B1}" dt="2020-06-19T09:05:28.637" v="2280" actId="790"/>
          <ac:spMkLst>
            <pc:docMk/>
            <pc:sldMk cId="3855391680" sldId="295"/>
            <ac:spMk id="304" creationId="{A8816E58-6997-4C8B-A9FB-B8907DBF3124}"/>
          </ac:spMkLst>
        </pc:spChg>
        <pc:spChg chg="mod">
          <ac:chgData name="Ragnhild Halvorsrud" userId="917ea340-fd63-490f-a7db-68428d24cf32" providerId="ADAL" clId="{3F26B701-AADC-4668-AAA4-FB7BA2B947B1}" dt="2020-06-19T09:05:28.639" v="2281" actId="790"/>
          <ac:spMkLst>
            <pc:docMk/>
            <pc:sldMk cId="3855391680" sldId="295"/>
            <ac:spMk id="305" creationId="{B4862BA6-B02E-468C-8E99-E435C47A5C40}"/>
          </ac:spMkLst>
        </pc:spChg>
        <pc:spChg chg="mod">
          <ac:chgData name="Ragnhild Halvorsrud" userId="917ea340-fd63-490f-a7db-68428d24cf32" providerId="ADAL" clId="{3F26B701-AADC-4668-AAA4-FB7BA2B947B1}" dt="2020-06-19T09:05:28.663" v="2296" actId="790"/>
          <ac:spMkLst>
            <pc:docMk/>
            <pc:sldMk cId="3855391680" sldId="295"/>
            <ac:spMk id="310" creationId="{53C579A7-5980-4FD5-87D9-46EEF96F00AD}"/>
          </ac:spMkLst>
        </pc:spChg>
        <pc:spChg chg="mod">
          <ac:chgData name="Ragnhild Halvorsrud" userId="917ea340-fd63-490f-a7db-68428d24cf32" providerId="ADAL" clId="{3F26B701-AADC-4668-AAA4-FB7BA2B947B1}" dt="2020-06-19T09:05:28.673" v="2302" actId="790"/>
          <ac:spMkLst>
            <pc:docMk/>
            <pc:sldMk cId="3855391680" sldId="295"/>
            <ac:spMk id="311" creationId="{4B4E8D95-6E7E-4B81-86F0-66E072CC92D5}"/>
          </ac:spMkLst>
        </pc:spChg>
        <pc:spChg chg="mod">
          <ac:chgData name="Ragnhild Halvorsrud" userId="917ea340-fd63-490f-a7db-68428d24cf32" providerId="ADAL" clId="{3F26B701-AADC-4668-AAA4-FB7BA2B947B1}" dt="2020-06-19T09:05:28.642" v="2283" actId="790"/>
          <ac:spMkLst>
            <pc:docMk/>
            <pc:sldMk cId="3855391680" sldId="295"/>
            <ac:spMk id="320" creationId="{5C882BD8-1196-48DA-A77E-39BE6A67F667}"/>
          </ac:spMkLst>
        </pc:spChg>
        <pc:spChg chg="mod">
          <ac:chgData name="Ragnhild Halvorsrud" userId="917ea340-fd63-490f-a7db-68428d24cf32" providerId="ADAL" clId="{3F26B701-AADC-4668-AAA4-FB7BA2B947B1}" dt="2020-06-19T09:05:28.644" v="2284" actId="790"/>
          <ac:spMkLst>
            <pc:docMk/>
            <pc:sldMk cId="3855391680" sldId="295"/>
            <ac:spMk id="322" creationId="{F856BEEF-EC0F-4418-B407-22A628DE8A6D}"/>
          </ac:spMkLst>
        </pc:spChg>
        <pc:spChg chg="mod">
          <ac:chgData name="Ragnhild Halvorsrud" userId="917ea340-fd63-490f-a7db-68428d24cf32" providerId="ADAL" clId="{3F26B701-AADC-4668-AAA4-FB7BA2B947B1}" dt="2020-06-19T09:05:28.645" v="2285" actId="790"/>
          <ac:spMkLst>
            <pc:docMk/>
            <pc:sldMk cId="3855391680" sldId="295"/>
            <ac:spMk id="323" creationId="{45064620-545F-44DE-872E-EEBEADE54AF4}"/>
          </ac:spMkLst>
        </pc:spChg>
        <pc:spChg chg="mod">
          <ac:chgData name="Ragnhild Halvorsrud" userId="917ea340-fd63-490f-a7db-68428d24cf32" providerId="ADAL" clId="{3F26B701-AADC-4668-AAA4-FB7BA2B947B1}" dt="2020-06-19T09:05:28.647" v="2286" actId="790"/>
          <ac:spMkLst>
            <pc:docMk/>
            <pc:sldMk cId="3855391680" sldId="295"/>
            <ac:spMk id="324" creationId="{B0408973-02CF-4E3B-AB30-1A4CB3576F3A}"/>
          </ac:spMkLst>
        </pc:spChg>
        <pc:spChg chg="mod">
          <ac:chgData name="Ragnhild Halvorsrud" userId="917ea340-fd63-490f-a7db-68428d24cf32" providerId="ADAL" clId="{3F26B701-AADC-4668-AAA4-FB7BA2B947B1}" dt="2020-06-19T09:05:28.652" v="2289" actId="790"/>
          <ac:spMkLst>
            <pc:docMk/>
            <pc:sldMk cId="3855391680" sldId="295"/>
            <ac:spMk id="327" creationId="{310FA8D0-04CA-4927-9360-FE5CF1D8312E}"/>
          </ac:spMkLst>
        </pc:spChg>
        <pc:spChg chg="mod">
          <ac:chgData name="Ragnhild Halvorsrud" userId="917ea340-fd63-490f-a7db-68428d24cf32" providerId="ADAL" clId="{3F26B701-AADC-4668-AAA4-FB7BA2B947B1}" dt="2020-06-19T09:05:28.656" v="2292" actId="790"/>
          <ac:spMkLst>
            <pc:docMk/>
            <pc:sldMk cId="3855391680" sldId="295"/>
            <ac:spMk id="329" creationId="{9299E446-1F06-4DA5-A09E-E12AB5117FD9}"/>
          </ac:spMkLst>
        </pc:spChg>
        <pc:spChg chg="mod">
          <ac:chgData name="Ragnhild Halvorsrud" userId="917ea340-fd63-490f-a7db-68428d24cf32" providerId="ADAL" clId="{3F26B701-AADC-4668-AAA4-FB7BA2B947B1}" dt="2020-06-19T09:05:28.653" v="2290" actId="790"/>
          <ac:spMkLst>
            <pc:docMk/>
            <pc:sldMk cId="3855391680" sldId="295"/>
            <ac:spMk id="330" creationId="{DD2D2873-2A8F-4859-8872-368CEF8635E9}"/>
          </ac:spMkLst>
        </pc:spChg>
        <pc:spChg chg="mod">
          <ac:chgData name="Ragnhild Halvorsrud" userId="917ea340-fd63-490f-a7db-68428d24cf32" providerId="ADAL" clId="{3F26B701-AADC-4668-AAA4-FB7BA2B947B1}" dt="2020-06-19T09:05:28.655" v="2291" actId="790"/>
          <ac:spMkLst>
            <pc:docMk/>
            <pc:sldMk cId="3855391680" sldId="295"/>
            <ac:spMk id="331" creationId="{9C365A96-4C32-459D-99FF-AF34F7AF2630}"/>
          </ac:spMkLst>
        </pc:spChg>
        <pc:spChg chg="mod">
          <ac:chgData name="Ragnhild Halvorsrud" userId="917ea340-fd63-490f-a7db-68428d24cf32" providerId="ADAL" clId="{3F26B701-AADC-4668-AAA4-FB7BA2B947B1}" dt="2020-06-19T09:05:28.648" v="2287" actId="790"/>
          <ac:spMkLst>
            <pc:docMk/>
            <pc:sldMk cId="3855391680" sldId="295"/>
            <ac:spMk id="334" creationId="{E37E8A90-7A30-40AC-B8EB-C692FD764241}"/>
          </ac:spMkLst>
        </pc:spChg>
        <pc:spChg chg="mod">
          <ac:chgData name="Ragnhild Halvorsrud" userId="917ea340-fd63-490f-a7db-68428d24cf32" providerId="ADAL" clId="{3F26B701-AADC-4668-AAA4-FB7BA2B947B1}" dt="2020-06-19T09:05:28.418" v="2144" actId="790"/>
          <ac:spMkLst>
            <pc:docMk/>
            <pc:sldMk cId="3855391680" sldId="295"/>
            <ac:spMk id="353" creationId="{6F8905C0-7F47-4D51-8A64-5F3EC3FBF6B4}"/>
          </ac:spMkLst>
        </pc:spChg>
        <pc:spChg chg="mod">
          <ac:chgData name="Ragnhild Halvorsrud" userId="917ea340-fd63-490f-a7db-68428d24cf32" providerId="ADAL" clId="{3F26B701-AADC-4668-AAA4-FB7BA2B947B1}" dt="2020-06-19T09:05:28.419" v="2145" actId="790"/>
          <ac:spMkLst>
            <pc:docMk/>
            <pc:sldMk cId="3855391680" sldId="295"/>
            <ac:spMk id="354" creationId="{FC8AA574-A54D-4CDA-BA21-322B3B849C09}"/>
          </ac:spMkLst>
        </pc:spChg>
        <pc:spChg chg="mod">
          <ac:chgData name="Ragnhild Halvorsrud" userId="917ea340-fd63-490f-a7db-68428d24cf32" providerId="ADAL" clId="{3F26B701-AADC-4668-AAA4-FB7BA2B947B1}" dt="2020-06-19T09:05:28.421" v="2146" actId="790"/>
          <ac:spMkLst>
            <pc:docMk/>
            <pc:sldMk cId="3855391680" sldId="295"/>
            <ac:spMk id="355" creationId="{17DD756B-A51F-45FD-8523-0F3725089DA7}"/>
          </ac:spMkLst>
        </pc:spChg>
        <pc:spChg chg="mod">
          <ac:chgData name="Ragnhild Halvorsrud" userId="917ea340-fd63-490f-a7db-68428d24cf32" providerId="ADAL" clId="{3F26B701-AADC-4668-AAA4-FB7BA2B947B1}" dt="2020-06-19T09:05:28.422" v="2147" actId="790"/>
          <ac:spMkLst>
            <pc:docMk/>
            <pc:sldMk cId="3855391680" sldId="295"/>
            <ac:spMk id="356" creationId="{C78B434C-EA48-4136-9AD4-6A5AA418A2C0}"/>
          </ac:spMkLst>
        </pc:spChg>
        <pc:spChg chg="mod">
          <ac:chgData name="Ragnhild Halvorsrud" userId="917ea340-fd63-490f-a7db-68428d24cf32" providerId="ADAL" clId="{3F26B701-AADC-4668-AAA4-FB7BA2B947B1}" dt="2020-06-19T09:05:28.424" v="2148" actId="790"/>
          <ac:spMkLst>
            <pc:docMk/>
            <pc:sldMk cId="3855391680" sldId="295"/>
            <ac:spMk id="357" creationId="{AB7072A3-91A6-4911-9346-C90A0CED455C}"/>
          </ac:spMkLst>
        </pc:spChg>
        <pc:spChg chg="mod">
          <ac:chgData name="Ragnhild Halvorsrud" userId="917ea340-fd63-490f-a7db-68428d24cf32" providerId="ADAL" clId="{3F26B701-AADC-4668-AAA4-FB7BA2B947B1}" dt="2020-06-19T09:05:28.425" v="2149" actId="790"/>
          <ac:spMkLst>
            <pc:docMk/>
            <pc:sldMk cId="3855391680" sldId="295"/>
            <ac:spMk id="358" creationId="{41862DE3-E94A-4050-AC77-D396C3BF7CC1}"/>
          </ac:spMkLst>
        </pc:spChg>
        <pc:spChg chg="mod">
          <ac:chgData name="Ragnhild Halvorsrud" userId="917ea340-fd63-490f-a7db-68428d24cf32" providerId="ADAL" clId="{3F26B701-AADC-4668-AAA4-FB7BA2B947B1}" dt="2020-06-19T09:05:28.427" v="2150" actId="790"/>
          <ac:spMkLst>
            <pc:docMk/>
            <pc:sldMk cId="3855391680" sldId="295"/>
            <ac:spMk id="359" creationId="{8316677C-3240-404D-B48A-0142F91C420C}"/>
          </ac:spMkLst>
        </pc:spChg>
        <pc:spChg chg="mod">
          <ac:chgData name="Ragnhild Halvorsrud" userId="917ea340-fd63-490f-a7db-68428d24cf32" providerId="ADAL" clId="{3F26B701-AADC-4668-AAA4-FB7BA2B947B1}" dt="2020-06-19T09:05:28.428" v="2151" actId="790"/>
          <ac:spMkLst>
            <pc:docMk/>
            <pc:sldMk cId="3855391680" sldId="295"/>
            <ac:spMk id="360" creationId="{3B6B7B43-DD3B-4DD9-BD4E-850103149AA9}"/>
          </ac:spMkLst>
        </pc:spChg>
        <pc:spChg chg="mod">
          <ac:chgData name="Ragnhild Halvorsrud" userId="917ea340-fd63-490f-a7db-68428d24cf32" providerId="ADAL" clId="{3F26B701-AADC-4668-AAA4-FB7BA2B947B1}" dt="2020-06-19T09:05:28.439" v="2158" actId="790"/>
          <ac:spMkLst>
            <pc:docMk/>
            <pc:sldMk cId="3855391680" sldId="295"/>
            <ac:spMk id="417" creationId="{668AB1D3-5331-4D65-AC91-9857C0AC6425}"/>
          </ac:spMkLst>
        </pc:spChg>
        <pc:spChg chg="mod">
          <ac:chgData name="Ragnhild Halvorsrud" userId="917ea340-fd63-490f-a7db-68428d24cf32" providerId="ADAL" clId="{3F26B701-AADC-4668-AAA4-FB7BA2B947B1}" dt="2020-06-19T09:05:28.441" v="2159" actId="790"/>
          <ac:spMkLst>
            <pc:docMk/>
            <pc:sldMk cId="3855391680" sldId="295"/>
            <ac:spMk id="418" creationId="{15F701D0-1C3D-41C7-9B3C-372F836DF470}"/>
          </ac:spMkLst>
        </pc:spChg>
        <pc:spChg chg="mod">
          <ac:chgData name="Ragnhild Halvorsrud" userId="917ea340-fd63-490f-a7db-68428d24cf32" providerId="ADAL" clId="{3F26B701-AADC-4668-AAA4-FB7BA2B947B1}" dt="2020-06-19T09:05:28.442" v="2160" actId="790"/>
          <ac:spMkLst>
            <pc:docMk/>
            <pc:sldMk cId="3855391680" sldId="295"/>
            <ac:spMk id="419" creationId="{EA1695FD-5E77-4CEF-B2F2-B7CCB9BF674C}"/>
          </ac:spMkLst>
        </pc:spChg>
        <pc:spChg chg="mod">
          <ac:chgData name="Ragnhild Halvorsrud" userId="917ea340-fd63-490f-a7db-68428d24cf32" providerId="ADAL" clId="{3F26B701-AADC-4668-AAA4-FB7BA2B947B1}" dt="2020-06-19T09:05:28.444" v="2161" actId="790"/>
          <ac:spMkLst>
            <pc:docMk/>
            <pc:sldMk cId="3855391680" sldId="295"/>
            <ac:spMk id="420" creationId="{4C3EDDF1-BFD6-4F81-928E-3E4FCC819B4D}"/>
          </ac:spMkLst>
        </pc:spChg>
        <pc:spChg chg="mod">
          <ac:chgData name="Ragnhild Halvorsrud" userId="917ea340-fd63-490f-a7db-68428d24cf32" providerId="ADAL" clId="{3F26B701-AADC-4668-AAA4-FB7BA2B947B1}" dt="2020-06-19T09:05:28.445" v="2162" actId="790"/>
          <ac:spMkLst>
            <pc:docMk/>
            <pc:sldMk cId="3855391680" sldId="295"/>
            <ac:spMk id="421" creationId="{DD4D5313-DD5B-4230-AB3B-4B9A998E4E23}"/>
          </ac:spMkLst>
        </pc:spChg>
        <pc:spChg chg="mod">
          <ac:chgData name="Ragnhild Halvorsrud" userId="917ea340-fd63-490f-a7db-68428d24cf32" providerId="ADAL" clId="{3F26B701-AADC-4668-AAA4-FB7BA2B947B1}" dt="2020-06-19T09:05:28.614" v="2265" actId="790"/>
          <ac:spMkLst>
            <pc:docMk/>
            <pc:sldMk cId="3855391680" sldId="295"/>
            <ac:spMk id="439" creationId="{54F9C32F-C448-4751-A424-EAF60362A3C0}"/>
          </ac:spMkLst>
        </pc:spChg>
        <pc:spChg chg="mod">
          <ac:chgData name="Ragnhild Halvorsrud" userId="917ea340-fd63-490f-a7db-68428d24cf32" providerId="ADAL" clId="{3F26B701-AADC-4668-AAA4-FB7BA2B947B1}" dt="2020-06-19T09:05:28.659" v="2294" actId="790"/>
          <ac:spMkLst>
            <pc:docMk/>
            <pc:sldMk cId="3855391680" sldId="295"/>
            <ac:spMk id="440" creationId="{30CD0F66-FB04-43CB-BD35-9CC55367545D}"/>
          </ac:spMkLst>
        </pc:spChg>
        <pc:spChg chg="mod">
          <ac:chgData name="Ragnhild Halvorsrud" userId="917ea340-fd63-490f-a7db-68428d24cf32" providerId="ADAL" clId="{3F26B701-AADC-4668-AAA4-FB7BA2B947B1}" dt="2020-06-19T09:05:28.641" v="2282" actId="790"/>
          <ac:spMkLst>
            <pc:docMk/>
            <pc:sldMk cId="3855391680" sldId="295"/>
            <ac:spMk id="441" creationId="{4A67FC04-6592-4971-B5D2-3AD692785A39}"/>
          </ac:spMkLst>
        </pc:spChg>
        <pc:spChg chg="mod">
          <ac:chgData name="Ragnhild Halvorsrud" userId="917ea340-fd63-490f-a7db-68428d24cf32" providerId="ADAL" clId="{3F26B701-AADC-4668-AAA4-FB7BA2B947B1}" dt="2020-06-19T09:05:28.447" v="2163" actId="790"/>
          <ac:spMkLst>
            <pc:docMk/>
            <pc:sldMk cId="3855391680" sldId="295"/>
            <ac:spMk id="443" creationId="{D2D4A9A8-081F-4325-A527-EFA96F131E2D}"/>
          </ac:spMkLst>
        </pc:spChg>
        <pc:spChg chg="mod">
          <ac:chgData name="Ragnhild Halvorsrud" userId="917ea340-fd63-490f-a7db-68428d24cf32" providerId="ADAL" clId="{3F26B701-AADC-4668-AAA4-FB7BA2B947B1}" dt="2020-06-19T09:05:28.449" v="2164" actId="790"/>
          <ac:spMkLst>
            <pc:docMk/>
            <pc:sldMk cId="3855391680" sldId="295"/>
            <ac:spMk id="446" creationId="{7CFEF867-8A9E-444A-8E4C-1A5D812045FC}"/>
          </ac:spMkLst>
        </pc:spChg>
        <pc:spChg chg="mod">
          <ac:chgData name="Ragnhild Halvorsrud" userId="917ea340-fd63-490f-a7db-68428d24cf32" providerId="ADAL" clId="{3F26B701-AADC-4668-AAA4-FB7BA2B947B1}" dt="2020-06-19T09:05:28.450" v="2165" actId="790"/>
          <ac:spMkLst>
            <pc:docMk/>
            <pc:sldMk cId="3855391680" sldId="295"/>
            <ac:spMk id="447" creationId="{C5FF1B51-948B-4E3A-A147-BBE033180877}"/>
          </ac:spMkLst>
        </pc:spChg>
        <pc:spChg chg="mod">
          <ac:chgData name="Ragnhild Halvorsrud" userId="917ea340-fd63-490f-a7db-68428d24cf32" providerId="ADAL" clId="{3F26B701-AADC-4668-AAA4-FB7BA2B947B1}" dt="2020-06-19T09:05:28.452" v="2166" actId="790"/>
          <ac:spMkLst>
            <pc:docMk/>
            <pc:sldMk cId="3855391680" sldId="295"/>
            <ac:spMk id="448" creationId="{578BE484-3704-41F7-9271-EF7E87D7C5C5}"/>
          </ac:spMkLst>
        </pc:spChg>
        <pc:spChg chg="mod">
          <ac:chgData name="Ragnhild Halvorsrud" userId="917ea340-fd63-490f-a7db-68428d24cf32" providerId="ADAL" clId="{3F26B701-AADC-4668-AAA4-FB7BA2B947B1}" dt="2020-06-19T09:05:28.454" v="2167" actId="790"/>
          <ac:spMkLst>
            <pc:docMk/>
            <pc:sldMk cId="3855391680" sldId="295"/>
            <ac:spMk id="449" creationId="{7FC6E9D2-D5FE-4B49-8643-36B42A2FFACE}"/>
          </ac:spMkLst>
        </pc:spChg>
        <pc:spChg chg="mod">
          <ac:chgData name="Ragnhild Halvorsrud" userId="917ea340-fd63-490f-a7db-68428d24cf32" providerId="ADAL" clId="{3F26B701-AADC-4668-AAA4-FB7BA2B947B1}" dt="2020-06-19T09:05:28.455" v="2168" actId="790"/>
          <ac:spMkLst>
            <pc:docMk/>
            <pc:sldMk cId="3855391680" sldId="295"/>
            <ac:spMk id="450" creationId="{0C08112C-A1A2-4B0C-B817-3970DAA2E189}"/>
          </ac:spMkLst>
        </pc:spChg>
        <pc:spChg chg="mod">
          <ac:chgData name="Ragnhild Halvorsrud" userId="917ea340-fd63-490f-a7db-68428d24cf32" providerId="ADAL" clId="{3F26B701-AADC-4668-AAA4-FB7BA2B947B1}" dt="2020-06-19T09:05:28.457" v="2169" actId="790"/>
          <ac:spMkLst>
            <pc:docMk/>
            <pc:sldMk cId="3855391680" sldId="295"/>
            <ac:spMk id="454" creationId="{6D075F23-FF12-47C0-B484-1D408031CB46}"/>
          </ac:spMkLst>
        </pc:spChg>
        <pc:spChg chg="mod">
          <ac:chgData name="Ragnhild Halvorsrud" userId="917ea340-fd63-490f-a7db-68428d24cf32" providerId="ADAL" clId="{3F26B701-AADC-4668-AAA4-FB7BA2B947B1}" dt="2020-06-19T09:05:28.458" v="2170" actId="790"/>
          <ac:spMkLst>
            <pc:docMk/>
            <pc:sldMk cId="3855391680" sldId="295"/>
            <ac:spMk id="457" creationId="{91B580E6-3693-4A43-9447-8D5E98607131}"/>
          </ac:spMkLst>
        </pc:spChg>
        <pc:spChg chg="mod">
          <ac:chgData name="Ragnhild Halvorsrud" userId="917ea340-fd63-490f-a7db-68428d24cf32" providerId="ADAL" clId="{3F26B701-AADC-4668-AAA4-FB7BA2B947B1}" dt="2020-06-19T09:05:28.460" v="2171" actId="790"/>
          <ac:spMkLst>
            <pc:docMk/>
            <pc:sldMk cId="3855391680" sldId="295"/>
            <ac:spMk id="458" creationId="{70A16D36-CA90-4436-BBB6-F8FC9B4BCCED}"/>
          </ac:spMkLst>
        </pc:spChg>
        <pc:spChg chg="mod">
          <ac:chgData name="Ragnhild Halvorsrud" userId="917ea340-fd63-490f-a7db-68428d24cf32" providerId="ADAL" clId="{3F26B701-AADC-4668-AAA4-FB7BA2B947B1}" dt="2020-06-19T09:05:28.461" v="2172" actId="790"/>
          <ac:spMkLst>
            <pc:docMk/>
            <pc:sldMk cId="3855391680" sldId="295"/>
            <ac:spMk id="459" creationId="{4EEA7E75-1DB6-4DB1-A783-2811C526FBB5}"/>
          </ac:spMkLst>
        </pc:spChg>
        <pc:spChg chg="mod">
          <ac:chgData name="Ragnhild Halvorsrud" userId="917ea340-fd63-490f-a7db-68428d24cf32" providerId="ADAL" clId="{3F26B701-AADC-4668-AAA4-FB7BA2B947B1}" dt="2020-06-19T09:05:28.463" v="2173" actId="790"/>
          <ac:spMkLst>
            <pc:docMk/>
            <pc:sldMk cId="3855391680" sldId="295"/>
            <ac:spMk id="460" creationId="{C59D7145-6CA3-4F3B-8022-6B147B806321}"/>
          </ac:spMkLst>
        </pc:spChg>
        <pc:spChg chg="mod">
          <ac:chgData name="Ragnhild Halvorsrud" userId="917ea340-fd63-490f-a7db-68428d24cf32" providerId="ADAL" clId="{3F26B701-AADC-4668-AAA4-FB7BA2B947B1}" dt="2020-06-19T09:05:28.650" v="2288" actId="790"/>
          <ac:spMkLst>
            <pc:docMk/>
            <pc:sldMk cId="3855391680" sldId="295"/>
            <ac:spMk id="461" creationId="{68C83E66-BF6E-46AA-80C6-18E9B8AA779F}"/>
          </ac:spMkLst>
        </pc:spChg>
        <pc:spChg chg="mod">
          <ac:chgData name="Ragnhild Halvorsrud" userId="917ea340-fd63-490f-a7db-68428d24cf32" providerId="ADAL" clId="{3F26B701-AADC-4668-AAA4-FB7BA2B947B1}" dt="2020-06-19T09:05:28.464" v="2174" actId="790"/>
          <ac:spMkLst>
            <pc:docMk/>
            <pc:sldMk cId="3855391680" sldId="295"/>
            <ac:spMk id="462" creationId="{D43AE07E-ECC3-4597-9072-67611414BAF1}"/>
          </ac:spMkLst>
        </pc:spChg>
        <pc:spChg chg="mod">
          <ac:chgData name="Ragnhild Halvorsrud" userId="917ea340-fd63-490f-a7db-68428d24cf32" providerId="ADAL" clId="{3F26B701-AADC-4668-AAA4-FB7BA2B947B1}" dt="2020-06-19T09:05:28.658" v="2293" actId="790"/>
          <ac:spMkLst>
            <pc:docMk/>
            <pc:sldMk cId="3855391680" sldId="295"/>
            <ac:spMk id="466" creationId="{8D4AD2C8-20F8-471F-9705-D9E2FE24F28C}"/>
          </ac:spMkLst>
        </pc:spChg>
        <pc:spChg chg="mod">
          <ac:chgData name="Ragnhild Halvorsrud" userId="917ea340-fd63-490f-a7db-68428d24cf32" providerId="ADAL" clId="{3F26B701-AADC-4668-AAA4-FB7BA2B947B1}" dt="2020-06-19T09:05:28.466" v="2175" actId="790"/>
          <ac:spMkLst>
            <pc:docMk/>
            <pc:sldMk cId="3855391680" sldId="295"/>
            <ac:spMk id="467" creationId="{BA9DD4D3-597A-4B7C-8E33-D67D8A06371B}"/>
          </ac:spMkLst>
        </pc:spChg>
        <pc:spChg chg="mod">
          <ac:chgData name="Ragnhild Halvorsrud" userId="917ea340-fd63-490f-a7db-68428d24cf32" providerId="ADAL" clId="{3F26B701-AADC-4668-AAA4-FB7BA2B947B1}" dt="2020-06-19T09:05:28.467" v="2176" actId="790"/>
          <ac:spMkLst>
            <pc:docMk/>
            <pc:sldMk cId="3855391680" sldId="295"/>
            <ac:spMk id="471" creationId="{7EB9CCB2-F51F-4DF6-BC37-0AF6FF3AB668}"/>
          </ac:spMkLst>
        </pc:spChg>
        <pc:spChg chg="mod">
          <ac:chgData name="Ragnhild Halvorsrud" userId="917ea340-fd63-490f-a7db-68428d24cf32" providerId="ADAL" clId="{3F26B701-AADC-4668-AAA4-FB7BA2B947B1}" dt="2020-06-19T09:05:28.469" v="2177" actId="790"/>
          <ac:spMkLst>
            <pc:docMk/>
            <pc:sldMk cId="3855391680" sldId="295"/>
            <ac:spMk id="472" creationId="{990CE242-4115-4AD3-85F5-E263A160F366}"/>
          </ac:spMkLst>
        </pc:spChg>
        <pc:spChg chg="mod">
          <ac:chgData name="Ragnhild Halvorsrud" userId="917ea340-fd63-490f-a7db-68428d24cf32" providerId="ADAL" clId="{3F26B701-AADC-4668-AAA4-FB7BA2B947B1}" dt="2020-06-19T09:05:28.351" v="2104" actId="790"/>
          <ac:spMkLst>
            <pc:docMk/>
            <pc:sldMk cId="3855391680" sldId="295"/>
            <ac:spMk id="473" creationId="{40E8628E-9B7A-42D9-8020-C5DCBE30AD69}"/>
          </ac:spMkLst>
        </pc:spChg>
        <pc:spChg chg="mod">
          <ac:chgData name="Ragnhild Halvorsrud" userId="917ea340-fd63-490f-a7db-68428d24cf32" providerId="ADAL" clId="{3F26B701-AADC-4668-AAA4-FB7BA2B947B1}" dt="2020-06-19T09:05:28.355" v="2105" actId="790"/>
          <ac:spMkLst>
            <pc:docMk/>
            <pc:sldMk cId="3855391680" sldId="295"/>
            <ac:spMk id="474" creationId="{1DBC8BBE-1330-424F-85F4-4AB0966AE9A6}"/>
          </ac:spMkLst>
        </pc:spChg>
        <pc:spChg chg="mod">
          <ac:chgData name="Ragnhild Halvorsrud" userId="917ea340-fd63-490f-a7db-68428d24cf32" providerId="ADAL" clId="{3F26B701-AADC-4668-AAA4-FB7BA2B947B1}" dt="2020-06-19T09:05:28.356" v="2106" actId="790"/>
          <ac:spMkLst>
            <pc:docMk/>
            <pc:sldMk cId="3855391680" sldId="295"/>
            <ac:spMk id="475" creationId="{415F286F-7775-409D-B4AF-03A672CE8276}"/>
          </ac:spMkLst>
        </pc:spChg>
        <pc:spChg chg="mod">
          <ac:chgData name="Ragnhild Halvorsrud" userId="917ea340-fd63-490f-a7db-68428d24cf32" providerId="ADAL" clId="{3F26B701-AADC-4668-AAA4-FB7BA2B947B1}" dt="2020-06-19T09:05:28.358" v="2107" actId="790"/>
          <ac:spMkLst>
            <pc:docMk/>
            <pc:sldMk cId="3855391680" sldId="295"/>
            <ac:spMk id="476" creationId="{70DB447C-31D0-4020-A0EF-8EB1047469AA}"/>
          </ac:spMkLst>
        </pc:spChg>
        <pc:spChg chg="mod">
          <ac:chgData name="Ragnhild Halvorsrud" userId="917ea340-fd63-490f-a7db-68428d24cf32" providerId="ADAL" clId="{3F26B701-AADC-4668-AAA4-FB7BA2B947B1}" dt="2020-06-19T09:05:28.360" v="2108" actId="790"/>
          <ac:spMkLst>
            <pc:docMk/>
            <pc:sldMk cId="3855391680" sldId="295"/>
            <ac:spMk id="477" creationId="{1A902A3E-96B2-423C-B7E4-860759835EDB}"/>
          </ac:spMkLst>
        </pc:spChg>
        <pc:spChg chg="mod">
          <ac:chgData name="Ragnhild Halvorsrud" userId="917ea340-fd63-490f-a7db-68428d24cf32" providerId="ADAL" clId="{3F26B701-AADC-4668-AAA4-FB7BA2B947B1}" dt="2020-06-19T09:05:28.361" v="2109" actId="790"/>
          <ac:spMkLst>
            <pc:docMk/>
            <pc:sldMk cId="3855391680" sldId="295"/>
            <ac:spMk id="478" creationId="{54C7CD38-F107-4353-9523-4E0C10F562E5}"/>
          </ac:spMkLst>
        </pc:spChg>
        <pc:spChg chg="mod">
          <ac:chgData name="Ragnhild Halvorsrud" userId="917ea340-fd63-490f-a7db-68428d24cf32" providerId="ADAL" clId="{3F26B701-AADC-4668-AAA4-FB7BA2B947B1}" dt="2020-06-19T09:05:28.363" v="2110" actId="790"/>
          <ac:spMkLst>
            <pc:docMk/>
            <pc:sldMk cId="3855391680" sldId="295"/>
            <ac:spMk id="520" creationId="{D846AC14-DDF8-48CE-A934-DE52736B5FC2}"/>
          </ac:spMkLst>
        </pc:spChg>
        <pc:spChg chg="mod">
          <ac:chgData name="Ragnhild Halvorsrud" userId="917ea340-fd63-490f-a7db-68428d24cf32" providerId="ADAL" clId="{3F26B701-AADC-4668-AAA4-FB7BA2B947B1}" dt="2020-06-19T09:05:28.364" v="2111" actId="790"/>
          <ac:spMkLst>
            <pc:docMk/>
            <pc:sldMk cId="3855391680" sldId="295"/>
            <ac:spMk id="521" creationId="{0FF77C29-152D-43C2-9511-D6FA551A9F53}"/>
          </ac:spMkLst>
        </pc:spChg>
        <pc:spChg chg="mod">
          <ac:chgData name="Ragnhild Halvorsrud" userId="917ea340-fd63-490f-a7db-68428d24cf32" providerId="ADAL" clId="{3F26B701-AADC-4668-AAA4-FB7BA2B947B1}" dt="2020-06-19T09:05:28.470" v="2178" actId="790"/>
          <ac:spMkLst>
            <pc:docMk/>
            <pc:sldMk cId="3855391680" sldId="295"/>
            <ac:spMk id="522" creationId="{CEBA2555-C002-4EE4-ABE7-B357184B28F4}"/>
          </ac:spMkLst>
        </pc:spChg>
        <pc:spChg chg="mod">
          <ac:chgData name="Ragnhild Halvorsrud" userId="917ea340-fd63-490f-a7db-68428d24cf32" providerId="ADAL" clId="{3F26B701-AADC-4668-AAA4-FB7BA2B947B1}" dt="2020-06-19T09:05:28.366" v="2112" actId="790"/>
          <ac:spMkLst>
            <pc:docMk/>
            <pc:sldMk cId="3855391680" sldId="295"/>
            <ac:spMk id="524" creationId="{D98842F7-5FB1-48FA-AF57-CAA300D2AE55}"/>
          </ac:spMkLst>
        </pc:spChg>
        <pc:spChg chg="mod">
          <ac:chgData name="Ragnhild Halvorsrud" userId="917ea340-fd63-490f-a7db-68428d24cf32" providerId="ADAL" clId="{3F26B701-AADC-4668-AAA4-FB7BA2B947B1}" dt="2020-06-19T09:05:28.368" v="2113" actId="790"/>
          <ac:spMkLst>
            <pc:docMk/>
            <pc:sldMk cId="3855391680" sldId="295"/>
            <ac:spMk id="525" creationId="{7D71CF6A-5472-4ADD-B143-B72C963EE06F}"/>
          </ac:spMkLst>
        </pc:spChg>
        <pc:spChg chg="mod">
          <ac:chgData name="Ragnhild Halvorsrud" userId="917ea340-fd63-490f-a7db-68428d24cf32" providerId="ADAL" clId="{3F26B701-AADC-4668-AAA4-FB7BA2B947B1}" dt="2020-06-19T09:05:28.370" v="2114" actId="790"/>
          <ac:spMkLst>
            <pc:docMk/>
            <pc:sldMk cId="3855391680" sldId="295"/>
            <ac:spMk id="526" creationId="{C57B04AA-4801-4DD5-954F-A7E06EECE63B}"/>
          </ac:spMkLst>
        </pc:spChg>
        <pc:spChg chg="mod">
          <ac:chgData name="Ragnhild Halvorsrud" userId="917ea340-fd63-490f-a7db-68428d24cf32" providerId="ADAL" clId="{3F26B701-AADC-4668-AAA4-FB7BA2B947B1}" dt="2020-06-19T09:05:28.372" v="2115" actId="790"/>
          <ac:spMkLst>
            <pc:docMk/>
            <pc:sldMk cId="3855391680" sldId="295"/>
            <ac:spMk id="527" creationId="{24CAE481-DE6F-4343-B383-48E75AD23393}"/>
          </ac:spMkLst>
        </pc:spChg>
        <pc:spChg chg="mod">
          <ac:chgData name="Ragnhild Halvorsrud" userId="917ea340-fd63-490f-a7db-68428d24cf32" providerId="ADAL" clId="{3F26B701-AADC-4668-AAA4-FB7BA2B947B1}" dt="2020-06-19T09:05:28.374" v="2116" actId="790"/>
          <ac:spMkLst>
            <pc:docMk/>
            <pc:sldMk cId="3855391680" sldId="295"/>
            <ac:spMk id="528" creationId="{7285C936-D7B3-431C-A7C6-B02E81F9AC37}"/>
          </ac:spMkLst>
        </pc:spChg>
        <pc:spChg chg="mod">
          <ac:chgData name="Ragnhild Halvorsrud" userId="917ea340-fd63-490f-a7db-68428d24cf32" providerId="ADAL" clId="{3F26B701-AADC-4668-AAA4-FB7BA2B947B1}" dt="2020-06-19T09:05:28.376" v="2117" actId="790"/>
          <ac:spMkLst>
            <pc:docMk/>
            <pc:sldMk cId="3855391680" sldId="295"/>
            <ac:spMk id="529" creationId="{9793A475-F42B-47AF-8B0B-D568F10F4490}"/>
          </ac:spMkLst>
        </pc:spChg>
        <pc:spChg chg="mod">
          <ac:chgData name="Ragnhild Halvorsrud" userId="917ea340-fd63-490f-a7db-68428d24cf32" providerId="ADAL" clId="{3F26B701-AADC-4668-AAA4-FB7BA2B947B1}" dt="2020-06-19T09:05:28.377" v="2118" actId="790"/>
          <ac:spMkLst>
            <pc:docMk/>
            <pc:sldMk cId="3855391680" sldId="295"/>
            <ac:spMk id="530" creationId="{FD2D587B-CC8D-42DA-9B88-0E8047CA74AC}"/>
          </ac:spMkLst>
        </pc:spChg>
        <pc:spChg chg="mod">
          <ac:chgData name="Ragnhild Halvorsrud" userId="917ea340-fd63-490f-a7db-68428d24cf32" providerId="ADAL" clId="{3F26B701-AADC-4668-AAA4-FB7BA2B947B1}" dt="2020-06-19T09:05:28.379" v="2119" actId="790"/>
          <ac:spMkLst>
            <pc:docMk/>
            <pc:sldMk cId="3855391680" sldId="295"/>
            <ac:spMk id="531" creationId="{0B250562-385B-4BCA-B175-40FF66BAEB26}"/>
          </ac:spMkLst>
        </pc:spChg>
        <pc:spChg chg="mod">
          <ac:chgData name="Ragnhild Halvorsrud" userId="917ea340-fd63-490f-a7db-68428d24cf32" providerId="ADAL" clId="{3F26B701-AADC-4668-AAA4-FB7BA2B947B1}" dt="2020-06-19T09:05:28.472" v="2179" actId="790"/>
          <ac:spMkLst>
            <pc:docMk/>
            <pc:sldMk cId="3855391680" sldId="295"/>
            <ac:spMk id="532" creationId="{840BE98D-285F-4684-901B-062D8BDECD33}"/>
          </ac:spMkLst>
        </pc:spChg>
        <pc:spChg chg="mod">
          <ac:chgData name="Ragnhild Halvorsrud" userId="917ea340-fd63-490f-a7db-68428d24cf32" providerId="ADAL" clId="{3F26B701-AADC-4668-AAA4-FB7BA2B947B1}" dt="2020-06-19T09:05:28.473" v="2180" actId="790"/>
          <ac:spMkLst>
            <pc:docMk/>
            <pc:sldMk cId="3855391680" sldId="295"/>
            <ac:spMk id="533" creationId="{7B296EF6-44E4-4DA1-AF37-AA3121882A42}"/>
          </ac:spMkLst>
        </pc:spChg>
        <pc:spChg chg="mod">
          <ac:chgData name="Ragnhild Halvorsrud" userId="917ea340-fd63-490f-a7db-68428d24cf32" providerId="ADAL" clId="{3F26B701-AADC-4668-AAA4-FB7BA2B947B1}" dt="2020-06-19T09:05:28.380" v="2120" actId="790"/>
          <ac:spMkLst>
            <pc:docMk/>
            <pc:sldMk cId="3855391680" sldId="295"/>
            <ac:spMk id="535" creationId="{E935E5B9-1E23-465A-B44C-AF0B7BFEA583}"/>
          </ac:spMkLst>
        </pc:spChg>
        <pc:spChg chg="mod">
          <ac:chgData name="Ragnhild Halvorsrud" userId="917ea340-fd63-490f-a7db-68428d24cf32" providerId="ADAL" clId="{3F26B701-AADC-4668-AAA4-FB7BA2B947B1}" dt="2020-06-19T09:05:28.382" v="2121" actId="790"/>
          <ac:spMkLst>
            <pc:docMk/>
            <pc:sldMk cId="3855391680" sldId="295"/>
            <ac:spMk id="536" creationId="{0047D9FC-AF6F-4948-8B7E-7629F19AB77A}"/>
          </ac:spMkLst>
        </pc:spChg>
        <pc:spChg chg="mod">
          <ac:chgData name="Ragnhild Halvorsrud" userId="917ea340-fd63-490f-a7db-68428d24cf32" providerId="ADAL" clId="{3F26B701-AADC-4668-AAA4-FB7BA2B947B1}" dt="2020-06-19T09:05:28.383" v="2122" actId="790"/>
          <ac:spMkLst>
            <pc:docMk/>
            <pc:sldMk cId="3855391680" sldId="295"/>
            <ac:spMk id="537" creationId="{9E617967-0B14-40BF-9B1C-26162EA56D82}"/>
          </ac:spMkLst>
        </pc:spChg>
        <pc:spChg chg="mod">
          <ac:chgData name="Ragnhild Halvorsrud" userId="917ea340-fd63-490f-a7db-68428d24cf32" providerId="ADAL" clId="{3F26B701-AADC-4668-AAA4-FB7BA2B947B1}" dt="2020-06-19T09:05:28.385" v="2123" actId="790"/>
          <ac:spMkLst>
            <pc:docMk/>
            <pc:sldMk cId="3855391680" sldId="295"/>
            <ac:spMk id="538" creationId="{1B347FC3-E9BE-4547-987D-A6E775A17CEA}"/>
          </ac:spMkLst>
        </pc:spChg>
        <pc:spChg chg="mod">
          <ac:chgData name="Ragnhild Halvorsrud" userId="917ea340-fd63-490f-a7db-68428d24cf32" providerId="ADAL" clId="{3F26B701-AADC-4668-AAA4-FB7BA2B947B1}" dt="2020-06-19T09:05:28.386" v="2124" actId="790"/>
          <ac:spMkLst>
            <pc:docMk/>
            <pc:sldMk cId="3855391680" sldId="295"/>
            <ac:spMk id="539" creationId="{0D3AFCC3-DA9F-430B-9A57-CC7DACFE6CDD}"/>
          </ac:spMkLst>
        </pc:spChg>
        <pc:spChg chg="mod">
          <ac:chgData name="Ragnhild Halvorsrud" userId="917ea340-fd63-490f-a7db-68428d24cf32" providerId="ADAL" clId="{3F26B701-AADC-4668-AAA4-FB7BA2B947B1}" dt="2020-06-19T09:05:28.388" v="2125" actId="790"/>
          <ac:spMkLst>
            <pc:docMk/>
            <pc:sldMk cId="3855391680" sldId="295"/>
            <ac:spMk id="540" creationId="{A6BE9A64-3BE7-4F22-AC56-5A601A07B0C3}"/>
          </ac:spMkLst>
        </pc:spChg>
        <pc:spChg chg="mod">
          <ac:chgData name="Ragnhild Halvorsrud" userId="917ea340-fd63-490f-a7db-68428d24cf32" providerId="ADAL" clId="{3F26B701-AADC-4668-AAA4-FB7BA2B947B1}" dt="2020-06-19T09:05:28.389" v="2126" actId="790"/>
          <ac:spMkLst>
            <pc:docMk/>
            <pc:sldMk cId="3855391680" sldId="295"/>
            <ac:spMk id="541" creationId="{EC9C7BE0-98D4-4CE7-B637-12E325261879}"/>
          </ac:spMkLst>
        </pc:spChg>
        <pc:spChg chg="mod">
          <ac:chgData name="Ragnhild Halvorsrud" userId="917ea340-fd63-490f-a7db-68428d24cf32" providerId="ADAL" clId="{3F26B701-AADC-4668-AAA4-FB7BA2B947B1}" dt="2020-06-19T09:05:28.391" v="2127" actId="790"/>
          <ac:spMkLst>
            <pc:docMk/>
            <pc:sldMk cId="3855391680" sldId="295"/>
            <ac:spMk id="542" creationId="{127AF0A0-82F0-4122-80EB-0CABF6DC29B2}"/>
          </ac:spMkLst>
        </pc:spChg>
        <pc:spChg chg="mod">
          <ac:chgData name="Ragnhild Halvorsrud" userId="917ea340-fd63-490f-a7db-68428d24cf32" providerId="ADAL" clId="{3F26B701-AADC-4668-AAA4-FB7BA2B947B1}" dt="2020-06-19T09:05:28.392" v="2128" actId="790"/>
          <ac:spMkLst>
            <pc:docMk/>
            <pc:sldMk cId="3855391680" sldId="295"/>
            <ac:spMk id="545" creationId="{BDFC4A79-ECB5-481C-BEE8-16D389931D59}"/>
          </ac:spMkLst>
        </pc:spChg>
        <pc:spChg chg="mod">
          <ac:chgData name="Ragnhild Halvorsrud" userId="917ea340-fd63-490f-a7db-68428d24cf32" providerId="ADAL" clId="{3F26B701-AADC-4668-AAA4-FB7BA2B947B1}" dt="2020-06-19T09:05:28.394" v="2129" actId="790"/>
          <ac:spMkLst>
            <pc:docMk/>
            <pc:sldMk cId="3855391680" sldId="295"/>
            <ac:spMk id="546" creationId="{D625EDB9-C246-41FB-9E6D-F418C53F089C}"/>
          </ac:spMkLst>
        </pc:spChg>
        <pc:spChg chg="mod">
          <ac:chgData name="Ragnhild Halvorsrud" userId="917ea340-fd63-490f-a7db-68428d24cf32" providerId="ADAL" clId="{3F26B701-AADC-4668-AAA4-FB7BA2B947B1}" dt="2020-06-19T09:05:28.395" v="2130" actId="790"/>
          <ac:spMkLst>
            <pc:docMk/>
            <pc:sldMk cId="3855391680" sldId="295"/>
            <ac:spMk id="547" creationId="{0F001C3E-35A0-4771-8CFE-A8613C047B3F}"/>
          </ac:spMkLst>
        </pc:spChg>
        <pc:spChg chg="mod">
          <ac:chgData name="Ragnhild Halvorsrud" userId="917ea340-fd63-490f-a7db-68428d24cf32" providerId="ADAL" clId="{3F26B701-AADC-4668-AAA4-FB7BA2B947B1}" dt="2020-06-19T09:05:28.397" v="2131" actId="790"/>
          <ac:spMkLst>
            <pc:docMk/>
            <pc:sldMk cId="3855391680" sldId="295"/>
            <ac:spMk id="548" creationId="{40440A9E-CACE-4DB0-871E-D4550B36C3A6}"/>
          </ac:spMkLst>
        </pc:spChg>
        <pc:spChg chg="mod">
          <ac:chgData name="Ragnhild Halvorsrud" userId="917ea340-fd63-490f-a7db-68428d24cf32" providerId="ADAL" clId="{3F26B701-AADC-4668-AAA4-FB7BA2B947B1}" dt="2020-06-19T09:05:28.398" v="2132" actId="790"/>
          <ac:spMkLst>
            <pc:docMk/>
            <pc:sldMk cId="3855391680" sldId="295"/>
            <ac:spMk id="549" creationId="{E4E5F28C-8623-458A-98A7-B8B5A57D888F}"/>
          </ac:spMkLst>
        </pc:spChg>
        <pc:spChg chg="mod">
          <ac:chgData name="Ragnhild Halvorsrud" userId="917ea340-fd63-490f-a7db-68428d24cf32" providerId="ADAL" clId="{3F26B701-AADC-4668-AAA4-FB7BA2B947B1}" dt="2020-06-19T09:05:28.400" v="2133" actId="790"/>
          <ac:spMkLst>
            <pc:docMk/>
            <pc:sldMk cId="3855391680" sldId="295"/>
            <ac:spMk id="550" creationId="{2FD7F29D-B1D5-40DA-B4BC-C5D2E9041CAF}"/>
          </ac:spMkLst>
        </pc:spChg>
        <pc:spChg chg="mod">
          <ac:chgData name="Ragnhild Halvorsrud" userId="917ea340-fd63-490f-a7db-68428d24cf32" providerId="ADAL" clId="{3F26B701-AADC-4668-AAA4-FB7BA2B947B1}" dt="2020-06-19T09:05:28.401" v="2134" actId="790"/>
          <ac:spMkLst>
            <pc:docMk/>
            <pc:sldMk cId="3855391680" sldId="295"/>
            <ac:spMk id="551" creationId="{F6D88248-DAFE-4D26-992A-D8E99166062A}"/>
          </ac:spMkLst>
        </pc:spChg>
        <pc:spChg chg="mod">
          <ac:chgData name="Ragnhild Halvorsrud" userId="917ea340-fd63-490f-a7db-68428d24cf32" providerId="ADAL" clId="{3F26B701-AADC-4668-AAA4-FB7BA2B947B1}" dt="2020-06-19T09:05:28.403" v="2135" actId="790"/>
          <ac:spMkLst>
            <pc:docMk/>
            <pc:sldMk cId="3855391680" sldId="295"/>
            <ac:spMk id="552" creationId="{03AFBB57-ABBA-4FD6-8A4B-C3A136D28DE6}"/>
          </ac:spMkLst>
        </pc:spChg>
        <pc:spChg chg="mod">
          <ac:chgData name="Ragnhild Halvorsrud" userId="917ea340-fd63-490f-a7db-68428d24cf32" providerId="ADAL" clId="{3F26B701-AADC-4668-AAA4-FB7BA2B947B1}" dt="2020-06-19T09:05:28.405" v="2136" actId="790"/>
          <ac:spMkLst>
            <pc:docMk/>
            <pc:sldMk cId="3855391680" sldId="295"/>
            <ac:spMk id="590" creationId="{BA9C23EC-3823-41E8-BBB8-4429CD88BAD7}"/>
          </ac:spMkLst>
        </pc:spChg>
        <pc:spChg chg="mod">
          <ac:chgData name="Ragnhild Halvorsrud" userId="917ea340-fd63-490f-a7db-68428d24cf32" providerId="ADAL" clId="{3F26B701-AADC-4668-AAA4-FB7BA2B947B1}" dt="2020-06-19T09:05:28.406" v="2137" actId="790"/>
          <ac:spMkLst>
            <pc:docMk/>
            <pc:sldMk cId="3855391680" sldId="295"/>
            <ac:spMk id="591" creationId="{349A0B16-5695-4132-991E-A8313D07A4A7}"/>
          </ac:spMkLst>
        </pc:spChg>
        <pc:spChg chg="mod">
          <ac:chgData name="Ragnhild Halvorsrud" userId="917ea340-fd63-490f-a7db-68428d24cf32" providerId="ADAL" clId="{3F26B701-AADC-4668-AAA4-FB7BA2B947B1}" dt="2020-06-19T09:05:28.408" v="2138" actId="790"/>
          <ac:spMkLst>
            <pc:docMk/>
            <pc:sldMk cId="3855391680" sldId="295"/>
            <ac:spMk id="592" creationId="{066664AC-D41F-44E8-B4DC-468BA264D24B}"/>
          </ac:spMkLst>
        </pc:spChg>
        <pc:spChg chg="mod">
          <ac:chgData name="Ragnhild Halvorsrud" userId="917ea340-fd63-490f-a7db-68428d24cf32" providerId="ADAL" clId="{3F26B701-AADC-4668-AAA4-FB7BA2B947B1}" dt="2020-06-19T09:05:28.410" v="2139" actId="790"/>
          <ac:spMkLst>
            <pc:docMk/>
            <pc:sldMk cId="3855391680" sldId="295"/>
            <ac:spMk id="593" creationId="{819933B7-A587-4E60-B2E5-C5FB62DFD082}"/>
          </ac:spMkLst>
        </pc:spChg>
        <pc:spChg chg="mod">
          <ac:chgData name="Ragnhild Halvorsrud" userId="917ea340-fd63-490f-a7db-68428d24cf32" providerId="ADAL" clId="{3F26B701-AADC-4668-AAA4-FB7BA2B947B1}" dt="2020-06-19T09:05:28.411" v="2140" actId="790"/>
          <ac:spMkLst>
            <pc:docMk/>
            <pc:sldMk cId="3855391680" sldId="295"/>
            <ac:spMk id="594" creationId="{E411638D-1A39-4C4E-B1EB-E48FC2D8EF53}"/>
          </ac:spMkLst>
        </pc:spChg>
        <pc:spChg chg="mod">
          <ac:chgData name="Ragnhild Halvorsrud" userId="917ea340-fd63-490f-a7db-68428d24cf32" providerId="ADAL" clId="{3F26B701-AADC-4668-AAA4-FB7BA2B947B1}" dt="2020-06-19T09:05:28.413" v="2141" actId="790"/>
          <ac:spMkLst>
            <pc:docMk/>
            <pc:sldMk cId="3855391680" sldId="295"/>
            <ac:spMk id="595" creationId="{0B62A3A1-4039-4146-A779-79F05DE9D717}"/>
          </ac:spMkLst>
        </pc:spChg>
        <pc:spChg chg="mod">
          <ac:chgData name="Ragnhild Halvorsrud" userId="917ea340-fd63-490f-a7db-68428d24cf32" providerId="ADAL" clId="{3F26B701-AADC-4668-AAA4-FB7BA2B947B1}" dt="2020-06-19T09:05:28.415" v="2142" actId="790"/>
          <ac:spMkLst>
            <pc:docMk/>
            <pc:sldMk cId="3855391680" sldId="295"/>
            <ac:spMk id="596" creationId="{F9B8342F-E4FC-42B3-A9AB-68DE0B9501E4}"/>
          </ac:spMkLst>
        </pc:spChg>
        <pc:spChg chg="mod">
          <ac:chgData name="Ragnhild Halvorsrud" userId="917ea340-fd63-490f-a7db-68428d24cf32" providerId="ADAL" clId="{3F26B701-AADC-4668-AAA4-FB7BA2B947B1}" dt="2020-06-19T09:05:28.416" v="2143" actId="790"/>
          <ac:spMkLst>
            <pc:docMk/>
            <pc:sldMk cId="3855391680" sldId="295"/>
            <ac:spMk id="597" creationId="{EAF2D570-5FE5-403A-83BC-306E310A9CAF}"/>
          </ac:spMkLst>
        </pc:spChg>
        <pc:spChg chg="mod">
          <ac:chgData name="Ragnhild Halvorsrud" userId="917ea340-fd63-490f-a7db-68428d24cf32" providerId="ADAL" clId="{3F26B701-AADC-4668-AAA4-FB7BA2B947B1}" dt="2020-06-19T09:05:28.475" v="2181" actId="790"/>
          <ac:spMkLst>
            <pc:docMk/>
            <pc:sldMk cId="3855391680" sldId="295"/>
            <ac:spMk id="622" creationId="{D16FBF7A-8D78-4AD5-9E96-B7D24CD96625}"/>
          </ac:spMkLst>
        </pc:spChg>
        <pc:spChg chg="mod">
          <ac:chgData name="Ragnhild Halvorsrud" userId="917ea340-fd63-490f-a7db-68428d24cf32" providerId="ADAL" clId="{3F26B701-AADC-4668-AAA4-FB7BA2B947B1}" dt="2020-06-19T09:05:28.477" v="2182" actId="790"/>
          <ac:spMkLst>
            <pc:docMk/>
            <pc:sldMk cId="3855391680" sldId="295"/>
            <ac:spMk id="625" creationId="{CB471409-7623-43EA-ACE3-908B565126CC}"/>
          </ac:spMkLst>
        </pc:spChg>
        <pc:spChg chg="mod">
          <ac:chgData name="Ragnhild Halvorsrud" userId="917ea340-fd63-490f-a7db-68428d24cf32" providerId="ADAL" clId="{3F26B701-AADC-4668-AAA4-FB7BA2B947B1}" dt="2020-06-19T09:05:28.478" v="2183" actId="790"/>
          <ac:spMkLst>
            <pc:docMk/>
            <pc:sldMk cId="3855391680" sldId="295"/>
            <ac:spMk id="626" creationId="{1A90DE22-0AD2-42AC-AD14-0547A79AB4D5}"/>
          </ac:spMkLst>
        </pc:spChg>
        <pc:spChg chg="mod">
          <ac:chgData name="Ragnhild Halvorsrud" userId="917ea340-fd63-490f-a7db-68428d24cf32" providerId="ADAL" clId="{3F26B701-AADC-4668-AAA4-FB7BA2B947B1}" dt="2020-06-19T09:05:28.480" v="2184" actId="790"/>
          <ac:spMkLst>
            <pc:docMk/>
            <pc:sldMk cId="3855391680" sldId="295"/>
            <ac:spMk id="627" creationId="{DE1680FD-303D-4819-AC0F-36A547964300}"/>
          </ac:spMkLst>
        </pc:spChg>
        <pc:spChg chg="mod">
          <ac:chgData name="Ragnhild Halvorsrud" userId="917ea340-fd63-490f-a7db-68428d24cf32" providerId="ADAL" clId="{3F26B701-AADC-4668-AAA4-FB7BA2B947B1}" dt="2020-06-19T09:05:28.481" v="2185" actId="790"/>
          <ac:spMkLst>
            <pc:docMk/>
            <pc:sldMk cId="3855391680" sldId="295"/>
            <ac:spMk id="628" creationId="{3FFA858A-662B-4C26-9907-2268D901D93F}"/>
          </ac:spMkLst>
        </pc:spChg>
        <pc:spChg chg="mod">
          <ac:chgData name="Ragnhild Halvorsrud" userId="917ea340-fd63-490f-a7db-68428d24cf32" providerId="ADAL" clId="{3F26B701-AADC-4668-AAA4-FB7BA2B947B1}" dt="2020-06-19T09:05:28.483" v="2186" actId="790"/>
          <ac:spMkLst>
            <pc:docMk/>
            <pc:sldMk cId="3855391680" sldId="295"/>
            <ac:spMk id="629" creationId="{30B99F06-C724-43A7-9BDA-9590210F47C7}"/>
          </ac:spMkLst>
        </pc:spChg>
        <pc:spChg chg="mod">
          <ac:chgData name="Ragnhild Halvorsrud" userId="917ea340-fd63-490f-a7db-68428d24cf32" providerId="ADAL" clId="{3F26B701-AADC-4668-AAA4-FB7BA2B947B1}" dt="2020-06-19T09:05:28.485" v="2187" actId="790"/>
          <ac:spMkLst>
            <pc:docMk/>
            <pc:sldMk cId="3855391680" sldId="295"/>
            <ac:spMk id="632" creationId="{A94F0AD7-07D7-4AFA-A10E-B24B19192ED2}"/>
          </ac:spMkLst>
        </pc:spChg>
        <pc:spChg chg="mod">
          <ac:chgData name="Ragnhild Halvorsrud" userId="917ea340-fd63-490f-a7db-68428d24cf32" providerId="ADAL" clId="{3F26B701-AADC-4668-AAA4-FB7BA2B947B1}" dt="2020-06-19T09:05:28.495" v="2193" actId="790"/>
          <ac:spMkLst>
            <pc:docMk/>
            <pc:sldMk cId="3855391680" sldId="295"/>
            <ac:spMk id="635" creationId="{2D0A4DA5-C346-4D20-B29D-3D7DC04C9BB4}"/>
          </ac:spMkLst>
        </pc:spChg>
        <pc:spChg chg="mod">
          <ac:chgData name="Ragnhild Halvorsrud" userId="917ea340-fd63-490f-a7db-68428d24cf32" providerId="ADAL" clId="{3F26B701-AADC-4668-AAA4-FB7BA2B947B1}" dt="2020-06-19T09:05:28.496" v="2194" actId="790"/>
          <ac:spMkLst>
            <pc:docMk/>
            <pc:sldMk cId="3855391680" sldId="295"/>
            <ac:spMk id="636" creationId="{80EE4A95-0521-49AB-A365-34F8543F083F}"/>
          </ac:spMkLst>
        </pc:spChg>
        <pc:spChg chg="mod">
          <ac:chgData name="Ragnhild Halvorsrud" userId="917ea340-fd63-490f-a7db-68428d24cf32" providerId="ADAL" clId="{3F26B701-AADC-4668-AAA4-FB7BA2B947B1}" dt="2020-06-19T09:05:28.497" v="2195" actId="790"/>
          <ac:spMkLst>
            <pc:docMk/>
            <pc:sldMk cId="3855391680" sldId="295"/>
            <ac:spMk id="637" creationId="{D2C5932A-3719-493C-A894-950633BB4488}"/>
          </ac:spMkLst>
        </pc:spChg>
        <pc:spChg chg="mod">
          <ac:chgData name="Ragnhild Halvorsrud" userId="917ea340-fd63-490f-a7db-68428d24cf32" providerId="ADAL" clId="{3F26B701-AADC-4668-AAA4-FB7BA2B947B1}" dt="2020-06-19T09:05:28.499" v="2196" actId="790"/>
          <ac:spMkLst>
            <pc:docMk/>
            <pc:sldMk cId="3855391680" sldId="295"/>
            <ac:spMk id="638" creationId="{4A5AAE1B-4713-41FE-88C2-10F00ABE1648}"/>
          </ac:spMkLst>
        </pc:spChg>
        <pc:spChg chg="mod">
          <ac:chgData name="Ragnhild Halvorsrud" userId="917ea340-fd63-490f-a7db-68428d24cf32" providerId="ADAL" clId="{3F26B701-AADC-4668-AAA4-FB7BA2B947B1}" dt="2020-06-19T09:05:28.500" v="2197" actId="790"/>
          <ac:spMkLst>
            <pc:docMk/>
            <pc:sldMk cId="3855391680" sldId="295"/>
            <ac:spMk id="639" creationId="{76D37B4E-F0B6-484C-A8E1-9A9C84AB4C6A}"/>
          </ac:spMkLst>
        </pc:spChg>
        <pc:spChg chg="mod">
          <ac:chgData name="Ragnhild Halvorsrud" userId="917ea340-fd63-490f-a7db-68428d24cf32" providerId="ADAL" clId="{3F26B701-AADC-4668-AAA4-FB7BA2B947B1}" dt="2020-06-19T09:05:28.502" v="2198" actId="790"/>
          <ac:spMkLst>
            <pc:docMk/>
            <pc:sldMk cId="3855391680" sldId="295"/>
            <ac:spMk id="640" creationId="{7A740749-A78A-4C8D-B86B-BE92E557F007}"/>
          </ac:spMkLst>
        </pc:spChg>
        <pc:spChg chg="mod">
          <ac:chgData name="Ragnhild Halvorsrud" userId="917ea340-fd63-490f-a7db-68428d24cf32" providerId="ADAL" clId="{3F26B701-AADC-4668-AAA4-FB7BA2B947B1}" dt="2020-06-19T09:05:28.503" v="2199" actId="790"/>
          <ac:spMkLst>
            <pc:docMk/>
            <pc:sldMk cId="3855391680" sldId="295"/>
            <ac:spMk id="641" creationId="{98711C28-C97E-4F5D-A889-6BCEE07EABCA}"/>
          </ac:spMkLst>
        </pc:spChg>
        <pc:spChg chg="mod">
          <ac:chgData name="Ragnhild Halvorsrud" userId="917ea340-fd63-490f-a7db-68428d24cf32" providerId="ADAL" clId="{3F26B701-AADC-4668-AAA4-FB7BA2B947B1}" dt="2020-06-19T09:05:28.505" v="2200" actId="790"/>
          <ac:spMkLst>
            <pc:docMk/>
            <pc:sldMk cId="3855391680" sldId="295"/>
            <ac:spMk id="644" creationId="{845AA360-42BF-4FCB-8042-A560440402CC}"/>
          </ac:spMkLst>
        </pc:spChg>
        <pc:spChg chg="mod">
          <ac:chgData name="Ragnhild Halvorsrud" userId="917ea340-fd63-490f-a7db-68428d24cf32" providerId="ADAL" clId="{3F26B701-AADC-4668-AAA4-FB7BA2B947B1}" dt="2020-06-19T09:05:28.506" v="2201" actId="790"/>
          <ac:spMkLst>
            <pc:docMk/>
            <pc:sldMk cId="3855391680" sldId="295"/>
            <ac:spMk id="645" creationId="{E2F58609-BFC3-4EF6-9198-96380A6D8853}"/>
          </ac:spMkLst>
        </pc:spChg>
        <pc:spChg chg="mod">
          <ac:chgData name="Ragnhild Halvorsrud" userId="917ea340-fd63-490f-a7db-68428d24cf32" providerId="ADAL" clId="{3F26B701-AADC-4668-AAA4-FB7BA2B947B1}" dt="2020-06-19T09:05:28.508" v="2202" actId="790"/>
          <ac:spMkLst>
            <pc:docMk/>
            <pc:sldMk cId="3855391680" sldId="295"/>
            <ac:spMk id="646" creationId="{B5AA9175-E0DB-4336-9171-C4E9FA7856B7}"/>
          </ac:spMkLst>
        </pc:spChg>
        <pc:spChg chg="mod">
          <ac:chgData name="Ragnhild Halvorsrud" userId="917ea340-fd63-490f-a7db-68428d24cf32" providerId="ADAL" clId="{3F26B701-AADC-4668-AAA4-FB7BA2B947B1}" dt="2020-06-19T09:05:28.509" v="2203" actId="790"/>
          <ac:spMkLst>
            <pc:docMk/>
            <pc:sldMk cId="3855391680" sldId="295"/>
            <ac:spMk id="647" creationId="{1D1DFC6D-4130-44E7-864E-AB2CB5DBEF15}"/>
          </ac:spMkLst>
        </pc:spChg>
        <pc:spChg chg="mod">
          <ac:chgData name="Ragnhild Halvorsrud" userId="917ea340-fd63-490f-a7db-68428d24cf32" providerId="ADAL" clId="{3F26B701-AADC-4668-AAA4-FB7BA2B947B1}" dt="2020-06-19T09:05:28.511" v="2204" actId="790"/>
          <ac:spMkLst>
            <pc:docMk/>
            <pc:sldMk cId="3855391680" sldId="295"/>
            <ac:spMk id="648" creationId="{9B496F17-85ED-4782-8547-4F05EEA11A58}"/>
          </ac:spMkLst>
        </pc:spChg>
        <pc:spChg chg="mod">
          <ac:chgData name="Ragnhild Halvorsrud" userId="917ea340-fd63-490f-a7db-68428d24cf32" providerId="ADAL" clId="{3F26B701-AADC-4668-AAA4-FB7BA2B947B1}" dt="2020-06-19T09:05:28.512" v="2205" actId="790"/>
          <ac:spMkLst>
            <pc:docMk/>
            <pc:sldMk cId="3855391680" sldId="295"/>
            <ac:spMk id="649" creationId="{58F98B75-BBA4-4B4E-AC5F-20437DCDA0E3}"/>
          </ac:spMkLst>
        </pc:spChg>
        <pc:spChg chg="mod">
          <ac:chgData name="Ragnhild Halvorsrud" userId="917ea340-fd63-490f-a7db-68428d24cf32" providerId="ADAL" clId="{3F26B701-AADC-4668-AAA4-FB7BA2B947B1}" dt="2020-06-19T09:05:28.514" v="2206" actId="790"/>
          <ac:spMkLst>
            <pc:docMk/>
            <pc:sldMk cId="3855391680" sldId="295"/>
            <ac:spMk id="650" creationId="{EC68C981-5157-458F-910F-A47DCFD9CDA6}"/>
          </ac:spMkLst>
        </pc:spChg>
        <pc:spChg chg="mod">
          <ac:chgData name="Ragnhild Halvorsrud" userId="917ea340-fd63-490f-a7db-68428d24cf32" providerId="ADAL" clId="{3F26B701-AADC-4668-AAA4-FB7BA2B947B1}" dt="2020-06-19T09:05:28.515" v="2207" actId="790"/>
          <ac:spMkLst>
            <pc:docMk/>
            <pc:sldMk cId="3855391680" sldId="295"/>
            <ac:spMk id="653" creationId="{5CFAF07A-FBC2-4F9B-9144-6D23101AB7BA}"/>
          </ac:spMkLst>
        </pc:spChg>
        <pc:spChg chg="mod">
          <ac:chgData name="Ragnhild Halvorsrud" userId="917ea340-fd63-490f-a7db-68428d24cf32" providerId="ADAL" clId="{3F26B701-AADC-4668-AAA4-FB7BA2B947B1}" dt="2020-06-19T09:05:28.517" v="2208" actId="790"/>
          <ac:spMkLst>
            <pc:docMk/>
            <pc:sldMk cId="3855391680" sldId="295"/>
            <ac:spMk id="654" creationId="{3CE2B54D-8215-4C07-8190-78EDDEFE3E38}"/>
          </ac:spMkLst>
        </pc:spChg>
        <pc:spChg chg="mod">
          <ac:chgData name="Ragnhild Halvorsrud" userId="917ea340-fd63-490f-a7db-68428d24cf32" providerId="ADAL" clId="{3F26B701-AADC-4668-AAA4-FB7BA2B947B1}" dt="2020-06-19T09:05:28.518" v="2209" actId="790"/>
          <ac:spMkLst>
            <pc:docMk/>
            <pc:sldMk cId="3855391680" sldId="295"/>
            <ac:spMk id="655" creationId="{7A2DD35C-A670-48D6-B6AE-CF525F15D0E3}"/>
          </ac:spMkLst>
        </pc:spChg>
        <pc:spChg chg="mod">
          <ac:chgData name="Ragnhild Halvorsrud" userId="917ea340-fd63-490f-a7db-68428d24cf32" providerId="ADAL" clId="{3F26B701-AADC-4668-AAA4-FB7BA2B947B1}" dt="2020-06-19T09:05:28.520" v="2210" actId="790"/>
          <ac:spMkLst>
            <pc:docMk/>
            <pc:sldMk cId="3855391680" sldId="295"/>
            <ac:spMk id="656" creationId="{CCF8A5FF-94A8-418F-A879-F179A0937B84}"/>
          </ac:spMkLst>
        </pc:spChg>
        <pc:spChg chg="mod">
          <ac:chgData name="Ragnhild Halvorsrud" userId="917ea340-fd63-490f-a7db-68428d24cf32" providerId="ADAL" clId="{3F26B701-AADC-4668-AAA4-FB7BA2B947B1}" dt="2020-06-19T09:05:28.521" v="2211" actId="790"/>
          <ac:spMkLst>
            <pc:docMk/>
            <pc:sldMk cId="3855391680" sldId="295"/>
            <ac:spMk id="657" creationId="{370FE0D6-E591-4824-9166-A85A52A46EDB}"/>
          </ac:spMkLst>
        </pc:spChg>
        <pc:spChg chg="mod">
          <ac:chgData name="Ragnhild Halvorsrud" userId="917ea340-fd63-490f-a7db-68428d24cf32" providerId="ADAL" clId="{3F26B701-AADC-4668-AAA4-FB7BA2B947B1}" dt="2020-06-19T09:05:28.523" v="2212" actId="790"/>
          <ac:spMkLst>
            <pc:docMk/>
            <pc:sldMk cId="3855391680" sldId="295"/>
            <ac:spMk id="658" creationId="{14E0C293-EAEE-4716-9516-4735503C41E1}"/>
          </ac:spMkLst>
        </pc:spChg>
        <pc:spChg chg="mod">
          <ac:chgData name="Ragnhild Halvorsrud" userId="917ea340-fd63-490f-a7db-68428d24cf32" providerId="ADAL" clId="{3F26B701-AADC-4668-AAA4-FB7BA2B947B1}" dt="2020-06-19T09:05:28.524" v="2213" actId="790"/>
          <ac:spMkLst>
            <pc:docMk/>
            <pc:sldMk cId="3855391680" sldId="295"/>
            <ac:spMk id="659" creationId="{14F3001C-2248-4879-838F-6A406EBB0799}"/>
          </ac:spMkLst>
        </pc:spChg>
        <pc:spChg chg="mod">
          <ac:chgData name="Ragnhild Halvorsrud" userId="917ea340-fd63-490f-a7db-68428d24cf32" providerId="ADAL" clId="{3F26B701-AADC-4668-AAA4-FB7BA2B947B1}" dt="2020-06-19T09:05:28.526" v="2214" actId="790"/>
          <ac:spMkLst>
            <pc:docMk/>
            <pc:sldMk cId="3855391680" sldId="295"/>
            <ac:spMk id="662" creationId="{88EF2AD5-6266-45FB-82F4-BAA49B566907}"/>
          </ac:spMkLst>
        </pc:spChg>
        <pc:spChg chg="mod">
          <ac:chgData name="Ragnhild Halvorsrud" userId="917ea340-fd63-490f-a7db-68428d24cf32" providerId="ADAL" clId="{3F26B701-AADC-4668-AAA4-FB7BA2B947B1}" dt="2020-06-19T09:05:28.527" v="2215" actId="790"/>
          <ac:spMkLst>
            <pc:docMk/>
            <pc:sldMk cId="3855391680" sldId="295"/>
            <ac:spMk id="663" creationId="{B3DF3941-BEDE-4144-A89B-7E275427AB2B}"/>
          </ac:spMkLst>
        </pc:spChg>
        <pc:spChg chg="mod">
          <ac:chgData name="Ragnhild Halvorsrud" userId="917ea340-fd63-490f-a7db-68428d24cf32" providerId="ADAL" clId="{3F26B701-AADC-4668-AAA4-FB7BA2B947B1}" dt="2020-06-19T09:05:28.529" v="2216" actId="790"/>
          <ac:spMkLst>
            <pc:docMk/>
            <pc:sldMk cId="3855391680" sldId="295"/>
            <ac:spMk id="664" creationId="{F7419B98-2DE2-42A9-816D-BBE7EBB11953}"/>
          </ac:spMkLst>
        </pc:spChg>
        <pc:spChg chg="mod">
          <ac:chgData name="Ragnhild Halvorsrud" userId="917ea340-fd63-490f-a7db-68428d24cf32" providerId="ADAL" clId="{3F26B701-AADC-4668-AAA4-FB7BA2B947B1}" dt="2020-06-19T09:05:28.530" v="2217" actId="790"/>
          <ac:spMkLst>
            <pc:docMk/>
            <pc:sldMk cId="3855391680" sldId="295"/>
            <ac:spMk id="665" creationId="{3F073311-D562-4FE9-B715-79A05C904267}"/>
          </ac:spMkLst>
        </pc:spChg>
        <pc:spChg chg="mod">
          <ac:chgData name="Ragnhild Halvorsrud" userId="917ea340-fd63-490f-a7db-68428d24cf32" providerId="ADAL" clId="{3F26B701-AADC-4668-AAA4-FB7BA2B947B1}" dt="2020-06-19T09:05:28.532" v="2218" actId="790"/>
          <ac:spMkLst>
            <pc:docMk/>
            <pc:sldMk cId="3855391680" sldId="295"/>
            <ac:spMk id="666" creationId="{B2F6B83A-5BEA-45D0-89FB-29E2612DA2B4}"/>
          </ac:spMkLst>
        </pc:spChg>
        <pc:spChg chg="mod">
          <ac:chgData name="Ragnhild Halvorsrud" userId="917ea340-fd63-490f-a7db-68428d24cf32" providerId="ADAL" clId="{3F26B701-AADC-4668-AAA4-FB7BA2B947B1}" dt="2020-06-19T09:05:28.533" v="2219" actId="790"/>
          <ac:spMkLst>
            <pc:docMk/>
            <pc:sldMk cId="3855391680" sldId="295"/>
            <ac:spMk id="667" creationId="{8A11EAAC-4EE4-43D7-8B50-18D08056887A}"/>
          </ac:spMkLst>
        </pc:spChg>
        <pc:spChg chg="mod">
          <ac:chgData name="Ragnhild Halvorsrud" userId="917ea340-fd63-490f-a7db-68428d24cf32" providerId="ADAL" clId="{3F26B701-AADC-4668-AAA4-FB7BA2B947B1}" dt="2020-06-19T09:05:28.535" v="2220" actId="790"/>
          <ac:spMkLst>
            <pc:docMk/>
            <pc:sldMk cId="3855391680" sldId="295"/>
            <ac:spMk id="668" creationId="{1DB993DC-17A9-43D6-92CF-04385A7AAA1F}"/>
          </ac:spMkLst>
        </pc:spChg>
        <pc:spChg chg="mod">
          <ac:chgData name="Ragnhild Halvorsrud" userId="917ea340-fd63-490f-a7db-68428d24cf32" providerId="ADAL" clId="{3F26B701-AADC-4668-AAA4-FB7BA2B947B1}" dt="2020-06-19T09:05:28.536" v="2221" actId="790"/>
          <ac:spMkLst>
            <pc:docMk/>
            <pc:sldMk cId="3855391680" sldId="295"/>
            <ac:spMk id="671" creationId="{E97FD160-960F-4229-8252-30F7A9982358}"/>
          </ac:spMkLst>
        </pc:spChg>
        <pc:spChg chg="mod">
          <ac:chgData name="Ragnhild Halvorsrud" userId="917ea340-fd63-490f-a7db-68428d24cf32" providerId="ADAL" clId="{3F26B701-AADC-4668-AAA4-FB7BA2B947B1}" dt="2020-06-19T09:05:28.538" v="2222" actId="790"/>
          <ac:spMkLst>
            <pc:docMk/>
            <pc:sldMk cId="3855391680" sldId="295"/>
            <ac:spMk id="672" creationId="{780916AF-9AEC-4B40-8A24-A60200CA52B5}"/>
          </ac:spMkLst>
        </pc:spChg>
        <pc:spChg chg="mod">
          <ac:chgData name="Ragnhild Halvorsrud" userId="917ea340-fd63-490f-a7db-68428d24cf32" providerId="ADAL" clId="{3F26B701-AADC-4668-AAA4-FB7BA2B947B1}" dt="2020-06-19T09:05:28.539" v="2223" actId="790"/>
          <ac:spMkLst>
            <pc:docMk/>
            <pc:sldMk cId="3855391680" sldId="295"/>
            <ac:spMk id="673" creationId="{FBE5398C-4A27-46DB-B2B1-D5C8C3946B1F}"/>
          </ac:spMkLst>
        </pc:spChg>
        <pc:spChg chg="mod">
          <ac:chgData name="Ragnhild Halvorsrud" userId="917ea340-fd63-490f-a7db-68428d24cf32" providerId="ADAL" clId="{3F26B701-AADC-4668-AAA4-FB7BA2B947B1}" dt="2020-06-19T09:05:28.540" v="2224" actId="790"/>
          <ac:spMkLst>
            <pc:docMk/>
            <pc:sldMk cId="3855391680" sldId="295"/>
            <ac:spMk id="674" creationId="{1C798D05-06A2-437C-A34F-6E108172DDBC}"/>
          </ac:spMkLst>
        </pc:spChg>
        <pc:spChg chg="mod">
          <ac:chgData name="Ragnhild Halvorsrud" userId="917ea340-fd63-490f-a7db-68428d24cf32" providerId="ADAL" clId="{3F26B701-AADC-4668-AAA4-FB7BA2B947B1}" dt="2020-06-19T09:05:28.542" v="2225" actId="790"/>
          <ac:spMkLst>
            <pc:docMk/>
            <pc:sldMk cId="3855391680" sldId="295"/>
            <ac:spMk id="675" creationId="{8D78E635-CD80-48F3-B94D-87EFB74B0D6B}"/>
          </ac:spMkLst>
        </pc:spChg>
        <pc:spChg chg="mod">
          <ac:chgData name="Ragnhild Halvorsrud" userId="917ea340-fd63-490f-a7db-68428d24cf32" providerId="ADAL" clId="{3F26B701-AADC-4668-AAA4-FB7BA2B947B1}" dt="2020-06-19T09:05:28.544" v="2226" actId="790"/>
          <ac:spMkLst>
            <pc:docMk/>
            <pc:sldMk cId="3855391680" sldId="295"/>
            <ac:spMk id="676" creationId="{179F0585-DB96-4864-A805-733824DF03A6}"/>
          </ac:spMkLst>
        </pc:spChg>
        <pc:spChg chg="mod">
          <ac:chgData name="Ragnhild Halvorsrud" userId="917ea340-fd63-490f-a7db-68428d24cf32" providerId="ADAL" clId="{3F26B701-AADC-4668-AAA4-FB7BA2B947B1}" dt="2020-06-19T09:05:28.546" v="2227" actId="790"/>
          <ac:spMkLst>
            <pc:docMk/>
            <pc:sldMk cId="3855391680" sldId="295"/>
            <ac:spMk id="677" creationId="{5E45CC96-825D-45E3-8D2B-853A04E42C65}"/>
          </ac:spMkLst>
        </pc:spChg>
        <pc:spChg chg="mod">
          <ac:chgData name="Ragnhild Halvorsrud" userId="917ea340-fd63-490f-a7db-68428d24cf32" providerId="ADAL" clId="{3F26B701-AADC-4668-AAA4-FB7BA2B947B1}" dt="2020-06-19T09:05:28.557" v="2233" actId="790"/>
          <ac:spMkLst>
            <pc:docMk/>
            <pc:sldMk cId="3855391680" sldId="295"/>
            <ac:spMk id="680" creationId="{4F542749-CA03-4BB9-92A5-99983BC1514A}"/>
          </ac:spMkLst>
        </pc:spChg>
        <pc:spChg chg="mod">
          <ac:chgData name="Ragnhild Halvorsrud" userId="917ea340-fd63-490f-a7db-68428d24cf32" providerId="ADAL" clId="{3F26B701-AADC-4668-AAA4-FB7BA2B947B1}" dt="2020-06-19T09:05:28.559" v="2234" actId="790"/>
          <ac:spMkLst>
            <pc:docMk/>
            <pc:sldMk cId="3855391680" sldId="295"/>
            <ac:spMk id="681" creationId="{16642BEB-F9DF-4105-9707-ED04986A2286}"/>
          </ac:spMkLst>
        </pc:spChg>
        <pc:spChg chg="mod">
          <ac:chgData name="Ragnhild Halvorsrud" userId="917ea340-fd63-490f-a7db-68428d24cf32" providerId="ADAL" clId="{3F26B701-AADC-4668-AAA4-FB7BA2B947B1}" dt="2020-06-19T09:05:28.561" v="2235" actId="790"/>
          <ac:spMkLst>
            <pc:docMk/>
            <pc:sldMk cId="3855391680" sldId="295"/>
            <ac:spMk id="686" creationId="{195477BE-F027-40AB-8D0C-001F02FBD9AE}"/>
          </ac:spMkLst>
        </pc:spChg>
        <pc:spChg chg="mod">
          <ac:chgData name="Ragnhild Halvorsrud" userId="917ea340-fd63-490f-a7db-68428d24cf32" providerId="ADAL" clId="{3F26B701-AADC-4668-AAA4-FB7BA2B947B1}" dt="2020-06-19T09:05:28.562" v="2236" actId="790"/>
          <ac:spMkLst>
            <pc:docMk/>
            <pc:sldMk cId="3855391680" sldId="295"/>
            <ac:spMk id="689" creationId="{9F448F75-3874-4490-A536-425D8084A5DC}"/>
          </ac:spMkLst>
        </pc:spChg>
        <pc:spChg chg="mod">
          <ac:chgData name="Ragnhild Halvorsrud" userId="917ea340-fd63-490f-a7db-68428d24cf32" providerId="ADAL" clId="{3F26B701-AADC-4668-AAA4-FB7BA2B947B1}" dt="2020-06-19T09:05:28.564" v="2237" actId="790"/>
          <ac:spMkLst>
            <pc:docMk/>
            <pc:sldMk cId="3855391680" sldId="295"/>
            <ac:spMk id="690" creationId="{89FBA0EA-BB05-4169-A8D9-0270D7C5763B}"/>
          </ac:spMkLst>
        </pc:spChg>
        <pc:spChg chg="mod">
          <ac:chgData name="Ragnhild Halvorsrud" userId="917ea340-fd63-490f-a7db-68428d24cf32" providerId="ADAL" clId="{3F26B701-AADC-4668-AAA4-FB7BA2B947B1}" dt="2020-06-19T09:05:28.566" v="2238" actId="790"/>
          <ac:spMkLst>
            <pc:docMk/>
            <pc:sldMk cId="3855391680" sldId="295"/>
            <ac:spMk id="695" creationId="{25DA16DD-C8E4-4AC0-8C19-03E424EBAC72}"/>
          </ac:spMkLst>
        </pc:spChg>
        <pc:spChg chg="mod">
          <ac:chgData name="Ragnhild Halvorsrud" userId="917ea340-fd63-490f-a7db-68428d24cf32" providerId="ADAL" clId="{3F26B701-AADC-4668-AAA4-FB7BA2B947B1}" dt="2020-06-19T09:05:28.430" v="2152" actId="790"/>
          <ac:spMkLst>
            <pc:docMk/>
            <pc:sldMk cId="3855391680" sldId="295"/>
            <ac:spMk id="697" creationId="{5E4AB334-9376-4A0C-9049-4B0ED4F9BCB9}"/>
          </ac:spMkLst>
        </pc:spChg>
        <pc:spChg chg="mod">
          <ac:chgData name="Ragnhild Halvorsrud" userId="917ea340-fd63-490f-a7db-68428d24cf32" providerId="ADAL" clId="{3F26B701-AADC-4668-AAA4-FB7BA2B947B1}" dt="2020-06-19T09:05:28.431" v="2153" actId="790"/>
          <ac:spMkLst>
            <pc:docMk/>
            <pc:sldMk cId="3855391680" sldId="295"/>
            <ac:spMk id="698" creationId="{A060CEDF-C072-4222-95EF-359C85E1C8FC}"/>
          </ac:spMkLst>
        </pc:spChg>
        <pc:spChg chg="mod">
          <ac:chgData name="Ragnhild Halvorsrud" userId="917ea340-fd63-490f-a7db-68428d24cf32" providerId="ADAL" clId="{3F26B701-AADC-4668-AAA4-FB7BA2B947B1}" dt="2020-06-19T09:05:28.432" v="2154" actId="790"/>
          <ac:spMkLst>
            <pc:docMk/>
            <pc:sldMk cId="3855391680" sldId="295"/>
            <ac:spMk id="699" creationId="{9A110AD8-2502-4A09-937C-76BBF924BB18}"/>
          </ac:spMkLst>
        </pc:spChg>
        <pc:spChg chg="mod">
          <ac:chgData name="Ragnhild Halvorsrud" userId="917ea340-fd63-490f-a7db-68428d24cf32" providerId="ADAL" clId="{3F26B701-AADC-4668-AAA4-FB7BA2B947B1}" dt="2020-06-19T09:05:28.434" v="2155" actId="790"/>
          <ac:spMkLst>
            <pc:docMk/>
            <pc:sldMk cId="3855391680" sldId="295"/>
            <ac:spMk id="700" creationId="{C5E86649-3203-4B14-9DDE-DC765949BD1C}"/>
          </ac:spMkLst>
        </pc:spChg>
        <pc:spChg chg="mod">
          <ac:chgData name="Ragnhild Halvorsrud" userId="917ea340-fd63-490f-a7db-68428d24cf32" providerId="ADAL" clId="{3F26B701-AADC-4668-AAA4-FB7BA2B947B1}" dt="2020-06-19T09:05:28.436" v="2156" actId="790"/>
          <ac:spMkLst>
            <pc:docMk/>
            <pc:sldMk cId="3855391680" sldId="295"/>
            <ac:spMk id="701" creationId="{F3077DAC-72D2-4533-8CD5-088BA5B28D55}"/>
          </ac:spMkLst>
        </pc:spChg>
        <pc:spChg chg="mod">
          <ac:chgData name="Ragnhild Halvorsrud" userId="917ea340-fd63-490f-a7db-68428d24cf32" providerId="ADAL" clId="{3F26B701-AADC-4668-AAA4-FB7BA2B947B1}" dt="2020-06-19T09:05:28.437" v="2157" actId="790"/>
          <ac:spMkLst>
            <pc:docMk/>
            <pc:sldMk cId="3855391680" sldId="295"/>
            <ac:spMk id="702" creationId="{10AF5F1E-938E-4BCA-A345-FA0A53B88979}"/>
          </ac:spMkLst>
        </pc:spChg>
        <pc:spChg chg="mod">
          <ac:chgData name="Ragnhild Halvorsrud" userId="917ea340-fd63-490f-a7db-68428d24cf32" providerId="ADAL" clId="{3F26B701-AADC-4668-AAA4-FB7BA2B947B1}" dt="2020-06-19T09:05:28.486" v="2188" actId="790"/>
          <ac:spMkLst>
            <pc:docMk/>
            <pc:sldMk cId="3855391680" sldId="295"/>
            <ac:spMk id="703" creationId="{11713DA1-B715-4255-B9B6-74FBA3FEF497}"/>
          </ac:spMkLst>
        </pc:spChg>
        <pc:spChg chg="mod">
          <ac:chgData name="Ragnhild Halvorsrud" userId="917ea340-fd63-490f-a7db-68428d24cf32" providerId="ADAL" clId="{3F26B701-AADC-4668-AAA4-FB7BA2B947B1}" dt="2020-06-19T09:05:28.488" v="2189" actId="790"/>
          <ac:spMkLst>
            <pc:docMk/>
            <pc:sldMk cId="3855391680" sldId="295"/>
            <ac:spMk id="704" creationId="{BB7B050F-1F6E-4020-9415-15A91BA04EA1}"/>
          </ac:spMkLst>
        </pc:spChg>
        <pc:spChg chg="mod">
          <ac:chgData name="Ragnhild Halvorsrud" userId="917ea340-fd63-490f-a7db-68428d24cf32" providerId="ADAL" clId="{3F26B701-AADC-4668-AAA4-FB7BA2B947B1}" dt="2020-06-19T09:05:28.489" v="2190" actId="790"/>
          <ac:spMkLst>
            <pc:docMk/>
            <pc:sldMk cId="3855391680" sldId="295"/>
            <ac:spMk id="705" creationId="{8725E4D3-E4B3-4FB6-AEC8-05BB70846382}"/>
          </ac:spMkLst>
        </pc:spChg>
        <pc:spChg chg="mod">
          <ac:chgData name="Ragnhild Halvorsrud" userId="917ea340-fd63-490f-a7db-68428d24cf32" providerId="ADAL" clId="{3F26B701-AADC-4668-AAA4-FB7BA2B947B1}" dt="2020-06-19T09:05:28.491" v="2191" actId="790"/>
          <ac:spMkLst>
            <pc:docMk/>
            <pc:sldMk cId="3855391680" sldId="295"/>
            <ac:spMk id="706" creationId="{442FB227-3075-47AA-9D92-0AD56F44EA45}"/>
          </ac:spMkLst>
        </pc:spChg>
        <pc:spChg chg="mod">
          <ac:chgData name="Ragnhild Halvorsrud" userId="917ea340-fd63-490f-a7db-68428d24cf32" providerId="ADAL" clId="{3F26B701-AADC-4668-AAA4-FB7BA2B947B1}" dt="2020-06-19T09:05:28.492" v="2192" actId="790"/>
          <ac:spMkLst>
            <pc:docMk/>
            <pc:sldMk cId="3855391680" sldId="295"/>
            <ac:spMk id="707" creationId="{CC33A6B1-61AB-4F3D-88F3-EF23C640BEA0}"/>
          </ac:spMkLst>
        </pc:spChg>
        <pc:spChg chg="mod">
          <ac:chgData name="Ragnhild Halvorsrud" userId="917ea340-fd63-490f-a7db-68428d24cf32" providerId="ADAL" clId="{3F26B701-AADC-4668-AAA4-FB7BA2B947B1}" dt="2020-06-19T09:05:28.547" v="2228" actId="790"/>
          <ac:spMkLst>
            <pc:docMk/>
            <pc:sldMk cId="3855391680" sldId="295"/>
            <ac:spMk id="716" creationId="{1EA989C3-D25A-4473-8032-963ED77D0859}"/>
          </ac:spMkLst>
        </pc:spChg>
        <pc:spChg chg="mod">
          <ac:chgData name="Ragnhild Halvorsrud" userId="917ea340-fd63-490f-a7db-68428d24cf32" providerId="ADAL" clId="{3F26B701-AADC-4668-AAA4-FB7BA2B947B1}" dt="2020-06-19T09:05:28.549" v="2229" actId="790"/>
          <ac:spMkLst>
            <pc:docMk/>
            <pc:sldMk cId="3855391680" sldId="295"/>
            <ac:spMk id="717" creationId="{121EDC8A-6D84-4BDC-80CA-CAF46BF334BB}"/>
          </ac:spMkLst>
        </pc:spChg>
        <pc:spChg chg="mod">
          <ac:chgData name="Ragnhild Halvorsrud" userId="917ea340-fd63-490f-a7db-68428d24cf32" providerId="ADAL" clId="{3F26B701-AADC-4668-AAA4-FB7BA2B947B1}" dt="2020-06-19T09:05:28.551" v="2230" actId="790"/>
          <ac:spMkLst>
            <pc:docMk/>
            <pc:sldMk cId="3855391680" sldId="295"/>
            <ac:spMk id="718" creationId="{468DE55B-13EC-4D35-ABC7-84762D16AE85}"/>
          </ac:spMkLst>
        </pc:spChg>
        <pc:spChg chg="mod">
          <ac:chgData name="Ragnhild Halvorsrud" userId="917ea340-fd63-490f-a7db-68428d24cf32" providerId="ADAL" clId="{3F26B701-AADC-4668-AAA4-FB7BA2B947B1}" dt="2020-06-19T09:05:28.553" v="2231" actId="790"/>
          <ac:spMkLst>
            <pc:docMk/>
            <pc:sldMk cId="3855391680" sldId="295"/>
            <ac:spMk id="719" creationId="{F972DDB3-84D7-4611-9BC7-57E634DC0C72}"/>
          </ac:spMkLst>
        </pc:spChg>
        <pc:spChg chg="mod">
          <ac:chgData name="Ragnhild Halvorsrud" userId="917ea340-fd63-490f-a7db-68428d24cf32" providerId="ADAL" clId="{3F26B701-AADC-4668-AAA4-FB7BA2B947B1}" dt="2020-06-19T09:05:28.555" v="2232" actId="790"/>
          <ac:spMkLst>
            <pc:docMk/>
            <pc:sldMk cId="3855391680" sldId="295"/>
            <ac:spMk id="720" creationId="{418A9580-BFC4-4B93-9CCB-635FA58E030E}"/>
          </ac:spMkLst>
        </pc:spChg>
        <pc:spChg chg="mod">
          <ac:chgData name="Ragnhild Halvorsrud" userId="917ea340-fd63-490f-a7db-68428d24cf32" providerId="ADAL" clId="{3F26B701-AADC-4668-AAA4-FB7BA2B947B1}" dt="2020-06-19T09:05:28.568" v="2239" actId="790"/>
          <ac:spMkLst>
            <pc:docMk/>
            <pc:sldMk cId="3855391680" sldId="295"/>
            <ac:spMk id="748" creationId="{D7A6DE4D-B33F-4024-80C6-6017A8336099}"/>
          </ac:spMkLst>
        </pc:spChg>
        <pc:spChg chg="mod">
          <ac:chgData name="Ragnhild Halvorsrud" userId="917ea340-fd63-490f-a7db-68428d24cf32" providerId="ADAL" clId="{3F26B701-AADC-4668-AAA4-FB7BA2B947B1}" dt="2020-06-19T09:05:28.570" v="2240" actId="790"/>
          <ac:spMkLst>
            <pc:docMk/>
            <pc:sldMk cId="3855391680" sldId="295"/>
            <ac:spMk id="749" creationId="{B6AD12E3-D027-4C18-96C1-9F58051D9E8F}"/>
          </ac:spMkLst>
        </pc:spChg>
        <pc:spChg chg="mod">
          <ac:chgData name="Ragnhild Halvorsrud" userId="917ea340-fd63-490f-a7db-68428d24cf32" providerId="ADAL" clId="{3F26B701-AADC-4668-AAA4-FB7BA2B947B1}" dt="2020-06-19T09:05:28.572" v="2241" actId="790"/>
          <ac:spMkLst>
            <pc:docMk/>
            <pc:sldMk cId="3855391680" sldId="295"/>
            <ac:spMk id="754" creationId="{64A4545C-005C-4885-B60D-3573912E34D6}"/>
          </ac:spMkLst>
        </pc:spChg>
        <pc:spChg chg="mod">
          <ac:chgData name="Ragnhild Halvorsrud" userId="917ea340-fd63-490f-a7db-68428d24cf32" providerId="ADAL" clId="{3F26B701-AADC-4668-AAA4-FB7BA2B947B1}" dt="2020-06-19T09:05:28.574" v="2242" actId="790"/>
          <ac:spMkLst>
            <pc:docMk/>
            <pc:sldMk cId="3855391680" sldId="295"/>
            <ac:spMk id="755" creationId="{2585A5D2-53AC-4A43-B6BC-D36964075F07}"/>
          </ac:spMkLst>
        </pc:spChg>
        <pc:spChg chg="mod">
          <ac:chgData name="Ragnhild Halvorsrud" userId="917ea340-fd63-490f-a7db-68428d24cf32" providerId="ADAL" clId="{3F26B701-AADC-4668-AAA4-FB7BA2B947B1}" dt="2020-06-19T09:05:28.576" v="2243" actId="790"/>
          <ac:spMkLst>
            <pc:docMk/>
            <pc:sldMk cId="3855391680" sldId="295"/>
            <ac:spMk id="756" creationId="{6A446A45-1253-4759-A5A9-C5FDD872E287}"/>
          </ac:spMkLst>
        </pc:spChg>
        <pc:spChg chg="mod">
          <ac:chgData name="Ragnhild Halvorsrud" userId="917ea340-fd63-490f-a7db-68428d24cf32" providerId="ADAL" clId="{3F26B701-AADC-4668-AAA4-FB7BA2B947B1}" dt="2020-06-19T09:05:28.577" v="2244" actId="790"/>
          <ac:spMkLst>
            <pc:docMk/>
            <pc:sldMk cId="3855391680" sldId="295"/>
            <ac:spMk id="757" creationId="{DFED6113-9DCF-4D03-BCFB-0B04EA4A9023}"/>
          </ac:spMkLst>
        </pc:spChg>
        <pc:spChg chg="mod">
          <ac:chgData name="Ragnhild Halvorsrud" userId="917ea340-fd63-490f-a7db-68428d24cf32" providerId="ADAL" clId="{3F26B701-AADC-4668-AAA4-FB7BA2B947B1}" dt="2020-06-19T09:05:28.579" v="2245" actId="790"/>
          <ac:spMkLst>
            <pc:docMk/>
            <pc:sldMk cId="3855391680" sldId="295"/>
            <ac:spMk id="760" creationId="{96D4EFF9-79EB-42FD-8E21-6953693F4245}"/>
          </ac:spMkLst>
        </pc:spChg>
        <pc:spChg chg="mod">
          <ac:chgData name="Ragnhild Halvorsrud" userId="917ea340-fd63-490f-a7db-68428d24cf32" providerId="ADAL" clId="{3F26B701-AADC-4668-AAA4-FB7BA2B947B1}" dt="2020-06-19T09:05:28.664" v="2297" actId="790"/>
          <ac:spMkLst>
            <pc:docMk/>
            <pc:sldMk cId="3855391680" sldId="295"/>
            <ac:spMk id="762" creationId="{8A4BF165-7ACF-4D3E-8A72-B2EDE20E2864}"/>
          </ac:spMkLst>
        </pc:spChg>
        <pc:spChg chg="mod">
          <ac:chgData name="Ragnhild Halvorsrud" userId="917ea340-fd63-490f-a7db-68428d24cf32" providerId="ADAL" clId="{3F26B701-AADC-4668-AAA4-FB7BA2B947B1}" dt="2020-06-19T09:05:28.666" v="2298" actId="790"/>
          <ac:spMkLst>
            <pc:docMk/>
            <pc:sldMk cId="3855391680" sldId="295"/>
            <ac:spMk id="763" creationId="{638F76A3-8E46-43DE-9725-F85A9F2551A2}"/>
          </ac:spMkLst>
        </pc:spChg>
        <pc:spChg chg="mod">
          <ac:chgData name="Ragnhild Halvorsrud" userId="917ea340-fd63-490f-a7db-68428d24cf32" providerId="ADAL" clId="{3F26B701-AADC-4668-AAA4-FB7BA2B947B1}" dt="2020-06-19T09:05:28.668" v="2299" actId="790"/>
          <ac:spMkLst>
            <pc:docMk/>
            <pc:sldMk cId="3855391680" sldId="295"/>
            <ac:spMk id="764" creationId="{ECC1C073-3134-43B0-B302-5129E8521A02}"/>
          </ac:spMkLst>
        </pc:spChg>
        <pc:spChg chg="mod">
          <ac:chgData name="Ragnhild Halvorsrud" userId="917ea340-fd63-490f-a7db-68428d24cf32" providerId="ADAL" clId="{3F26B701-AADC-4668-AAA4-FB7BA2B947B1}" dt="2020-06-19T09:05:28.669" v="2300" actId="790"/>
          <ac:spMkLst>
            <pc:docMk/>
            <pc:sldMk cId="3855391680" sldId="295"/>
            <ac:spMk id="765" creationId="{CB17104D-5B2B-498E-84DF-49F0B09DC8EB}"/>
          </ac:spMkLst>
        </pc:spChg>
        <pc:spChg chg="mod">
          <ac:chgData name="Ragnhild Halvorsrud" userId="917ea340-fd63-490f-a7db-68428d24cf32" providerId="ADAL" clId="{3F26B701-AADC-4668-AAA4-FB7BA2B947B1}" dt="2020-06-19T09:05:28.580" v="2246" actId="790"/>
          <ac:spMkLst>
            <pc:docMk/>
            <pc:sldMk cId="3855391680" sldId="295"/>
            <ac:spMk id="768" creationId="{C8D19217-4D8E-45F7-ACAF-BF8DF4ABD19E}"/>
          </ac:spMkLst>
        </pc:spChg>
        <pc:spChg chg="mod">
          <ac:chgData name="Ragnhild Halvorsrud" userId="917ea340-fd63-490f-a7db-68428d24cf32" providerId="ADAL" clId="{3F26B701-AADC-4668-AAA4-FB7BA2B947B1}" dt="2020-06-19T09:05:28.582" v="2247" actId="790"/>
          <ac:spMkLst>
            <pc:docMk/>
            <pc:sldMk cId="3855391680" sldId="295"/>
            <ac:spMk id="770" creationId="{E4E17B52-7A3A-4490-AF95-36AB67721B84}"/>
          </ac:spMkLst>
        </pc:spChg>
        <pc:spChg chg="mod">
          <ac:chgData name="Ragnhild Halvorsrud" userId="917ea340-fd63-490f-a7db-68428d24cf32" providerId="ADAL" clId="{3F26B701-AADC-4668-AAA4-FB7BA2B947B1}" dt="2020-06-19T09:05:28.584" v="2248" actId="790"/>
          <ac:spMkLst>
            <pc:docMk/>
            <pc:sldMk cId="3855391680" sldId="295"/>
            <ac:spMk id="771" creationId="{0EAAC891-BF84-4C97-AB85-4FEEDA242149}"/>
          </ac:spMkLst>
        </pc:spChg>
        <pc:spChg chg="mod">
          <ac:chgData name="Ragnhild Halvorsrud" userId="917ea340-fd63-490f-a7db-68428d24cf32" providerId="ADAL" clId="{3F26B701-AADC-4668-AAA4-FB7BA2B947B1}" dt="2020-06-19T09:05:28.586" v="2249" actId="790"/>
          <ac:spMkLst>
            <pc:docMk/>
            <pc:sldMk cId="3855391680" sldId="295"/>
            <ac:spMk id="772" creationId="{0CC3F021-679E-4875-8084-4DA24F95D0CE}"/>
          </ac:spMkLst>
        </pc:spChg>
        <pc:spChg chg="mod">
          <ac:chgData name="Ragnhild Halvorsrud" userId="917ea340-fd63-490f-a7db-68428d24cf32" providerId="ADAL" clId="{3F26B701-AADC-4668-AAA4-FB7BA2B947B1}" dt="2020-06-19T09:05:28.587" v="2250" actId="790"/>
          <ac:spMkLst>
            <pc:docMk/>
            <pc:sldMk cId="3855391680" sldId="295"/>
            <ac:spMk id="773" creationId="{341EA19C-6D42-47B4-9ADE-C6094AE47D5D}"/>
          </ac:spMkLst>
        </pc:spChg>
        <pc:spChg chg="mod">
          <ac:chgData name="Ragnhild Halvorsrud" userId="917ea340-fd63-490f-a7db-68428d24cf32" providerId="ADAL" clId="{3F26B701-AADC-4668-AAA4-FB7BA2B947B1}" dt="2020-06-19T09:05:28.589" v="2251" actId="790"/>
          <ac:spMkLst>
            <pc:docMk/>
            <pc:sldMk cId="3855391680" sldId="295"/>
            <ac:spMk id="776" creationId="{0054E870-69B6-4C8F-925E-54BA2DCF7968}"/>
          </ac:spMkLst>
        </pc:spChg>
        <pc:spChg chg="mod">
          <ac:chgData name="Ragnhild Halvorsrud" userId="917ea340-fd63-490f-a7db-68428d24cf32" providerId="ADAL" clId="{3F26B701-AADC-4668-AAA4-FB7BA2B947B1}" dt="2020-06-19T09:05:28.590" v="2252" actId="790"/>
          <ac:spMkLst>
            <pc:docMk/>
            <pc:sldMk cId="3855391680" sldId="295"/>
            <ac:spMk id="778" creationId="{BEC9C6DE-EF3F-44C8-A069-2E4E29D0B0E3}"/>
          </ac:spMkLst>
        </pc:spChg>
        <pc:spChg chg="mod">
          <ac:chgData name="Ragnhild Halvorsrud" userId="917ea340-fd63-490f-a7db-68428d24cf32" providerId="ADAL" clId="{3F26B701-AADC-4668-AAA4-FB7BA2B947B1}" dt="2020-06-19T09:05:28.592" v="2253" actId="790"/>
          <ac:spMkLst>
            <pc:docMk/>
            <pc:sldMk cId="3855391680" sldId="295"/>
            <ac:spMk id="779" creationId="{C593AC3A-86DD-441B-927E-AF73552FCDEA}"/>
          </ac:spMkLst>
        </pc:spChg>
        <pc:spChg chg="mod">
          <ac:chgData name="Ragnhild Halvorsrud" userId="917ea340-fd63-490f-a7db-68428d24cf32" providerId="ADAL" clId="{3F26B701-AADC-4668-AAA4-FB7BA2B947B1}" dt="2020-06-19T09:05:28.593" v="2254" actId="790"/>
          <ac:spMkLst>
            <pc:docMk/>
            <pc:sldMk cId="3855391680" sldId="295"/>
            <ac:spMk id="780" creationId="{6A211EE5-3F69-4646-A7F3-2AFBF75D11D2}"/>
          </ac:spMkLst>
        </pc:spChg>
        <pc:spChg chg="mod">
          <ac:chgData name="Ragnhild Halvorsrud" userId="917ea340-fd63-490f-a7db-68428d24cf32" providerId="ADAL" clId="{3F26B701-AADC-4668-AAA4-FB7BA2B947B1}" dt="2020-06-19T09:05:28.595" v="2255" actId="790"/>
          <ac:spMkLst>
            <pc:docMk/>
            <pc:sldMk cId="3855391680" sldId="295"/>
            <ac:spMk id="781" creationId="{3F1AE0DC-33F7-426B-BB5B-B02200519721}"/>
          </ac:spMkLst>
        </pc:spChg>
        <pc:spChg chg="mod">
          <ac:chgData name="Ragnhild Halvorsrud" userId="917ea340-fd63-490f-a7db-68428d24cf32" providerId="ADAL" clId="{3F26B701-AADC-4668-AAA4-FB7BA2B947B1}" dt="2020-06-19T09:05:28.597" v="2256" actId="790"/>
          <ac:spMkLst>
            <pc:docMk/>
            <pc:sldMk cId="3855391680" sldId="295"/>
            <ac:spMk id="784" creationId="{1A026779-B69C-4B60-A026-D4B07A3D753B}"/>
          </ac:spMkLst>
        </pc:spChg>
        <pc:spChg chg="mod">
          <ac:chgData name="Ragnhild Halvorsrud" userId="917ea340-fd63-490f-a7db-68428d24cf32" providerId="ADAL" clId="{3F26B701-AADC-4668-AAA4-FB7BA2B947B1}" dt="2020-06-19T09:05:28.598" v="2257" actId="790"/>
          <ac:spMkLst>
            <pc:docMk/>
            <pc:sldMk cId="3855391680" sldId="295"/>
            <ac:spMk id="785" creationId="{1A145130-8701-4A37-B240-6FFF67C71B33}"/>
          </ac:spMkLst>
        </pc:spChg>
        <pc:spChg chg="mod">
          <ac:chgData name="Ragnhild Halvorsrud" userId="917ea340-fd63-490f-a7db-68428d24cf32" providerId="ADAL" clId="{3F26B701-AADC-4668-AAA4-FB7BA2B947B1}" dt="2020-06-19T09:05:28.600" v="2258" actId="790"/>
          <ac:spMkLst>
            <pc:docMk/>
            <pc:sldMk cId="3855391680" sldId="295"/>
            <ac:spMk id="786" creationId="{081E2B58-4138-407A-B7FD-FB597A1B4F1B}"/>
          </ac:spMkLst>
        </pc:spChg>
        <pc:spChg chg="mod">
          <ac:chgData name="Ragnhild Halvorsrud" userId="917ea340-fd63-490f-a7db-68428d24cf32" providerId="ADAL" clId="{3F26B701-AADC-4668-AAA4-FB7BA2B947B1}" dt="2020-06-19T09:05:28.602" v="2259" actId="790"/>
          <ac:spMkLst>
            <pc:docMk/>
            <pc:sldMk cId="3855391680" sldId="295"/>
            <ac:spMk id="787" creationId="{6BA6D7E1-33AC-48CE-906D-DFFC08C21BB9}"/>
          </ac:spMkLst>
        </pc:spChg>
        <pc:spChg chg="mod">
          <ac:chgData name="Ragnhild Halvorsrud" userId="917ea340-fd63-490f-a7db-68428d24cf32" providerId="ADAL" clId="{3F26B701-AADC-4668-AAA4-FB7BA2B947B1}" dt="2020-06-19T09:05:28.604" v="2260" actId="790"/>
          <ac:spMkLst>
            <pc:docMk/>
            <pc:sldMk cId="3855391680" sldId="295"/>
            <ac:spMk id="788" creationId="{555A77C0-40E9-4724-944B-3A063B2CDA85}"/>
          </ac:spMkLst>
        </pc:spChg>
      </pc:sldChg>
      <pc:sldChg chg="modSp add del mod modNotes">
        <pc:chgData name="Ragnhild Halvorsrud" userId="917ea340-fd63-490f-a7db-68428d24cf32" providerId="ADAL" clId="{3F26B701-AADC-4668-AAA4-FB7BA2B947B1}" dt="2020-06-19T09:05:41.200" v="2909" actId="47"/>
        <pc:sldMkLst>
          <pc:docMk/>
          <pc:sldMk cId="3383596768" sldId="299"/>
        </pc:sldMkLst>
        <pc:spChg chg="mod">
          <ac:chgData name="Ragnhild Halvorsrud" userId="917ea340-fd63-490f-a7db-68428d24cf32" providerId="ADAL" clId="{3F26B701-AADC-4668-AAA4-FB7BA2B947B1}" dt="2020-06-19T09:05:28.982" v="2467" actId="790"/>
          <ac:spMkLst>
            <pc:docMk/>
            <pc:sldMk cId="3383596768" sldId="299"/>
            <ac:spMk id="189" creationId="{0A1BE4BC-5F6D-4117-8ECD-E710623E443F}"/>
          </ac:spMkLst>
        </pc:spChg>
        <pc:spChg chg="mod">
          <ac:chgData name="Ragnhild Halvorsrud" userId="917ea340-fd63-490f-a7db-68428d24cf32" providerId="ADAL" clId="{3F26B701-AADC-4668-AAA4-FB7BA2B947B1}" dt="2020-06-19T09:05:28.984" v="2468" actId="790"/>
          <ac:spMkLst>
            <pc:docMk/>
            <pc:sldMk cId="3383596768" sldId="299"/>
            <ac:spMk id="193" creationId="{5706A2DB-045C-4577-9491-96BFC47F8FA6}"/>
          </ac:spMkLst>
        </pc:spChg>
        <pc:spChg chg="mod">
          <ac:chgData name="Ragnhild Halvorsrud" userId="917ea340-fd63-490f-a7db-68428d24cf32" providerId="ADAL" clId="{3F26B701-AADC-4668-AAA4-FB7BA2B947B1}" dt="2020-06-19T09:05:28.985" v="2469" actId="790"/>
          <ac:spMkLst>
            <pc:docMk/>
            <pc:sldMk cId="3383596768" sldId="299"/>
            <ac:spMk id="205" creationId="{22EFE43B-537A-422C-8A53-9E40AEC5BAA0}"/>
          </ac:spMkLst>
        </pc:spChg>
        <pc:spChg chg="mod">
          <ac:chgData name="Ragnhild Halvorsrud" userId="917ea340-fd63-490f-a7db-68428d24cf32" providerId="ADAL" clId="{3F26B701-AADC-4668-AAA4-FB7BA2B947B1}" dt="2020-06-19T09:05:28.987" v="2470" actId="790"/>
          <ac:spMkLst>
            <pc:docMk/>
            <pc:sldMk cId="3383596768" sldId="299"/>
            <ac:spMk id="206" creationId="{AB5A849D-74E5-4F58-BE7E-E0C8506E7DB4}"/>
          </ac:spMkLst>
        </pc:spChg>
        <pc:spChg chg="mod">
          <ac:chgData name="Ragnhild Halvorsrud" userId="917ea340-fd63-490f-a7db-68428d24cf32" providerId="ADAL" clId="{3F26B701-AADC-4668-AAA4-FB7BA2B947B1}" dt="2020-06-19T09:05:28.990" v="2472" actId="790"/>
          <ac:spMkLst>
            <pc:docMk/>
            <pc:sldMk cId="3383596768" sldId="299"/>
            <ac:spMk id="219" creationId="{027732F2-AFCE-4D0C-BA06-1EE7A6BE418F}"/>
          </ac:spMkLst>
        </pc:spChg>
        <pc:spChg chg="mod">
          <ac:chgData name="Ragnhild Halvorsrud" userId="917ea340-fd63-490f-a7db-68428d24cf32" providerId="ADAL" clId="{3F26B701-AADC-4668-AAA4-FB7BA2B947B1}" dt="2020-06-19T09:05:28.992" v="2473" actId="790"/>
          <ac:spMkLst>
            <pc:docMk/>
            <pc:sldMk cId="3383596768" sldId="299"/>
            <ac:spMk id="221" creationId="{9D36033E-791B-4E83-9389-CC67E61433DA}"/>
          </ac:spMkLst>
        </pc:spChg>
        <pc:spChg chg="mod">
          <ac:chgData name="Ragnhild Halvorsrud" userId="917ea340-fd63-490f-a7db-68428d24cf32" providerId="ADAL" clId="{3F26B701-AADC-4668-AAA4-FB7BA2B947B1}" dt="2020-06-19T09:05:28.994" v="2474" actId="790"/>
          <ac:spMkLst>
            <pc:docMk/>
            <pc:sldMk cId="3383596768" sldId="299"/>
            <ac:spMk id="224" creationId="{3806E849-134A-472B-8736-669071143B3D}"/>
          </ac:spMkLst>
        </pc:spChg>
        <pc:spChg chg="mod">
          <ac:chgData name="Ragnhild Halvorsrud" userId="917ea340-fd63-490f-a7db-68428d24cf32" providerId="ADAL" clId="{3F26B701-AADC-4668-AAA4-FB7BA2B947B1}" dt="2020-06-19T09:05:28.995" v="2475" actId="790"/>
          <ac:spMkLst>
            <pc:docMk/>
            <pc:sldMk cId="3383596768" sldId="299"/>
            <ac:spMk id="225" creationId="{A4ED2703-463A-45E3-913D-DE26245FF356}"/>
          </ac:spMkLst>
        </pc:spChg>
        <pc:spChg chg="mod">
          <ac:chgData name="Ragnhild Halvorsrud" userId="917ea340-fd63-490f-a7db-68428d24cf32" providerId="ADAL" clId="{3F26B701-AADC-4668-AAA4-FB7BA2B947B1}" dt="2020-06-19T09:05:28.997" v="2476" actId="790"/>
          <ac:spMkLst>
            <pc:docMk/>
            <pc:sldMk cId="3383596768" sldId="299"/>
            <ac:spMk id="226" creationId="{4846FB56-23C7-41B1-AE02-5F1695AE4C8B}"/>
          </ac:spMkLst>
        </pc:spChg>
        <pc:spChg chg="mod">
          <ac:chgData name="Ragnhild Halvorsrud" userId="917ea340-fd63-490f-a7db-68428d24cf32" providerId="ADAL" clId="{3F26B701-AADC-4668-AAA4-FB7BA2B947B1}" dt="2020-06-19T09:05:28.998" v="2477" actId="790"/>
          <ac:spMkLst>
            <pc:docMk/>
            <pc:sldMk cId="3383596768" sldId="299"/>
            <ac:spMk id="228" creationId="{FA926F25-6E16-43E7-A7B3-A8F2F31F8286}"/>
          </ac:spMkLst>
        </pc:spChg>
        <pc:spChg chg="mod">
          <ac:chgData name="Ragnhild Halvorsrud" userId="917ea340-fd63-490f-a7db-68428d24cf32" providerId="ADAL" clId="{3F26B701-AADC-4668-AAA4-FB7BA2B947B1}" dt="2020-06-19T09:05:29" v="2478" actId="790"/>
          <ac:spMkLst>
            <pc:docMk/>
            <pc:sldMk cId="3383596768" sldId="299"/>
            <ac:spMk id="288" creationId="{9186A0B1-2BAE-4716-9943-9150509EC28D}"/>
          </ac:spMkLst>
        </pc:spChg>
        <pc:spChg chg="mod">
          <ac:chgData name="Ragnhild Halvorsrud" userId="917ea340-fd63-490f-a7db-68428d24cf32" providerId="ADAL" clId="{3F26B701-AADC-4668-AAA4-FB7BA2B947B1}" dt="2020-06-19T09:05:29.001" v="2479" actId="790"/>
          <ac:spMkLst>
            <pc:docMk/>
            <pc:sldMk cId="3383596768" sldId="299"/>
            <ac:spMk id="290" creationId="{22D99512-01C7-40E4-A062-79D1076B5B61}"/>
          </ac:spMkLst>
        </pc:spChg>
        <pc:spChg chg="mod">
          <ac:chgData name="Ragnhild Halvorsrud" userId="917ea340-fd63-490f-a7db-68428d24cf32" providerId="ADAL" clId="{3F26B701-AADC-4668-AAA4-FB7BA2B947B1}" dt="2020-06-19T09:05:29.003" v="2480" actId="790"/>
          <ac:spMkLst>
            <pc:docMk/>
            <pc:sldMk cId="3383596768" sldId="299"/>
            <ac:spMk id="293" creationId="{9049B7AC-91F8-4809-9A0E-B3724BFB6FFF}"/>
          </ac:spMkLst>
        </pc:spChg>
        <pc:spChg chg="mod">
          <ac:chgData name="Ragnhild Halvorsrud" userId="917ea340-fd63-490f-a7db-68428d24cf32" providerId="ADAL" clId="{3F26B701-AADC-4668-AAA4-FB7BA2B947B1}" dt="2020-06-19T09:05:29.004" v="2481" actId="790"/>
          <ac:spMkLst>
            <pc:docMk/>
            <pc:sldMk cId="3383596768" sldId="299"/>
            <ac:spMk id="294" creationId="{25877A43-0B56-48F9-8A17-821B22755FAF}"/>
          </ac:spMkLst>
        </pc:spChg>
        <pc:spChg chg="mod">
          <ac:chgData name="Ragnhild Halvorsrud" userId="917ea340-fd63-490f-a7db-68428d24cf32" providerId="ADAL" clId="{3F26B701-AADC-4668-AAA4-FB7BA2B947B1}" dt="2020-06-19T09:05:29.006" v="2482" actId="790"/>
          <ac:spMkLst>
            <pc:docMk/>
            <pc:sldMk cId="3383596768" sldId="299"/>
            <ac:spMk id="295" creationId="{9A2A9599-96B0-48A4-B399-3EB5A8572483}"/>
          </ac:spMkLst>
        </pc:spChg>
        <pc:spChg chg="mod">
          <ac:chgData name="Ragnhild Halvorsrud" userId="917ea340-fd63-490f-a7db-68428d24cf32" providerId="ADAL" clId="{3F26B701-AADC-4668-AAA4-FB7BA2B947B1}" dt="2020-06-19T09:05:29.007" v="2483" actId="790"/>
          <ac:spMkLst>
            <pc:docMk/>
            <pc:sldMk cId="3383596768" sldId="299"/>
            <ac:spMk id="296" creationId="{D73692DC-1E8D-443D-B6E2-6750A20F11A1}"/>
          </ac:spMkLst>
        </pc:spChg>
        <pc:spChg chg="mod">
          <ac:chgData name="Ragnhild Halvorsrud" userId="917ea340-fd63-490f-a7db-68428d24cf32" providerId="ADAL" clId="{3F26B701-AADC-4668-AAA4-FB7BA2B947B1}" dt="2020-06-19T09:05:29.009" v="2484" actId="790"/>
          <ac:spMkLst>
            <pc:docMk/>
            <pc:sldMk cId="3383596768" sldId="299"/>
            <ac:spMk id="297" creationId="{86501363-E2C3-4016-8AA9-C626FEBF216C}"/>
          </ac:spMkLst>
        </pc:spChg>
        <pc:spChg chg="mod">
          <ac:chgData name="Ragnhild Halvorsrud" userId="917ea340-fd63-490f-a7db-68428d24cf32" providerId="ADAL" clId="{3F26B701-AADC-4668-AAA4-FB7BA2B947B1}" dt="2020-06-19T09:05:29.010" v="2485" actId="790"/>
          <ac:spMkLst>
            <pc:docMk/>
            <pc:sldMk cId="3383596768" sldId="299"/>
            <ac:spMk id="298" creationId="{A20BBAC3-F915-4D33-BC5E-34D5CA17976F}"/>
          </ac:spMkLst>
        </pc:spChg>
        <pc:spChg chg="mod">
          <ac:chgData name="Ragnhild Halvorsrud" userId="917ea340-fd63-490f-a7db-68428d24cf32" providerId="ADAL" clId="{3F26B701-AADC-4668-AAA4-FB7BA2B947B1}" dt="2020-06-19T09:05:29.036" v="2501" actId="790"/>
          <ac:spMkLst>
            <pc:docMk/>
            <pc:sldMk cId="3383596768" sldId="299"/>
            <ac:spMk id="301" creationId="{E4A099A6-5F79-495B-A941-CCCBB6869385}"/>
          </ac:spMkLst>
        </pc:spChg>
        <pc:spChg chg="mod">
          <ac:chgData name="Ragnhild Halvorsrud" userId="917ea340-fd63-490f-a7db-68428d24cf32" providerId="ADAL" clId="{3F26B701-AADC-4668-AAA4-FB7BA2B947B1}" dt="2020-06-19T09:05:29.012" v="2486" actId="790"/>
          <ac:spMkLst>
            <pc:docMk/>
            <pc:sldMk cId="3383596768" sldId="299"/>
            <ac:spMk id="304" creationId="{A8816E58-6997-4C8B-A9FB-B8907DBF3124}"/>
          </ac:spMkLst>
        </pc:spChg>
        <pc:spChg chg="mod">
          <ac:chgData name="Ragnhild Halvorsrud" userId="917ea340-fd63-490f-a7db-68428d24cf32" providerId="ADAL" clId="{3F26B701-AADC-4668-AAA4-FB7BA2B947B1}" dt="2020-06-19T09:05:29.014" v="2487" actId="790"/>
          <ac:spMkLst>
            <pc:docMk/>
            <pc:sldMk cId="3383596768" sldId="299"/>
            <ac:spMk id="305" creationId="{B4862BA6-B02E-468C-8E99-E435C47A5C40}"/>
          </ac:spMkLst>
        </pc:spChg>
        <pc:spChg chg="mod">
          <ac:chgData name="Ragnhild Halvorsrud" userId="917ea340-fd63-490f-a7db-68428d24cf32" providerId="ADAL" clId="{3F26B701-AADC-4668-AAA4-FB7BA2B947B1}" dt="2020-06-19T09:05:29.038" v="2502" actId="790"/>
          <ac:spMkLst>
            <pc:docMk/>
            <pc:sldMk cId="3383596768" sldId="299"/>
            <ac:spMk id="311" creationId="{9BFBC104-BAF3-416E-8775-79A982D3147F}"/>
          </ac:spMkLst>
        </pc:spChg>
        <pc:spChg chg="mod">
          <ac:chgData name="Ragnhild Halvorsrud" userId="917ea340-fd63-490f-a7db-68428d24cf32" providerId="ADAL" clId="{3F26B701-AADC-4668-AAA4-FB7BA2B947B1}" dt="2020-06-19T09:05:29.042" v="2503" actId="790"/>
          <ac:spMkLst>
            <pc:docMk/>
            <pc:sldMk cId="3383596768" sldId="299"/>
            <ac:spMk id="316" creationId="{16B0AF9B-FAEF-4617-BB69-819737359CFB}"/>
          </ac:spMkLst>
        </pc:spChg>
        <pc:spChg chg="mod">
          <ac:chgData name="Ragnhild Halvorsrud" userId="917ea340-fd63-490f-a7db-68428d24cf32" providerId="ADAL" clId="{3F26B701-AADC-4668-AAA4-FB7BA2B947B1}" dt="2020-06-19T09:05:29.017" v="2489" actId="790"/>
          <ac:spMkLst>
            <pc:docMk/>
            <pc:sldMk cId="3383596768" sldId="299"/>
            <ac:spMk id="320" creationId="{5C882BD8-1196-48DA-A77E-39BE6A67F667}"/>
          </ac:spMkLst>
        </pc:spChg>
        <pc:spChg chg="mod">
          <ac:chgData name="Ragnhild Halvorsrud" userId="917ea340-fd63-490f-a7db-68428d24cf32" providerId="ADAL" clId="{3F26B701-AADC-4668-AAA4-FB7BA2B947B1}" dt="2020-06-19T09:05:29.019" v="2490" actId="790"/>
          <ac:spMkLst>
            <pc:docMk/>
            <pc:sldMk cId="3383596768" sldId="299"/>
            <ac:spMk id="322" creationId="{F856BEEF-EC0F-4418-B407-22A628DE8A6D}"/>
          </ac:spMkLst>
        </pc:spChg>
        <pc:spChg chg="mod">
          <ac:chgData name="Ragnhild Halvorsrud" userId="917ea340-fd63-490f-a7db-68428d24cf32" providerId="ADAL" clId="{3F26B701-AADC-4668-AAA4-FB7BA2B947B1}" dt="2020-06-19T09:05:29.020" v="2491" actId="790"/>
          <ac:spMkLst>
            <pc:docMk/>
            <pc:sldMk cId="3383596768" sldId="299"/>
            <ac:spMk id="323" creationId="{45064620-545F-44DE-872E-EEBEADE54AF4}"/>
          </ac:spMkLst>
        </pc:spChg>
        <pc:spChg chg="mod">
          <ac:chgData name="Ragnhild Halvorsrud" userId="917ea340-fd63-490f-a7db-68428d24cf32" providerId="ADAL" clId="{3F26B701-AADC-4668-AAA4-FB7BA2B947B1}" dt="2020-06-19T09:05:29.022" v="2492" actId="790"/>
          <ac:spMkLst>
            <pc:docMk/>
            <pc:sldMk cId="3383596768" sldId="299"/>
            <ac:spMk id="324" creationId="{B0408973-02CF-4E3B-AB30-1A4CB3576F3A}"/>
          </ac:spMkLst>
        </pc:spChg>
        <pc:spChg chg="mod">
          <ac:chgData name="Ragnhild Halvorsrud" userId="917ea340-fd63-490f-a7db-68428d24cf32" providerId="ADAL" clId="{3F26B701-AADC-4668-AAA4-FB7BA2B947B1}" dt="2020-06-19T09:05:29.027" v="2495" actId="790"/>
          <ac:spMkLst>
            <pc:docMk/>
            <pc:sldMk cId="3383596768" sldId="299"/>
            <ac:spMk id="327" creationId="{310FA8D0-04CA-4927-9360-FE5CF1D8312E}"/>
          </ac:spMkLst>
        </pc:spChg>
        <pc:spChg chg="mod">
          <ac:chgData name="Ragnhild Halvorsrud" userId="917ea340-fd63-490f-a7db-68428d24cf32" providerId="ADAL" clId="{3F26B701-AADC-4668-AAA4-FB7BA2B947B1}" dt="2020-06-19T09:05:29.031" v="2498" actId="790"/>
          <ac:spMkLst>
            <pc:docMk/>
            <pc:sldMk cId="3383596768" sldId="299"/>
            <ac:spMk id="329" creationId="{9299E446-1F06-4DA5-A09E-E12AB5117FD9}"/>
          </ac:spMkLst>
        </pc:spChg>
        <pc:spChg chg="mod">
          <ac:chgData name="Ragnhild Halvorsrud" userId="917ea340-fd63-490f-a7db-68428d24cf32" providerId="ADAL" clId="{3F26B701-AADC-4668-AAA4-FB7BA2B947B1}" dt="2020-06-19T09:05:29.028" v="2496" actId="790"/>
          <ac:spMkLst>
            <pc:docMk/>
            <pc:sldMk cId="3383596768" sldId="299"/>
            <ac:spMk id="330" creationId="{DD2D2873-2A8F-4859-8872-368CEF8635E9}"/>
          </ac:spMkLst>
        </pc:spChg>
        <pc:spChg chg="mod">
          <ac:chgData name="Ragnhild Halvorsrud" userId="917ea340-fd63-490f-a7db-68428d24cf32" providerId="ADAL" clId="{3F26B701-AADC-4668-AAA4-FB7BA2B947B1}" dt="2020-06-19T09:05:29.030" v="2497" actId="790"/>
          <ac:spMkLst>
            <pc:docMk/>
            <pc:sldMk cId="3383596768" sldId="299"/>
            <ac:spMk id="331" creationId="{9C365A96-4C32-459D-99FF-AF34F7AF2630}"/>
          </ac:spMkLst>
        </pc:spChg>
        <pc:spChg chg="mod">
          <ac:chgData name="Ragnhild Halvorsrud" userId="917ea340-fd63-490f-a7db-68428d24cf32" providerId="ADAL" clId="{3F26B701-AADC-4668-AAA4-FB7BA2B947B1}" dt="2020-06-19T09:05:29.023" v="2493" actId="790"/>
          <ac:spMkLst>
            <pc:docMk/>
            <pc:sldMk cId="3383596768" sldId="299"/>
            <ac:spMk id="334" creationId="{E37E8A90-7A30-40AC-B8EB-C692FD764241}"/>
          </ac:spMkLst>
        </pc:spChg>
        <pc:spChg chg="mod">
          <ac:chgData name="Ragnhild Halvorsrud" userId="917ea340-fd63-490f-a7db-68428d24cf32" providerId="ADAL" clId="{3F26B701-AADC-4668-AAA4-FB7BA2B947B1}" dt="2020-06-19T09:05:28.790" v="2346" actId="790"/>
          <ac:spMkLst>
            <pc:docMk/>
            <pc:sldMk cId="3383596768" sldId="299"/>
            <ac:spMk id="353" creationId="{6F8905C0-7F47-4D51-8A64-5F3EC3FBF6B4}"/>
          </ac:spMkLst>
        </pc:spChg>
        <pc:spChg chg="mod">
          <ac:chgData name="Ragnhild Halvorsrud" userId="917ea340-fd63-490f-a7db-68428d24cf32" providerId="ADAL" clId="{3F26B701-AADC-4668-AAA4-FB7BA2B947B1}" dt="2020-06-19T09:05:28.791" v="2347" actId="790"/>
          <ac:spMkLst>
            <pc:docMk/>
            <pc:sldMk cId="3383596768" sldId="299"/>
            <ac:spMk id="354" creationId="{FC8AA574-A54D-4CDA-BA21-322B3B849C09}"/>
          </ac:spMkLst>
        </pc:spChg>
        <pc:spChg chg="mod">
          <ac:chgData name="Ragnhild Halvorsrud" userId="917ea340-fd63-490f-a7db-68428d24cf32" providerId="ADAL" clId="{3F26B701-AADC-4668-AAA4-FB7BA2B947B1}" dt="2020-06-19T09:05:28.793" v="2348" actId="790"/>
          <ac:spMkLst>
            <pc:docMk/>
            <pc:sldMk cId="3383596768" sldId="299"/>
            <ac:spMk id="355" creationId="{17DD756B-A51F-45FD-8523-0F3725089DA7}"/>
          </ac:spMkLst>
        </pc:spChg>
        <pc:spChg chg="mod">
          <ac:chgData name="Ragnhild Halvorsrud" userId="917ea340-fd63-490f-a7db-68428d24cf32" providerId="ADAL" clId="{3F26B701-AADC-4668-AAA4-FB7BA2B947B1}" dt="2020-06-19T09:05:28.794" v="2349" actId="790"/>
          <ac:spMkLst>
            <pc:docMk/>
            <pc:sldMk cId="3383596768" sldId="299"/>
            <ac:spMk id="356" creationId="{C78B434C-EA48-4136-9AD4-6A5AA418A2C0}"/>
          </ac:spMkLst>
        </pc:spChg>
        <pc:spChg chg="mod">
          <ac:chgData name="Ragnhild Halvorsrud" userId="917ea340-fd63-490f-a7db-68428d24cf32" providerId="ADAL" clId="{3F26B701-AADC-4668-AAA4-FB7BA2B947B1}" dt="2020-06-19T09:05:28.796" v="2350" actId="790"/>
          <ac:spMkLst>
            <pc:docMk/>
            <pc:sldMk cId="3383596768" sldId="299"/>
            <ac:spMk id="357" creationId="{AB7072A3-91A6-4911-9346-C90A0CED455C}"/>
          </ac:spMkLst>
        </pc:spChg>
        <pc:spChg chg="mod">
          <ac:chgData name="Ragnhild Halvorsrud" userId="917ea340-fd63-490f-a7db-68428d24cf32" providerId="ADAL" clId="{3F26B701-AADC-4668-AAA4-FB7BA2B947B1}" dt="2020-06-19T09:05:28.797" v="2351" actId="790"/>
          <ac:spMkLst>
            <pc:docMk/>
            <pc:sldMk cId="3383596768" sldId="299"/>
            <ac:spMk id="358" creationId="{41862DE3-E94A-4050-AC77-D396C3BF7CC1}"/>
          </ac:spMkLst>
        </pc:spChg>
        <pc:spChg chg="mod">
          <ac:chgData name="Ragnhild Halvorsrud" userId="917ea340-fd63-490f-a7db-68428d24cf32" providerId="ADAL" clId="{3F26B701-AADC-4668-AAA4-FB7BA2B947B1}" dt="2020-06-19T09:05:28.799" v="2352" actId="790"/>
          <ac:spMkLst>
            <pc:docMk/>
            <pc:sldMk cId="3383596768" sldId="299"/>
            <ac:spMk id="359" creationId="{8316677C-3240-404D-B48A-0142F91C420C}"/>
          </ac:spMkLst>
        </pc:spChg>
        <pc:spChg chg="mod">
          <ac:chgData name="Ragnhild Halvorsrud" userId="917ea340-fd63-490f-a7db-68428d24cf32" providerId="ADAL" clId="{3F26B701-AADC-4668-AAA4-FB7BA2B947B1}" dt="2020-06-19T09:05:28.800" v="2353" actId="790"/>
          <ac:spMkLst>
            <pc:docMk/>
            <pc:sldMk cId="3383596768" sldId="299"/>
            <ac:spMk id="360" creationId="{3B6B7B43-DD3B-4DD9-BD4E-850103149AA9}"/>
          </ac:spMkLst>
        </pc:spChg>
        <pc:spChg chg="mod">
          <ac:chgData name="Ragnhild Halvorsrud" userId="917ea340-fd63-490f-a7db-68428d24cf32" providerId="ADAL" clId="{3F26B701-AADC-4668-AAA4-FB7BA2B947B1}" dt="2020-06-19T09:05:28.812" v="2360" actId="790"/>
          <ac:spMkLst>
            <pc:docMk/>
            <pc:sldMk cId="3383596768" sldId="299"/>
            <ac:spMk id="417" creationId="{668AB1D3-5331-4D65-AC91-9857C0AC6425}"/>
          </ac:spMkLst>
        </pc:spChg>
        <pc:spChg chg="mod">
          <ac:chgData name="Ragnhild Halvorsrud" userId="917ea340-fd63-490f-a7db-68428d24cf32" providerId="ADAL" clId="{3F26B701-AADC-4668-AAA4-FB7BA2B947B1}" dt="2020-06-19T09:05:28.814" v="2361" actId="790"/>
          <ac:spMkLst>
            <pc:docMk/>
            <pc:sldMk cId="3383596768" sldId="299"/>
            <ac:spMk id="418" creationId="{15F701D0-1C3D-41C7-9B3C-372F836DF470}"/>
          </ac:spMkLst>
        </pc:spChg>
        <pc:spChg chg="mod">
          <ac:chgData name="Ragnhild Halvorsrud" userId="917ea340-fd63-490f-a7db-68428d24cf32" providerId="ADAL" clId="{3F26B701-AADC-4668-AAA4-FB7BA2B947B1}" dt="2020-06-19T09:05:28.815" v="2362" actId="790"/>
          <ac:spMkLst>
            <pc:docMk/>
            <pc:sldMk cId="3383596768" sldId="299"/>
            <ac:spMk id="419" creationId="{EA1695FD-5E77-4CEF-B2F2-B7CCB9BF674C}"/>
          </ac:spMkLst>
        </pc:spChg>
        <pc:spChg chg="mod">
          <ac:chgData name="Ragnhild Halvorsrud" userId="917ea340-fd63-490f-a7db-68428d24cf32" providerId="ADAL" clId="{3F26B701-AADC-4668-AAA4-FB7BA2B947B1}" dt="2020-06-19T09:05:28.817" v="2363" actId="790"/>
          <ac:spMkLst>
            <pc:docMk/>
            <pc:sldMk cId="3383596768" sldId="299"/>
            <ac:spMk id="420" creationId="{4C3EDDF1-BFD6-4F81-928E-3E4FCC819B4D}"/>
          </ac:spMkLst>
        </pc:spChg>
        <pc:spChg chg="mod">
          <ac:chgData name="Ragnhild Halvorsrud" userId="917ea340-fd63-490f-a7db-68428d24cf32" providerId="ADAL" clId="{3F26B701-AADC-4668-AAA4-FB7BA2B947B1}" dt="2020-06-19T09:05:28.818" v="2364" actId="790"/>
          <ac:spMkLst>
            <pc:docMk/>
            <pc:sldMk cId="3383596768" sldId="299"/>
            <ac:spMk id="421" creationId="{DD4D5313-DD5B-4230-AB3B-4B9A998E4E23}"/>
          </ac:spMkLst>
        </pc:spChg>
        <pc:spChg chg="mod">
          <ac:chgData name="Ragnhild Halvorsrud" userId="917ea340-fd63-490f-a7db-68428d24cf32" providerId="ADAL" clId="{3F26B701-AADC-4668-AAA4-FB7BA2B947B1}" dt="2020-06-19T09:05:28.989" v="2471" actId="790"/>
          <ac:spMkLst>
            <pc:docMk/>
            <pc:sldMk cId="3383596768" sldId="299"/>
            <ac:spMk id="439" creationId="{54F9C32F-C448-4751-A424-EAF60362A3C0}"/>
          </ac:spMkLst>
        </pc:spChg>
        <pc:spChg chg="mod">
          <ac:chgData name="Ragnhild Halvorsrud" userId="917ea340-fd63-490f-a7db-68428d24cf32" providerId="ADAL" clId="{3F26B701-AADC-4668-AAA4-FB7BA2B947B1}" dt="2020-06-19T09:05:29.034" v="2500" actId="790"/>
          <ac:spMkLst>
            <pc:docMk/>
            <pc:sldMk cId="3383596768" sldId="299"/>
            <ac:spMk id="440" creationId="{30CD0F66-FB04-43CB-BD35-9CC55367545D}"/>
          </ac:spMkLst>
        </pc:spChg>
        <pc:spChg chg="mod">
          <ac:chgData name="Ragnhild Halvorsrud" userId="917ea340-fd63-490f-a7db-68428d24cf32" providerId="ADAL" clId="{3F26B701-AADC-4668-AAA4-FB7BA2B947B1}" dt="2020-06-19T09:05:29.015" v="2488" actId="790"/>
          <ac:spMkLst>
            <pc:docMk/>
            <pc:sldMk cId="3383596768" sldId="299"/>
            <ac:spMk id="441" creationId="{4A67FC04-6592-4971-B5D2-3AD692785A39}"/>
          </ac:spMkLst>
        </pc:spChg>
        <pc:spChg chg="mod">
          <ac:chgData name="Ragnhild Halvorsrud" userId="917ea340-fd63-490f-a7db-68428d24cf32" providerId="ADAL" clId="{3F26B701-AADC-4668-AAA4-FB7BA2B947B1}" dt="2020-06-19T09:05:28.820" v="2365" actId="790"/>
          <ac:spMkLst>
            <pc:docMk/>
            <pc:sldMk cId="3383596768" sldId="299"/>
            <ac:spMk id="443" creationId="{D2D4A9A8-081F-4325-A527-EFA96F131E2D}"/>
          </ac:spMkLst>
        </pc:spChg>
        <pc:spChg chg="mod">
          <ac:chgData name="Ragnhild Halvorsrud" userId="917ea340-fd63-490f-a7db-68428d24cf32" providerId="ADAL" clId="{3F26B701-AADC-4668-AAA4-FB7BA2B947B1}" dt="2020-06-19T09:05:28.821" v="2366" actId="790"/>
          <ac:spMkLst>
            <pc:docMk/>
            <pc:sldMk cId="3383596768" sldId="299"/>
            <ac:spMk id="446" creationId="{7CFEF867-8A9E-444A-8E4C-1A5D812045FC}"/>
          </ac:spMkLst>
        </pc:spChg>
        <pc:spChg chg="mod">
          <ac:chgData name="Ragnhild Halvorsrud" userId="917ea340-fd63-490f-a7db-68428d24cf32" providerId="ADAL" clId="{3F26B701-AADC-4668-AAA4-FB7BA2B947B1}" dt="2020-06-19T09:05:28.823" v="2367" actId="790"/>
          <ac:spMkLst>
            <pc:docMk/>
            <pc:sldMk cId="3383596768" sldId="299"/>
            <ac:spMk id="447" creationId="{C5FF1B51-948B-4E3A-A147-BBE033180877}"/>
          </ac:spMkLst>
        </pc:spChg>
        <pc:spChg chg="mod">
          <ac:chgData name="Ragnhild Halvorsrud" userId="917ea340-fd63-490f-a7db-68428d24cf32" providerId="ADAL" clId="{3F26B701-AADC-4668-AAA4-FB7BA2B947B1}" dt="2020-06-19T09:05:28.824" v="2368" actId="790"/>
          <ac:spMkLst>
            <pc:docMk/>
            <pc:sldMk cId="3383596768" sldId="299"/>
            <ac:spMk id="448" creationId="{578BE484-3704-41F7-9271-EF7E87D7C5C5}"/>
          </ac:spMkLst>
        </pc:spChg>
        <pc:spChg chg="mod">
          <ac:chgData name="Ragnhild Halvorsrud" userId="917ea340-fd63-490f-a7db-68428d24cf32" providerId="ADAL" clId="{3F26B701-AADC-4668-AAA4-FB7BA2B947B1}" dt="2020-06-19T09:05:28.826" v="2369" actId="790"/>
          <ac:spMkLst>
            <pc:docMk/>
            <pc:sldMk cId="3383596768" sldId="299"/>
            <ac:spMk id="449" creationId="{7FC6E9D2-D5FE-4B49-8643-36B42A2FFACE}"/>
          </ac:spMkLst>
        </pc:spChg>
        <pc:spChg chg="mod">
          <ac:chgData name="Ragnhild Halvorsrud" userId="917ea340-fd63-490f-a7db-68428d24cf32" providerId="ADAL" clId="{3F26B701-AADC-4668-AAA4-FB7BA2B947B1}" dt="2020-06-19T09:05:28.828" v="2370" actId="790"/>
          <ac:spMkLst>
            <pc:docMk/>
            <pc:sldMk cId="3383596768" sldId="299"/>
            <ac:spMk id="450" creationId="{0C08112C-A1A2-4B0C-B817-3970DAA2E189}"/>
          </ac:spMkLst>
        </pc:spChg>
        <pc:spChg chg="mod">
          <ac:chgData name="Ragnhild Halvorsrud" userId="917ea340-fd63-490f-a7db-68428d24cf32" providerId="ADAL" clId="{3F26B701-AADC-4668-AAA4-FB7BA2B947B1}" dt="2020-06-19T09:05:28.829" v="2371" actId="790"/>
          <ac:spMkLst>
            <pc:docMk/>
            <pc:sldMk cId="3383596768" sldId="299"/>
            <ac:spMk id="454" creationId="{6D075F23-FF12-47C0-B484-1D408031CB46}"/>
          </ac:spMkLst>
        </pc:spChg>
        <pc:spChg chg="mod">
          <ac:chgData name="Ragnhild Halvorsrud" userId="917ea340-fd63-490f-a7db-68428d24cf32" providerId="ADAL" clId="{3F26B701-AADC-4668-AAA4-FB7BA2B947B1}" dt="2020-06-19T09:05:28.831" v="2372" actId="790"/>
          <ac:spMkLst>
            <pc:docMk/>
            <pc:sldMk cId="3383596768" sldId="299"/>
            <ac:spMk id="457" creationId="{91B580E6-3693-4A43-9447-8D5E98607131}"/>
          </ac:spMkLst>
        </pc:spChg>
        <pc:spChg chg="mod">
          <ac:chgData name="Ragnhild Halvorsrud" userId="917ea340-fd63-490f-a7db-68428d24cf32" providerId="ADAL" clId="{3F26B701-AADC-4668-AAA4-FB7BA2B947B1}" dt="2020-06-19T09:05:28.832" v="2373" actId="790"/>
          <ac:spMkLst>
            <pc:docMk/>
            <pc:sldMk cId="3383596768" sldId="299"/>
            <ac:spMk id="458" creationId="{70A16D36-CA90-4436-BBB6-F8FC9B4BCCED}"/>
          </ac:spMkLst>
        </pc:spChg>
        <pc:spChg chg="mod">
          <ac:chgData name="Ragnhild Halvorsrud" userId="917ea340-fd63-490f-a7db-68428d24cf32" providerId="ADAL" clId="{3F26B701-AADC-4668-AAA4-FB7BA2B947B1}" dt="2020-06-19T09:05:28.834" v="2374" actId="790"/>
          <ac:spMkLst>
            <pc:docMk/>
            <pc:sldMk cId="3383596768" sldId="299"/>
            <ac:spMk id="459" creationId="{4EEA7E75-1DB6-4DB1-A783-2811C526FBB5}"/>
          </ac:spMkLst>
        </pc:spChg>
        <pc:spChg chg="mod">
          <ac:chgData name="Ragnhild Halvorsrud" userId="917ea340-fd63-490f-a7db-68428d24cf32" providerId="ADAL" clId="{3F26B701-AADC-4668-AAA4-FB7BA2B947B1}" dt="2020-06-19T09:05:28.835" v="2375" actId="790"/>
          <ac:spMkLst>
            <pc:docMk/>
            <pc:sldMk cId="3383596768" sldId="299"/>
            <ac:spMk id="460" creationId="{C59D7145-6CA3-4F3B-8022-6B147B806321}"/>
          </ac:spMkLst>
        </pc:spChg>
        <pc:spChg chg="mod">
          <ac:chgData name="Ragnhild Halvorsrud" userId="917ea340-fd63-490f-a7db-68428d24cf32" providerId="ADAL" clId="{3F26B701-AADC-4668-AAA4-FB7BA2B947B1}" dt="2020-06-19T09:05:29.025" v="2494" actId="790"/>
          <ac:spMkLst>
            <pc:docMk/>
            <pc:sldMk cId="3383596768" sldId="299"/>
            <ac:spMk id="461" creationId="{68C83E66-BF6E-46AA-80C6-18E9B8AA779F}"/>
          </ac:spMkLst>
        </pc:spChg>
        <pc:spChg chg="mod">
          <ac:chgData name="Ragnhild Halvorsrud" userId="917ea340-fd63-490f-a7db-68428d24cf32" providerId="ADAL" clId="{3F26B701-AADC-4668-AAA4-FB7BA2B947B1}" dt="2020-06-19T09:05:28.837" v="2376" actId="790"/>
          <ac:spMkLst>
            <pc:docMk/>
            <pc:sldMk cId="3383596768" sldId="299"/>
            <ac:spMk id="462" creationId="{D43AE07E-ECC3-4597-9072-67611414BAF1}"/>
          </ac:spMkLst>
        </pc:spChg>
        <pc:spChg chg="mod">
          <ac:chgData name="Ragnhild Halvorsrud" userId="917ea340-fd63-490f-a7db-68428d24cf32" providerId="ADAL" clId="{3F26B701-AADC-4668-AAA4-FB7BA2B947B1}" dt="2020-06-19T09:05:29.033" v="2499" actId="790"/>
          <ac:spMkLst>
            <pc:docMk/>
            <pc:sldMk cId="3383596768" sldId="299"/>
            <ac:spMk id="466" creationId="{8D4AD2C8-20F8-471F-9705-D9E2FE24F28C}"/>
          </ac:spMkLst>
        </pc:spChg>
        <pc:spChg chg="mod">
          <ac:chgData name="Ragnhild Halvorsrud" userId="917ea340-fd63-490f-a7db-68428d24cf32" providerId="ADAL" clId="{3F26B701-AADC-4668-AAA4-FB7BA2B947B1}" dt="2020-06-19T09:05:28.838" v="2377" actId="790"/>
          <ac:spMkLst>
            <pc:docMk/>
            <pc:sldMk cId="3383596768" sldId="299"/>
            <ac:spMk id="467" creationId="{BA9DD4D3-597A-4B7C-8E33-D67D8A06371B}"/>
          </ac:spMkLst>
        </pc:spChg>
        <pc:spChg chg="mod">
          <ac:chgData name="Ragnhild Halvorsrud" userId="917ea340-fd63-490f-a7db-68428d24cf32" providerId="ADAL" clId="{3F26B701-AADC-4668-AAA4-FB7BA2B947B1}" dt="2020-06-19T09:05:28.840" v="2378" actId="790"/>
          <ac:spMkLst>
            <pc:docMk/>
            <pc:sldMk cId="3383596768" sldId="299"/>
            <ac:spMk id="471" creationId="{7EB9CCB2-F51F-4DF6-BC37-0AF6FF3AB668}"/>
          </ac:spMkLst>
        </pc:spChg>
        <pc:spChg chg="mod">
          <ac:chgData name="Ragnhild Halvorsrud" userId="917ea340-fd63-490f-a7db-68428d24cf32" providerId="ADAL" clId="{3F26B701-AADC-4668-AAA4-FB7BA2B947B1}" dt="2020-06-19T09:05:28.841" v="2379" actId="790"/>
          <ac:spMkLst>
            <pc:docMk/>
            <pc:sldMk cId="3383596768" sldId="299"/>
            <ac:spMk id="472" creationId="{990CE242-4115-4AD3-85F5-E263A160F366}"/>
          </ac:spMkLst>
        </pc:spChg>
        <pc:spChg chg="mod">
          <ac:chgData name="Ragnhild Halvorsrud" userId="917ea340-fd63-490f-a7db-68428d24cf32" providerId="ADAL" clId="{3F26B701-AADC-4668-AAA4-FB7BA2B947B1}" dt="2020-06-19T09:05:28.727" v="2306" actId="790"/>
          <ac:spMkLst>
            <pc:docMk/>
            <pc:sldMk cId="3383596768" sldId="299"/>
            <ac:spMk id="473" creationId="{40E8628E-9B7A-42D9-8020-C5DCBE30AD69}"/>
          </ac:spMkLst>
        </pc:spChg>
        <pc:spChg chg="mod">
          <ac:chgData name="Ragnhild Halvorsrud" userId="917ea340-fd63-490f-a7db-68428d24cf32" providerId="ADAL" clId="{3F26B701-AADC-4668-AAA4-FB7BA2B947B1}" dt="2020-06-19T09:05:28.729" v="2307" actId="790"/>
          <ac:spMkLst>
            <pc:docMk/>
            <pc:sldMk cId="3383596768" sldId="299"/>
            <ac:spMk id="474" creationId="{1DBC8BBE-1330-424F-85F4-4AB0966AE9A6}"/>
          </ac:spMkLst>
        </pc:spChg>
        <pc:spChg chg="mod">
          <ac:chgData name="Ragnhild Halvorsrud" userId="917ea340-fd63-490f-a7db-68428d24cf32" providerId="ADAL" clId="{3F26B701-AADC-4668-AAA4-FB7BA2B947B1}" dt="2020-06-19T09:05:28.730" v="2308" actId="790"/>
          <ac:spMkLst>
            <pc:docMk/>
            <pc:sldMk cId="3383596768" sldId="299"/>
            <ac:spMk id="475" creationId="{415F286F-7775-409D-B4AF-03A672CE8276}"/>
          </ac:spMkLst>
        </pc:spChg>
        <pc:spChg chg="mod">
          <ac:chgData name="Ragnhild Halvorsrud" userId="917ea340-fd63-490f-a7db-68428d24cf32" providerId="ADAL" clId="{3F26B701-AADC-4668-AAA4-FB7BA2B947B1}" dt="2020-06-19T09:05:28.731" v="2309" actId="790"/>
          <ac:spMkLst>
            <pc:docMk/>
            <pc:sldMk cId="3383596768" sldId="299"/>
            <ac:spMk id="476" creationId="{70DB447C-31D0-4020-A0EF-8EB1047469AA}"/>
          </ac:spMkLst>
        </pc:spChg>
        <pc:spChg chg="mod">
          <ac:chgData name="Ragnhild Halvorsrud" userId="917ea340-fd63-490f-a7db-68428d24cf32" providerId="ADAL" clId="{3F26B701-AADC-4668-AAA4-FB7BA2B947B1}" dt="2020-06-19T09:05:28.733" v="2310" actId="790"/>
          <ac:spMkLst>
            <pc:docMk/>
            <pc:sldMk cId="3383596768" sldId="299"/>
            <ac:spMk id="477" creationId="{1A902A3E-96B2-423C-B7E4-860759835EDB}"/>
          </ac:spMkLst>
        </pc:spChg>
        <pc:spChg chg="mod">
          <ac:chgData name="Ragnhild Halvorsrud" userId="917ea340-fd63-490f-a7db-68428d24cf32" providerId="ADAL" clId="{3F26B701-AADC-4668-AAA4-FB7BA2B947B1}" dt="2020-06-19T09:05:28.734" v="2311" actId="790"/>
          <ac:spMkLst>
            <pc:docMk/>
            <pc:sldMk cId="3383596768" sldId="299"/>
            <ac:spMk id="478" creationId="{54C7CD38-F107-4353-9523-4E0C10F562E5}"/>
          </ac:spMkLst>
        </pc:spChg>
        <pc:spChg chg="mod">
          <ac:chgData name="Ragnhild Halvorsrud" userId="917ea340-fd63-490f-a7db-68428d24cf32" providerId="ADAL" clId="{3F26B701-AADC-4668-AAA4-FB7BA2B947B1}" dt="2020-06-19T09:05:28.736" v="2312" actId="790"/>
          <ac:spMkLst>
            <pc:docMk/>
            <pc:sldMk cId="3383596768" sldId="299"/>
            <ac:spMk id="520" creationId="{D846AC14-DDF8-48CE-A934-DE52736B5FC2}"/>
          </ac:spMkLst>
        </pc:spChg>
        <pc:spChg chg="mod">
          <ac:chgData name="Ragnhild Halvorsrud" userId="917ea340-fd63-490f-a7db-68428d24cf32" providerId="ADAL" clId="{3F26B701-AADC-4668-AAA4-FB7BA2B947B1}" dt="2020-06-19T09:05:28.737" v="2313" actId="790"/>
          <ac:spMkLst>
            <pc:docMk/>
            <pc:sldMk cId="3383596768" sldId="299"/>
            <ac:spMk id="521" creationId="{0FF77C29-152D-43C2-9511-D6FA551A9F53}"/>
          </ac:spMkLst>
        </pc:spChg>
        <pc:spChg chg="mod">
          <ac:chgData name="Ragnhild Halvorsrud" userId="917ea340-fd63-490f-a7db-68428d24cf32" providerId="ADAL" clId="{3F26B701-AADC-4668-AAA4-FB7BA2B947B1}" dt="2020-06-19T09:05:28.843" v="2380" actId="790"/>
          <ac:spMkLst>
            <pc:docMk/>
            <pc:sldMk cId="3383596768" sldId="299"/>
            <ac:spMk id="522" creationId="{CEBA2555-C002-4EE4-ABE7-B357184B28F4}"/>
          </ac:spMkLst>
        </pc:spChg>
        <pc:spChg chg="mod">
          <ac:chgData name="Ragnhild Halvorsrud" userId="917ea340-fd63-490f-a7db-68428d24cf32" providerId="ADAL" clId="{3F26B701-AADC-4668-AAA4-FB7BA2B947B1}" dt="2020-06-19T09:05:28.739" v="2314" actId="790"/>
          <ac:spMkLst>
            <pc:docMk/>
            <pc:sldMk cId="3383596768" sldId="299"/>
            <ac:spMk id="524" creationId="{D98842F7-5FB1-48FA-AF57-CAA300D2AE55}"/>
          </ac:spMkLst>
        </pc:spChg>
        <pc:spChg chg="mod">
          <ac:chgData name="Ragnhild Halvorsrud" userId="917ea340-fd63-490f-a7db-68428d24cf32" providerId="ADAL" clId="{3F26B701-AADC-4668-AAA4-FB7BA2B947B1}" dt="2020-06-19T09:05:28.741" v="2315" actId="790"/>
          <ac:spMkLst>
            <pc:docMk/>
            <pc:sldMk cId="3383596768" sldId="299"/>
            <ac:spMk id="525" creationId="{7D71CF6A-5472-4ADD-B143-B72C963EE06F}"/>
          </ac:spMkLst>
        </pc:spChg>
        <pc:spChg chg="mod">
          <ac:chgData name="Ragnhild Halvorsrud" userId="917ea340-fd63-490f-a7db-68428d24cf32" providerId="ADAL" clId="{3F26B701-AADC-4668-AAA4-FB7BA2B947B1}" dt="2020-06-19T09:05:28.743" v="2316" actId="790"/>
          <ac:spMkLst>
            <pc:docMk/>
            <pc:sldMk cId="3383596768" sldId="299"/>
            <ac:spMk id="526" creationId="{C57B04AA-4801-4DD5-954F-A7E06EECE63B}"/>
          </ac:spMkLst>
        </pc:spChg>
        <pc:spChg chg="mod">
          <ac:chgData name="Ragnhild Halvorsrud" userId="917ea340-fd63-490f-a7db-68428d24cf32" providerId="ADAL" clId="{3F26B701-AADC-4668-AAA4-FB7BA2B947B1}" dt="2020-06-19T09:05:28.745" v="2317" actId="790"/>
          <ac:spMkLst>
            <pc:docMk/>
            <pc:sldMk cId="3383596768" sldId="299"/>
            <ac:spMk id="527" creationId="{24CAE481-DE6F-4343-B383-48E75AD23393}"/>
          </ac:spMkLst>
        </pc:spChg>
        <pc:spChg chg="mod">
          <ac:chgData name="Ragnhild Halvorsrud" userId="917ea340-fd63-490f-a7db-68428d24cf32" providerId="ADAL" clId="{3F26B701-AADC-4668-AAA4-FB7BA2B947B1}" dt="2020-06-19T09:05:28.746" v="2318" actId="790"/>
          <ac:spMkLst>
            <pc:docMk/>
            <pc:sldMk cId="3383596768" sldId="299"/>
            <ac:spMk id="528" creationId="{7285C936-D7B3-431C-A7C6-B02E81F9AC37}"/>
          </ac:spMkLst>
        </pc:spChg>
        <pc:spChg chg="mod">
          <ac:chgData name="Ragnhild Halvorsrud" userId="917ea340-fd63-490f-a7db-68428d24cf32" providerId="ADAL" clId="{3F26B701-AADC-4668-AAA4-FB7BA2B947B1}" dt="2020-06-19T09:05:28.748" v="2319" actId="790"/>
          <ac:spMkLst>
            <pc:docMk/>
            <pc:sldMk cId="3383596768" sldId="299"/>
            <ac:spMk id="529" creationId="{9793A475-F42B-47AF-8B0B-D568F10F4490}"/>
          </ac:spMkLst>
        </pc:spChg>
        <pc:spChg chg="mod">
          <ac:chgData name="Ragnhild Halvorsrud" userId="917ea340-fd63-490f-a7db-68428d24cf32" providerId="ADAL" clId="{3F26B701-AADC-4668-AAA4-FB7BA2B947B1}" dt="2020-06-19T09:05:28.749" v="2320" actId="790"/>
          <ac:spMkLst>
            <pc:docMk/>
            <pc:sldMk cId="3383596768" sldId="299"/>
            <ac:spMk id="530" creationId="{FD2D587B-CC8D-42DA-9B88-0E8047CA74AC}"/>
          </ac:spMkLst>
        </pc:spChg>
        <pc:spChg chg="mod">
          <ac:chgData name="Ragnhild Halvorsrud" userId="917ea340-fd63-490f-a7db-68428d24cf32" providerId="ADAL" clId="{3F26B701-AADC-4668-AAA4-FB7BA2B947B1}" dt="2020-06-19T09:05:28.751" v="2321" actId="790"/>
          <ac:spMkLst>
            <pc:docMk/>
            <pc:sldMk cId="3383596768" sldId="299"/>
            <ac:spMk id="531" creationId="{0B250562-385B-4BCA-B175-40FF66BAEB26}"/>
          </ac:spMkLst>
        </pc:spChg>
        <pc:spChg chg="mod">
          <ac:chgData name="Ragnhild Halvorsrud" userId="917ea340-fd63-490f-a7db-68428d24cf32" providerId="ADAL" clId="{3F26B701-AADC-4668-AAA4-FB7BA2B947B1}" dt="2020-06-19T09:05:28.845" v="2381" actId="790"/>
          <ac:spMkLst>
            <pc:docMk/>
            <pc:sldMk cId="3383596768" sldId="299"/>
            <ac:spMk id="532" creationId="{840BE98D-285F-4684-901B-062D8BDECD33}"/>
          </ac:spMkLst>
        </pc:spChg>
        <pc:spChg chg="mod">
          <ac:chgData name="Ragnhild Halvorsrud" userId="917ea340-fd63-490f-a7db-68428d24cf32" providerId="ADAL" clId="{3F26B701-AADC-4668-AAA4-FB7BA2B947B1}" dt="2020-06-19T09:05:28.846" v="2382" actId="790"/>
          <ac:spMkLst>
            <pc:docMk/>
            <pc:sldMk cId="3383596768" sldId="299"/>
            <ac:spMk id="533" creationId="{7B296EF6-44E4-4DA1-AF37-AA3121882A42}"/>
          </ac:spMkLst>
        </pc:spChg>
        <pc:spChg chg="mod">
          <ac:chgData name="Ragnhild Halvorsrud" userId="917ea340-fd63-490f-a7db-68428d24cf32" providerId="ADAL" clId="{3F26B701-AADC-4668-AAA4-FB7BA2B947B1}" dt="2020-06-19T09:05:28.752" v="2322" actId="790"/>
          <ac:spMkLst>
            <pc:docMk/>
            <pc:sldMk cId="3383596768" sldId="299"/>
            <ac:spMk id="535" creationId="{E935E5B9-1E23-465A-B44C-AF0B7BFEA583}"/>
          </ac:spMkLst>
        </pc:spChg>
        <pc:spChg chg="mod">
          <ac:chgData name="Ragnhild Halvorsrud" userId="917ea340-fd63-490f-a7db-68428d24cf32" providerId="ADAL" clId="{3F26B701-AADC-4668-AAA4-FB7BA2B947B1}" dt="2020-06-19T09:05:28.754" v="2323" actId="790"/>
          <ac:spMkLst>
            <pc:docMk/>
            <pc:sldMk cId="3383596768" sldId="299"/>
            <ac:spMk id="536" creationId="{0047D9FC-AF6F-4948-8B7E-7629F19AB77A}"/>
          </ac:spMkLst>
        </pc:spChg>
        <pc:spChg chg="mod">
          <ac:chgData name="Ragnhild Halvorsrud" userId="917ea340-fd63-490f-a7db-68428d24cf32" providerId="ADAL" clId="{3F26B701-AADC-4668-AAA4-FB7BA2B947B1}" dt="2020-06-19T09:05:28.755" v="2324" actId="790"/>
          <ac:spMkLst>
            <pc:docMk/>
            <pc:sldMk cId="3383596768" sldId="299"/>
            <ac:spMk id="537" creationId="{9E617967-0B14-40BF-9B1C-26162EA56D82}"/>
          </ac:spMkLst>
        </pc:spChg>
        <pc:spChg chg="mod">
          <ac:chgData name="Ragnhild Halvorsrud" userId="917ea340-fd63-490f-a7db-68428d24cf32" providerId="ADAL" clId="{3F26B701-AADC-4668-AAA4-FB7BA2B947B1}" dt="2020-06-19T09:05:28.757" v="2325" actId="790"/>
          <ac:spMkLst>
            <pc:docMk/>
            <pc:sldMk cId="3383596768" sldId="299"/>
            <ac:spMk id="538" creationId="{1B347FC3-E9BE-4547-987D-A6E775A17CEA}"/>
          </ac:spMkLst>
        </pc:spChg>
        <pc:spChg chg="mod">
          <ac:chgData name="Ragnhild Halvorsrud" userId="917ea340-fd63-490f-a7db-68428d24cf32" providerId="ADAL" clId="{3F26B701-AADC-4668-AAA4-FB7BA2B947B1}" dt="2020-06-19T09:05:28.758" v="2326" actId="790"/>
          <ac:spMkLst>
            <pc:docMk/>
            <pc:sldMk cId="3383596768" sldId="299"/>
            <ac:spMk id="539" creationId="{0D3AFCC3-DA9F-430B-9A57-CC7DACFE6CDD}"/>
          </ac:spMkLst>
        </pc:spChg>
        <pc:spChg chg="mod">
          <ac:chgData name="Ragnhild Halvorsrud" userId="917ea340-fd63-490f-a7db-68428d24cf32" providerId="ADAL" clId="{3F26B701-AADC-4668-AAA4-FB7BA2B947B1}" dt="2020-06-19T09:05:28.760" v="2327" actId="790"/>
          <ac:spMkLst>
            <pc:docMk/>
            <pc:sldMk cId="3383596768" sldId="299"/>
            <ac:spMk id="540" creationId="{A6BE9A64-3BE7-4F22-AC56-5A601A07B0C3}"/>
          </ac:spMkLst>
        </pc:spChg>
        <pc:spChg chg="mod">
          <ac:chgData name="Ragnhild Halvorsrud" userId="917ea340-fd63-490f-a7db-68428d24cf32" providerId="ADAL" clId="{3F26B701-AADC-4668-AAA4-FB7BA2B947B1}" dt="2020-06-19T09:05:28.761" v="2328" actId="790"/>
          <ac:spMkLst>
            <pc:docMk/>
            <pc:sldMk cId="3383596768" sldId="299"/>
            <ac:spMk id="541" creationId="{EC9C7BE0-98D4-4CE7-B637-12E325261879}"/>
          </ac:spMkLst>
        </pc:spChg>
        <pc:spChg chg="mod">
          <ac:chgData name="Ragnhild Halvorsrud" userId="917ea340-fd63-490f-a7db-68428d24cf32" providerId="ADAL" clId="{3F26B701-AADC-4668-AAA4-FB7BA2B947B1}" dt="2020-06-19T09:05:28.763" v="2329" actId="790"/>
          <ac:spMkLst>
            <pc:docMk/>
            <pc:sldMk cId="3383596768" sldId="299"/>
            <ac:spMk id="542" creationId="{127AF0A0-82F0-4122-80EB-0CABF6DC29B2}"/>
          </ac:spMkLst>
        </pc:spChg>
        <pc:spChg chg="mod">
          <ac:chgData name="Ragnhild Halvorsrud" userId="917ea340-fd63-490f-a7db-68428d24cf32" providerId="ADAL" clId="{3F26B701-AADC-4668-AAA4-FB7BA2B947B1}" dt="2020-06-19T09:05:28.764" v="2330" actId="790"/>
          <ac:spMkLst>
            <pc:docMk/>
            <pc:sldMk cId="3383596768" sldId="299"/>
            <ac:spMk id="545" creationId="{BDFC4A79-ECB5-481C-BEE8-16D389931D59}"/>
          </ac:spMkLst>
        </pc:spChg>
        <pc:spChg chg="mod">
          <ac:chgData name="Ragnhild Halvorsrud" userId="917ea340-fd63-490f-a7db-68428d24cf32" providerId="ADAL" clId="{3F26B701-AADC-4668-AAA4-FB7BA2B947B1}" dt="2020-06-19T09:05:28.766" v="2331" actId="790"/>
          <ac:spMkLst>
            <pc:docMk/>
            <pc:sldMk cId="3383596768" sldId="299"/>
            <ac:spMk id="546" creationId="{D625EDB9-C246-41FB-9E6D-F418C53F089C}"/>
          </ac:spMkLst>
        </pc:spChg>
        <pc:spChg chg="mod">
          <ac:chgData name="Ragnhild Halvorsrud" userId="917ea340-fd63-490f-a7db-68428d24cf32" providerId="ADAL" clId="{3F26B701-AADC-4668-AAA4-FB7BA2B947B1}" dt="2020-06-19T09:05:28.767" v="2332" actId="790"/>
          <ac:spMkLst>
            <pc:docMk/>
            <pc:sldMk cId="3383596768" sldId="299"/>
            <ac:spMk id="547" creationId="{0F001C3E-35A0-4771-8CFE-A8613C047B3F}"/>
          </ac:spMkLst>
        </pc:spChg>
        <pc:spChg chg="mod">
          <ac:chgData name="Ragnhild Halvorsrud" userId="917ea340-fd63-490f-a7db-68428d24cf32" providerId="ADAL" clId="{3F26B701-AADC-4668-AAA4-FB7BA2B947B1}" dt="2020-06-19T09:05:28.769" v="2333" actId="790"/>
          <ac:spMkLst>
            <pc:docMk/>
            <pc:sldMk cId="3383596768" sldId="299"/>
            <ac:spMk id="548" creationId="{40440A9E-CACE-4DB0-871E-D4550B36C3A6}"/>
          </ac:spMkLst>
        </pc:spChg>
        <pc:spChg chg="mod">
          <ac:chgData name="Ragnhild Halvorsrud" userId="917ea340-fd63-490f-a7db-68428d24cf32" providerId="ADAL" clId="{3F26B701-AADC-4668-AAA4-FB7BA2B947B1}" dt="2020-06-19T09:05:28.771" v="2334" actId="790"/>
          <ac:spMkLst>
            <pc:docMk/>
            <pc:sldMk cId="3383596768" sldId="299"/>
            <ac:spMk id="549" creationId="{E4E5F28C-8623-458A-98A7-B8B5A57D888F}"/>
          </ac:spMkLst>
        </pc:spChg>
        <pc:spChg chg="mod">
          <ac:chgData name="Ragnhild Halvorsrud" userId="917ea340-fd63-490f-a7db-68428d24cf32" providerId="ADAL" clId="{3F26B701-AADC-4668-AAA4-FB7BA2B947B1}" dt="2020-06-19T09:05:28.772" v="2335" actId="790"/>
          <ac:spMkLst>
            <pc:docMk/>
            <pc:sldMk cId="3383596768" sldId="299"/>
            <ac:spMk id="550" creationId="{2FD7F29D-B1D5-40DA-B4BC-C5D2E9041CAF}"/>
          </ac:spMkLst>
        </pc:spChg>
        <pc:spChg chg="mod">
          <ac:chgData name="Ragnhild Halvorsrud" userId="917ea340-fd63-490f-a7db-68428d24cf32" providerId="ADAL" clId="{3F26B701-AADC-4668-AAA4-FB7BA2B947B1}" dt="2020-06-19T09:05:28.774" v="2336" actId="790"/>
          <ac:spMkLst>
            <pc:docMk/>
            <pc:sldMk cId="3383596768" sldId="299"/>
            <ac:spMk id="551" creationId="{F6D88248-DAFE-4D26-992A-D8E99166062A}"/>
          </ac:spMkLst>
        </pc:spChg>
        <pc:spChg chg="mod">
          <ac:chgData name="Ragnhild Halvorsrud" userId="917ea340-fd63-490f-a7db-68428d24cf32" providerId="ADAL" clId="{3F26B701-AADC-4668-AAA4-FB7BA2B947B1}" dt="2020-06-19T09:05:28.775" v="2337" actId="790"/>
          <ac:spMkLst>
            <pc:docMk/>
            <pc:sldMk cId="3383596768" sldId="299"/>
            <ac:spMk id="552" creationId="{03AFBB57-ABBA-4FD6-8A4B-C3A136D28DE6}"/>
          </ac:spMkLst>
        </pc:spChg>
        <pc:spChg chg="mod">
          <ac:chgData name="Ragnhild Halvorsrud" userId="917ea340-fd63-490f-a7db-68428d24cf32" providerId="ADAL" clId="{3F26B701-AADC-4668-AAA4-FB7BA2B947B1}" dt="2020-06-19T09:05:28.777" v="2338" actId="790"/>
          <ac:spMkLst>
            <pc:docMk/>
            <pc:sldMk cId="3383596768" sldId="299"/>
            <ac:spMk id="590" creationId="{BA9C23EC-3823-41E8-BBB8-4429CD88BAD7}"/>
          </ac:spMkLst>
        </pc:spChg>
        <pc:spChg chg="mod">
          <ac:chgData name="Ragnhild Halvorsrud" userId="917ea340-fd63-490f-a7db-68428d24cf32" providerId="ADAL" clId="{3F26B701-AADC-4668-AAA4-FB7BA2B947B1}" dt="2020-06-19T09:05:28.779" v="2339" actId="790"/>
          <ac:spMkLst>
            <pc:docMk/>
            <pc:sldMk cId="3383596768" sldId="299"/>
            <ac:spMk id="591" creationId="{349A0B16-5695-4132-991E-A8313D07A4A7}"/>
          </ac:spMkLst>
        </pc:spChg>
        <pc:spChg chg="mod">
          <ac:chgData name="Ragnhild Halvorsrud" userId="917ea340-fd63-490f-a7db-68428d24cf32" providerId="ADAL" clId="{3F26B701-AADC-4668-AAA4-FB7BA2B947B1}" dt="2020-06-19T09:05:28.780" v="2340" actId="790"/>
          <ac:spMkLst>
            <pc:docMk/>
            <pc:sldMk cId="3383596768" sldId="299"/>
            <ac:spMk id="592" creationId="{066664AC-D41F-44E8-B4DC-468BA264D24B}"/>
          </ac:spMkLst>
        </pc:spChg>
        <pc:spChg chg="mod">
          <ac:chgData name="Ragnhild Halvorsrud" userId="917ea340-fd63-490f-a7db-68428d24cf32" providerId="ADAL" clId="{3F26B701-AADC-4668-AAA4-FB7BA2B947B1}" dt="2020-06-19T09:05:28.782" v="2341" actId="790"/>
          <ac:spMkLst>
            <pc:docMk/>
            <pc:sldMk cId="3383596768" sldId="299"/>
            <ac:spMk id="593" creationId="{819933B7-A587-4E60-B2E5-C5FB62DFD082}"/>
          </ac:spMkLst>
        </pc:spChg>
        <pc:spChg chg="mod">
          <ac:chgData name="Ragnhild Halvorsrud" userId="917ea340-fd63-490f-a7db-68428d24cf32" providerId="ADAL" clId="{3F26B701-AADC-4668-AAA4-FB7BA2B947B1}" dt="2020-06-19T09:05:28.783" v="2342" actId="790"/>
          <ac:spMkLst>
            <pc:docMk/>
            <pc:sldMk cId="3383596768" sldId="299"/>
            <ac:spMk id="594" creationId="{E411638D-1A39-4C4E-B1EB-E48FC2D8EF53}"/>
          </ac:spMkLst>
        </pc:spChg>
        <pc:spChg chg="mod">
          <ac:chgData name="Ragnhild Halvorsrud" userId="917ea340-fd63-490f-a7db-68428d24cf32" providerId="ADAL" clId="{3F26B701-AADC-4668-AAA4-FB7BA2B947B1}" dt="2020-06-19T09:05:28.785" v="2343" actId="790"/>
          <ac:spMkLst>
            <pc:docMk/>
            <pc:sldMk cId="3383596768" sldId="299"/>
            <ac:spMk id="595" creationId="{0B62A3A1-4039-4146-A779-79F05DE9D717}"/>
          </ac:spMkLst>
        </pc:spChg>
        <pc:spChg chg="mod">
          <ac:chgData name="Ragnhild Halvorsrud" userId="917ea340-fd63-490f-a7db-68428d24cf32" providerId="ADAL" clId="{3F26B701-AADC-4668-AAA4-FB7BA2B947B1}" dt="2020-06-19T09:05:28.786" v="2344" actId="790"/>
          <ac:spMkLst>
            <pc:docMk/>
            <pc:sldMk cId="3383596768" sldId="299"/>
            <ac:spMk id="596" creationId="{F9B8342F-E4FC-42B3-A9AB-68DE0B9501E4}"/>
          </ac:spMkLst>
        </pc:spChg>
        <pc:spChg chg="mod">
          <ac:chgData name="Ragnhild Halvorsrud" userId="917ea340-fd63-490f-a7db-68428d24cf32" providerId="ADAL" clId="{3F26B701-AADC-4668-AAA4-FB7BA2B947B1}" dt="2020-06-19T09:05:28.788" v="2345" actId="790"/>
          <ac:spMkLst>
            <pc:docMk/>
            <pc:sldMk cId="3383596768" sldId="299"/>
            <ac:spMk id="597" creationId="{EAF2D570-5FE5-403A-83BC-306E310A9CAF}"/>
          </ac:spMkLst>
        </pc:spChg>
        <pc:spChg chg="mod">
          <ac:chgData name="Ragnhild Halvorsrud" userId="917ea340-fd63-490f-a7db-68428d24cf32" providerId="ADAL" clId="{3F26B701-AADC-4668-AAA4-FB7BA2B947B1}" dt="2020-06-19T09:05:28.848" v="2383" actId="790"/>
          <ac:spMkLst>
            <pc:docMk/>
            <pc:sldMk cId="3383596768" sldId="299"/>
            <ac:spMk id="622" creationId="{D16FBF7A-8D78-4AD5-9E96-B7D24CD96625}"/>
          </ac:spMkLst>
        </pc:spChg>
        <pc:spChg chg="mod">
          <ac:chgData name="Ragnhild Halvorsrud" userId="917ea340-fd63-490f-a7db-68428d24cf32" providerId="ADAL" clId="{3F26B701-AADC-4668-AAA4-FB7BA2B947B1}" dt="2020-06-19T09:05:28.849" v="2384" actId="790"/>
          <ac:spMkLst>
            <pc:docMk/>
            <pc:sldMk cId="3383596768" sldId="299"/>
            <ac:spMk id="625" creationId="{CB471409-7623-43EA-ACE3-908B565126CC}"/>
          </ac:spMkLst>
        </pc:spChg>
        <pc:spChg chg="mod">
          <ac:chgData name="Ragnhild Halvorsrud" userId="917ea340-fd63-490f-a7db-68428d24cf32" providerId="ADAL" clId="{3F26B701-AADC-4668-AAA4-FB7BA2B947B1}" dt="2020-06-19T09:05:28.851" v="2385" actId="790"/>
          <ac:spMkLst>
            <pc:docMk/>
            <pc:sldMk cId="3383596768" sldId="299"/>
            <ac:spMk id="626" creationId="{1A90DE22-0AD2-42AC-AD14-0547A79AB4D5}"/>
          </ac:spMkLst>
        </pc:spChg>
        <pc:spChg chg="mod">
          <ac:chgData name="Ragnhild Halvorsrud" userId="917ea340-fd63-490f-a7db-68428d24cf32" providerId="ADAL" clId="{3F26B701-AADC-4668-AAA4-FB7BA2B947B1}" dt="2020-06-19T09:05:28.853" v="2386" actId="790"/>
          <ac:spMkLst>
            <pc:docMk/>
            <pc:sldMk cId="3383596768" sldId="299"/>
            <ac:spMk id="627" creationId="{DE1680FD-303D-4819-AC0F-36A547964300}"/>
          </ac:spMkLst>
        </pc:spChg>
        <pc:spChg chg="mod">
          <ac:chgData name="Ragnhild Halvorsrud" userId="917ea340-fd63-490f-a7db-68428d24cf32" providerId="ADAL" clId="{3F26B701-AADC-4668-AAA4-FB7BA2B947B1}" dt="2020-06-19T09:05:28.854" v="2387" actId="790"/>
          <ac:spMkLst>
            <pc:docMk/>
            <pc:sldMk cId="3383596768" sldId="299"/>
            <ac:spMk id="628" creationId="{3FFA858A-662B-4C26-9907-2268D901D93F}"/>
          </ac:spMkLst>
        </pc:spChg>
        <pc:spChg chg="mod">
          <ac:chgData name="Ragnhild Halvorsrud" userId="917ea340-fd63-490f-a7db-68428d24cf32" providerId="ADAL" clId="{3F26B701-AADC-4668-AAA4-FB7BA2B947B1}" dt="2020-06-19T09:05:28.856" v="2388" actId="790"/>
          <ac:spMkLst>
            <pc:docMk/>
            <pc:sldMk cId="3383596768" sldId="299"/>
            <ac:spMk id="629" creationId="{30B99F06-C724-43A7-9BDA-9590210F47C7}"/>
          </ac:spMkLst>
        </pc:spChg>
        <pc:spChg chg="mod">
          <ac:chgData name="Ragnhild Halvorsrud" userId="917ea340-fd63-490f-a7db-68428d24cf32" providerId="ADAL" clId="{3F26B701-AADC-4668-AAA4-FB7BA2B947B1}" dt="2020-06-19T09:05:28.857" v="2389" actId="790"/>
          <ac:spMkLst>
            <pc:docMk/>
            <pc:sldMk cId="3383596768" sldId="299"/>
            <ac:spMk id="632" creationId="{A94F0AD7-07D7-4AFA-A10E-B24B19192ED2}"/>
          </ac:spMkLst>
        </pc:spChg>
        <pc:spChg chg="mod">
          <ac:chgData name="Ragnhild Halvorsrud" userId="917ea340-fd63-490f-a7db-68428d24cf32" providerId="ADAL" clId="{3F26B701-AADC-4668-AAA4-FB7BA2B947B1}" dt="2020-06-19T09:05:28.867" v="2395" actId="790"/>
          <ac:spMkLst>
            <pc:docMk/>
            <pc:sldMk cId="3383596768" sldId="299"/>
            <ac:spMk id="635" creationId="{2D0A4DA5-C346-4D20-B29D-3D7DC04C9BB4}"/>
          </ac:spMkLst>
        </pc:spChg>
        <pc:spChg chg="mod">
          <ac:chgData name="Ragnhild Halvorsrud" userId="917ea340-fd63-490f-a7db-68428d24cf32" providerId="ADAL" clId="{3F26B701-AADC-4668-AAA4-FB7BA2B947B1}" dt="2020-06-19T09:05:28.869" v="2396" actId="790"/>
          <ac:spMkLst>
            <pc:docMk/>
            <pc:sldMk cId="3383596768" sldId="299"/>
            <ac:spMk id="636" creationId="{80EE4A95-0521-49AB-A365-34F8543F083F}"/>
          </ac:spMkLst>
        </pc:spChg>
        <pc:spChg chg="mod">
          <ac:chgData name="Ragnhild Halvorsrud" userId="917ea340-fd63-490f-a7db-68428d24cf32" providerId="ADAL" clId="{3F26B701-AADC-4668-AAA4-FB7BA2B947B1}" dt="2020-06-19T09:05:28.870" v="2397" actId="790"/>
          <ac:spMkLst>
            <pc:docMk/>
            <pc:sldMk cId="3383596768" sldId="299"/>
            <ac:spMk id="637" creationId="{D2C5932A-3719-493C-A894-950633BB4488}"/>
          </ac:spMkLst>
        </pc:spChg>
        <pc:spChg chg="mod">
          <ac:chgData name="Ragnhild Halvorsrud" userId="917ea340-fd63-490f-a7db-68428d24cf32" providerId="ADAL" clId="{3F26B701-AADC-4668-AAA4-FB7BA2B947B1}" dt="2020-06-19T09:05:28.872" v="2398" actId="790"/>
          <ac:spMkLst>
            <pc:docMk/>
            <pc:sldMk cId="3383596768" sldId="299"/>
            <ac:spMk id="638" creationId="{4A5AAE1B-4713-41FE-88C2-10F00ABE1648}"/>
          </ac:spMkLst>
        </pc:spChg>
        <pc:spChg chg="mod">
          <ac:chgData name="Ragnhild Halvorsrud" userId="917ea340-fd63-490f-a7db-68428d24cf32" providerId="ADAL" clId="{3F26B701-AADC-4668-AAA4-FB7BA2B947B1}" dt="2020-06-19T09:05:28.873" v="2399" actId="790"/>
          <ac:spMkLst>
            <pc:docMk/>
            <pc:sldMk cId="3383596768" sldId="299"/>
            <ac:spMk id="639" creationId="{76D37B4E-F0B6-484C-A8E1-9A9C84AB4C6A}"/>
          </ac:spMkLst>
        </pc:spChg>
        <pc:spChg chg="mod">
          <ac:chgData name="Ragnhild Halvorsrud" userId="917ea340-fd63-490f-a7db-68428d24cf32" providerId="ADAL" clId="{3F26B701-AADC-4668-AAA4-FB7BA2B947B1}" dt="2020-06-19T09:05:28.874" v="2400" actId="790"/>
          <ac:spMkLst>
            <pc:docMk/>
            <pc:sldMk cId="3383596768" sldId="299"/>
            <ac:spMk id="640" creationId="{7A740749-A78A-4C8D-B86B-BE92E557F007}"/>
          </ac:spMkLst>
        </pc:spChg>
        <pc:spChg chg="mod">
          <ac:chgData name="Ragnhild Halvorsrud" userId="917ea340-fd63-490f-a7db-68428d24cf32" providerId="ADAL" clId="{3F26B701-AADC-4668-AAA4-FB7BA2B947B1}" dt="2020-06-19T09:05:28.876" v="2401" actId="790"/>
          <ac:spMkLst>
            <pc:docMk/>
            <pc:sldMk cId="3383596768" sldId="299"/>
            <ac:spMk id="641" creationId="{98711C28-C97E-4F5D-A889-6BCEE07EABCA}"/>
          </ac:spMkLst>
        </pc:spChg>
        <pc:spChg chg="mod">
          <ac:chgData name="Ragnhild Halvorsrud" userId="917ea340-fd63-490f-a7db-68428d24cf32" providerId="ADAL" clId="{3F26B701-AADC-4668-AAA4-FB7BA2B947B1}" dt="2020-06-19T09:05:28.878" v="2402" actId="790"/>
          <ac:spMkLst>
            <pc:docMk/>
            <pc:sldMk cId="3383596768" sldId="299"/>
            <ac:spMk id="644" creationId="{845AA360-42BF-4FCB-8042-A560440402CC}"/>
          </ac:spMkLst>
        </pc:spChg>
        <pc:spChg chg="mod">
          <ac:chgData name="Ragnhild Halvorsrud" userId="917ea340-fd63-490f-a7db-68428d24cf32" providerId="ADAL" clId="{3F26B701-AADC-4668-AAA4-FB7BA2B947B1}" dt="2020-06-19T09:05:28.879" v="2403" actId="790"/>
          <ac:spMkLst>
            <pc:docMk/>
            <pc:sldMk cId="3383596768" sldId="299"/>
            <ac:spMk id="645" creationId="{E2F58609-BFC3-4EF6-9198-96380A6D8853}"/>
          </ac:spMkLst>
        </pc:spChg>
        <pc:spChg chg="mod">
          <ac:chgData name="Ragnhild Halvorsrud" userId="917ea340-fd63-490f-a7db-68428d24cf32" providerId="ADAL" clId="{3F26B701-AADC-4668-AAA4-FB7BA2B947B1}" dt="2020-06-19T09:05:28.881" v="2404" actId="790"/>
          <ac:spMkLst>
            <pc:docMk/>
            <pc:sldMk cId="3383596768" sldId="299"/>
            <ac:spMk id="646" creationId="{B5AA9175-E0DB-4336-9171-C4E9FA7856B7}"/>
          </ac:spMkLst>
        </pc:spChg>
        <pc:spChg chg="mod">
          <ac:chgData name="Ragnhild Halvorsrud" userId="917ea340-fd63-490f-a7db-68428d24cf32" providerId="ADAL" clId="{3F26B701-AADC-4668-AAA4-FB7BA2B947B1}" dt="2020-06-19T09:05:28.882" v="2405" actId="790"/>
          <ac:spMkLst>
            <pc:docMk/>
            <pc:sldMk cId="3383596768" sldId="299"/>
            <ac:spMk id="647" creationId="{1D1DFC6D-4130-44E7-864E-AB2CB5DBEF15}"/>
          </ac:spMkLst>
        </pc:spChg>
        <pc:spChg chg="mod">
          <ac:chgData name="Ragnhild Halvorsrud" userId="917ea340-fd63-490f-a7db-68428d24cf32" providerId="ADAL" clId="{3F26B701-AADC-4668-AAA4-FB7BA2B947B1}" dt="2020-06-19T09:05:28.883" v="2406" actId="790"/>
          <ac:spMkLst>
            <pc:docMk/>
            <pc:sldMk cId="3383596768" sldId="299"/>
            <ac:spMk id="648" creationId="{9B496F17-85ED-4782-8547-4F05EEA11A58}"/>
          </ac:spMkLst>
        </pc:spChg>
        <pc:spChg chg="mod">
          <ac:chgData name="Ragnhild Halvorsrud" userId="917ea340-fd63-490f-a7db-68428d24cf32" providerId="ADAL" clId="{3F26B701-AADC-4668-AAA4-FB7BA2B947B1}" dt="2020-06-19T09:05:28.885" v="2407" actId="790"/>
          <ac:spMkLst>
            <pc:docMk/>
            <pc:sldMk cId="3383596768" sldId="299"/>
            <ac:spMk id="649" creationId="{58F98B75-BBA4-4B4E-AC5F-20437DCDA0E3}"/>
          </ac:spMkLst>
        </pc:spChg>
        <pc:spChg chg="mod">
          <ac:chgData name="Ragnhild Halvorsrud" userId="917ea340-fd63-490f-a7db-68428d24cf32" providerId="ADAL" clId="{3F26B701-AADC-4668-AAA4-FB7BA2B947B1}" dt="2020-06-19T09:05:28.887" v="2408" actId="790"/>
          <ac:spMkLst>
            <pc:docMk/>
            <pc:sldMk cId="3383596768" sldId="299"/>
            <ac:spMk id="650" creationId="{EC68C981-5157-458F-910F-A47DCFD9CDA6}"/>
          </ac:spMkLst>
        </pc:spChg>
        <pc:spChg chg="mod">
          <ac:chgData name="Ragnhild Halvorsrud" userId="917ea340-fd63-490f-a7db-68428d24cf32" providerId="ADAL" clId="{3F26B701-AADC-4668-AAA4-FB7BA2B947B1}" dt="2020-06-19T09:05:28.888" v="2409" actId="790"/>
          <ac:spMkLst>
            <pc:docMk/>
            <pc:sldMk cId="3383596768" sldId="299"/>
            <ac:spMk id="653" creationId="{5CFAF07A-FBC2-4F9B-9144-6D23101AB7BA}"/>
          </ac:spMkLst>
        </pc:spChg>
        <pc:spChg chg="mod">
          <ac:chgData name="Ragnhild Halvorsrud" userId="917ea340-fd63-490f-a7db-68428d24cf32" providerId="ADAL" clId="{3F26B701-AADC-4668-AAA4-FB7BA2B947B1}" dt="2020-06-19T09:05:28.890" v="2410" actId="790"/>
          <ac:spMkLst>
            <pc:docMk/>
            <pc:sldMk cId="3383596768" sldId="299"/>
            <ac:spMk id="654" creationId="{3CE2B54D-8215-4C07-8190-78EDDEFE3E38}"/>
          </ac:spMkLst>
        </pc:spChg>
        <pc:spChg chg="mod">
          <ac:chgData name="Ragnhild Halvorsrud" userId="917ea340-fd63-490f-a7db-68428d24cf32" providerId="ADAL" clId="{3F26B701-AADC-4668-AAA4-FB7BA2B947B1}" dt="2020-06-19T09:05:28.891" v="2411" actId="790"/>
          <ac:spMkLst>
            <pc:docMk/>
            <pc:sldMk cId="3383596768" sldId="299"/>
            <ac:spMk id="655" creationId="{7A2DD35C-A670-48D6-B6AE-CF525F15D0E3}"/>
          </ac:spMkLst>
        </pc:spChg>
        <pc:spChg chg="mod">
          <ac:chgData name="Ragnhild Halvorsrud" userId="917ea340-fd63-490f-a7db-68428d24cf32" providerId="ADAL" clId="{3F26B701-AADC-4668-AAA4-FB7BA2B947B1}" dt="2020-06-19T09:05:28.893" v="2412" actId="790"/>
          <ac:spMkLst>
            <pc:docMk/>
            <pc:sldMk cId="3383596768" sldId="299"/>
            <ac:spMk id="656" creationId="{CCF8A5FF-94A8-418F-A879-F179A0937B84}"/>
          </ac:spMkLst>
        </pc:spChg>
        <pc:spChg chg="mod">
          <ac:chgData name="Ragnhild Halvorsrud" userId="917ea340-fd63-490f-a7db-68428d24cf32" providerId="ADAL" clId="{3F26B701-AADC-4668-AAA4-FB7BA2B947B1}" dt="2020-06-19T09:05:28.894" v="2413" actId="790"/>
          <ac:spMkLst>
            <pc:docMk/>
            <pc:sldMk cId="3383596768" sldId="299"/>
            <ac:spMk id="657" creationId="{370FE0D6-E591-4824-9166-A85A52A46EDB}"/>
          </ac:spMkLst>
        </pc:spChg>
        <pc:spChg chg="mod">
          <ac:chgData name="Ragnhild Halvorsrud" userId="917ea340-fd63-490f-a7db-68428d24cf32" providerId="ADAL" clId="{3F26B701-AADC-4668-AAA4-FB7BA2B947B1}" dt="2020-06-19T09:05:28.896" v="2414" actId="790"/>
          <ac:spMkLst>
            <pc:docMk/>
            <pc:sldMk cId="3383596768" sldId="299"/>
            <ac:spMk id="658" creationId="{14E0C293-EAEE-4716-9516-4735503C41E1}"/>
          </ac:spMkLst>
        </pc:spChg>
        <pc:spChg chg="mod">
          <ac:chgData name="Ragnhild Halvorsrud" userId="917ea340-fd63-490f-a7db-68428d24cf32" providerId="ADAL" clId="{3F26B701-AADC-4668-AAA4-FB7BA2B947B1}" dt="2020-06-19T09:05:28.897" v="2415" actId="790"/>
          <ac:spMkLst>
            <pc:docMk/>
            <pc:sldMk cId="3383596768" sldId="299"/>
            <ac:spMk id="659" creationId="{14F3001C-2248-4879-838F-6A406EBB0799}"/>
          </ac:spMkLst>
        </pc:spChg>
        <pc:spChg chg="mod">
          <ac:chgData name="Ragnhild Halvorsrud" userId="917ea340-fd63-490f-a7db-68428d24cf32" providerId="ADAL" clId="{3F26B701-AADC-4668-AAA4-FB7BA2B947B1}" dt="2020-06-19T09:05:28.899" v="2416" actId="790"/>
          <ac:spMkLst>
            <pc:docMk/>
            <pc:sldMk cId="3383596768" sldId="299"/>
            <ac:spMk id="662" creationId="{88EF2AD5-6266-45FB-82F4-BAA49B566907}"/>
          </ac:spMkLst>
        </pc:spChg>
        <pc:spChg chg="mod">
          <ac:chgData name="Ragnhild Halvorsrud" userId="917ea340-fd63-490f-a7db-68428d24cf32" providerId="ADAL" clId="{3F26B701-AADC-4668-AAA4-FB7BA2B947B1}" dt="2020-06-19T09:05:28.901" v="2417" actId="790"/>
          <ac:spMkLst>
            <pc:docMk/>
            <pc:sldMk cId="3383596768" sldId="299"/>
            <ac:spMk id="663" creationId="{B3DF3941-BEDE-4144-A89B-7E275427AB2B}"/>
          </ac:spMkLst>
        </pc:spChg>
        <pc:spChg chg="mod">
          <ac:chgData name="Ragnhild Halvorsrud" userId="917ea340-fd63-490f-a7db-68428d24cf32" providerId="ADAL" clId="{3F26B701-AADC-4668-AAA4-FB7BA2B947B1}" dt="2020-06-19T09:05:28.902" v="2418" actId="790"/>
          <ac:spMkLst>
            <pc:docMk/>
            <pc:sldMk cId="3383596768" sldId="299"/>
            <ac:spMk id="664" creationId="{F7419B98-2DE2-42A9-816D-BBE7EBB11953}"/>
          </ac:spMkLst>
        </pc:spChg>
        <pc:spChg chg="mod">
          <ac:chgData name="Ragnhild Halvorsrud" userId="917ea340-fd63-490f-a7db-68428d24cf32" providerId="ADAL" clId="{3F26B701-AADC-4668-AAA4-FB7BA2B947B1}" dt="2020-06-19T09:05:28.904" v="2419" actId="790"/>
          <ac:spMkLst>
            <pc:docMk/>
            <pc:sldMk cId="3383596768" sldId="299"/>
            <ac:spMk id="665" creationId="{3F073311-D562-4FE9-B715-79A05C904267}"/>
          </ac:spMkLst>
        </pc:spChg>
        <pc:spChg chg="mod">
          <ac:chgData name="Ragnhild Halvorsrud" userId="917ea340-fd63-490f-a7db-68428d24cf32" providerId="ADAL" clId="{3F26B701-AADC-4668-AAA4-FB7BA2B947B1}" dt="2020-06-19T09:05:28.905" v="2420" actId="790"/>
          <ac:spMkLst>
            <pc:docMk/>
            <pc:sldMk cId="3383596768" sldId="299"/>
            <ac:spMk id="666" creationId="{B2F6B83A-5BEA-45D0-89FB-29E2612DA2B4}"/>
          </ac:spMkLst>
        </pc:spChg>
        <pc:spChg chg="mod">
          <ac:chgData name="Ragnhild Halvorsrud" userId="917ea340-fd63-490f-a7db-68428d24cf32" providerId="ADAL" clId="{3F26B701-AADC-4668-AAA4-FB7BA2B947B1}" dt="2020-06-19T09:05:28.906" v="2421" actId="790"/>
          <ac:spMkLst>
            <pc:docMk/>
            <pc:sldMk cId="3383596768" sldId="299"/>
            <ac:spMk id="667" creationId="{8A11EAAC-4EE4-43D7-8B50-18D08056887A}"/>
          </ac:spMkLst>
        </pc:spChg>
        <pc:spChg chg="mod">
          <ac:chgData name="Ragnhild Halvorsrud" userId="917ea340-fd63-490f-a7db-68428d24cf32" providerId="ADAL" clId="{3F26B701-AADC-4668-AAA4-FB7BA2B947B1}" dt="2020-06-19T09:05:28.908" v="2422" actId="790"/>
          <ac:spMkLst>
            <pc:docMk/>
            <pc:sldMk cId="3383596768" sldId="299"/>
            <ac:spMk id="668" creationId="{1DB993DC-17A9-43D6-92CF-04385A7AAA1F}"/>
          </ac:spMkLst>
        </pc:spChg>
        <pc:spChg chg="mod">
          <ac:chgData name="Ragnhild Halvorsrud" userId="917ea340-fd63-490f-a7db-68428d24cf32" providerId="ADAL" clId="{3F26B701-AADC-4668-AAA4-FB7BA2B947B1}" dt="2020-06-19T09:05:28.909" v="2423" actId="790"/>
          <ac:spMkLst>
            <pc:docMk/>
            <pc:sldMk cId="3383596768" sldId="299"/>
            <ac:spMk id="671" creationId="{E97FD160-960F-4229-8252-30F7A9982358}"/>
          </ac:spMkLst>
        </pc:spChg>
        <pc:spChg chg="mod">
          <ac:chgData name="Ragnhild Halvorsrud" userId="917ea340-fd63-490f-a7db-68428d24cf32" providerId="ADAL" clId="{3F26B701-AADC-4668-AAA4-FB7BA2B947B1}" dt="2020-06-19T09:05:28.910" v="2424" actId="790"/>
          <ac:spMkLst>
            <pc:docMk/>
            <pc:sldMk cId="3383596768" sldId="299"/>
            <ac:spMk id="672" creationId="{780916AF-9AEC-4B40-8A24-A60200CA52B5}"/>
          </ac:spMkLst>
        </pc:spChg>
        <pc:spChg chg="mod">
          <ac:chgData name="Ragnhild Halvorsrud" userId="917ea340-fd63-490f-a7db-68428d24cf32" providerId="ADAL" clId="{3F26B701-AADC-4668-AAA4-FB7BA2B947B1}" dt="2020-06-19T09:05:28.912" v="2425" actId="790"/>
          <ac:spMkLst>
            <pc:docMk/>
            <pc:sldMk cId="3383596768" sldId="299"/>
            <ac:spMk id="673" creationId="{FBE5398C-4A27-46DB-B2B1-D5C8C3946B1F}"/>
          </ac:spMkLst>
        </pc:spChg>
        <pc:spChg chg="mod">
          <ac:chgData name="Ragnhild Halvorsrud" userId="917ea340-fd63-490f-a7db-68428d24cf32" providerId="ADAL" clId="{3F26B701-AADC-4668-AAA4-FB7BA2B947B1}" dt="2020-06-19T09:05:28.913" v="2426" actId="790"/>
          <ac:spMkLst>
            <pc:docMk/>
            <pc:sldMk cId="3383596768" sldId="299"/>
            <ac:spMk id="674" creationId="{1C798D05-06A2-437C-A34F-6E108172DDBC}"/>
          </ac:spMkLst>
        </pc:spChg>
        <pc:spChg chg="mod">
          <ac:chgData name="Ragnhild Halvorsrud" userId="917ea340-fd63-490f-a7db-68428d24cf32" providerId="ADAL" clId="{3F26B701-AADC-4668-AAA4-FB7BA2B947B1}" dt="2020-06-19T09:05:28.916" v="2427" actId="790"/>
          <ac:spMkLst>
            <pc:docMk/>
            <pc:sldMk cId="3383596768" sldId="299"/>
            <ac:spMk id="675" creationId="{8D78E635-CD80-48F3-B94D-87EFB74B0D6B}"/>
          </ac:spMkLst>
        </pc:spChg>
        <pc:spChg chg="mod">
          <ac:chgData name="Ragnhild Halvorsrud" userId="917ea340-fd63-490f-a7db-68428d24cf32" providerId="ADAL" clId="{3F26B701-AADC-4668-AAA4-FB7BA2B947B1}" dt="2020-06-19T09:05:28.919" v="2428" actId="790"/>
          <ac:spMkLst>
            <pc:docMk/>
            <pc:sldMk cId="3383596768" sldId="299"/>
            <ac:spMk id="676" creationId="{179F0585-DB96-4864-A805-733824DF03A6}"/>
          </ac:spMkLst>
        </pc:spChg>
        <pc:spChg chg="mod">
          <ac:chgData name="Ragnhild Halvorsrud" userId="917ea340-fd63-490f-a7db-68428d24cf32" providerId="ADAL" clId="{3F26B701-AADC-4668-AAA4-FB7BA2B947B1}" dt="2020-06-19T09:05:28.920" v="2429" actId="790"/>
          <ac:spMkLst>
            <pc:docMk/>
            <pc:sldMk cId="3383596768" sldId="299"/>
            <ac:spMk id="677" creationId="{5E45CC96-825D-45E3-8D2B-853A04E42C65}"/>
          </ac:spMkLst>
        </pc:spChg>
        <pc:spChg chg="mod">
          <ac:chgData name="Ragnhild Halvorsrud" userId="917ea340-fd63-490f-a7db-68428d24cf32" providerId="ADAL" clId="{3F26B701-AADC-4668-AAA4-FB7BA2B947B1}" dt="2020-06-19T09:05:28.931" v="2435" actId="790"/>
          <ac:spMkLst>
            <pc:docMk/>
            <pc:sldMk cId="3383596768" sldId="299"/>
            <ac:spMk id="680" creationId="{4F542749-CA03-4BB9-92A5-99983BC1514A}"/>
          </ac:spMkLst>
        </pc:spChg>
        <pc:spChg chg="mod">
          <ac:chgData name="Ragnhild Halvorsrud" userId="917ea340-fd63-490f-a7db-68428d24cf32" providerId="ADAL" clId="{3F26B701-AADC-4668-AAA4-FB7BA2B947B1}" dt="2020-06-19T09:05:28.932" v="2436" actId="790"/>
          <ac:spMkLst>
            <pc:docMk/>
            <pc:sldMk cId="3383596768" sldId="299"/>
            <ac:spMk id="681" creationId="{16642BEB-F9DF-4105-9707-ED04986A2286}"/>
          </ac:spMkLst>
        </pc:spChg>
        <pc:spChg chg="mod">
          <ac:chgData name="Ragnhild Halvorsrud" userId="917ea340-fd63-490f-a7db-68428d24cf32" providerId="ADAL" clId="{3F26B701-AADC-4668-AAA4-FB7BA2B947B1}" dt="2020-06-19T09:05:28.934" v="2437" actId="790"/>
          <ac:spMkLst>
            <pc:docMk/>
            <pc:sldMk cId="3383596768" sldId="299"/>
            <ac:spMk id="686" creationId="{195477BE-F027-40AB-8D0C-001F02FBD9AE}"/>
          </ac:spMkLst>
        </pc:spChg>
        <pc:spChg chg="mod">
          <ac:chgData name="Ragnhild Halvorsrud" userId="917ea340-fd63-490f-a7db-68428d24cf32" providerId="ADAL" clId="{3F26B701-AADC-4668-AAA4-FB7BA2B947B1}" dt="2020-06-19T09:05:28.935" v="2438" actId="790"/>
          <ac:spMkLst>
            <pc:docMk/>
            <pc:sldMk cId="3383596768" sldId="299"/>
            <ac:spMk id="689" creationId="{9F448F75-3874-4490-A536-425D8084A5DC}"/>
          </ac:spMkLst>
        </pc:spChg>
        <pc:spChg chg="mod">
          <ac:chgData name="Ragnhild Halvorsrud" userId="917ea340-fd63-490f-a7db-68428d24cf32" providerId="ADAL" clId="{3F26B701-AADC-4668-AAA4-FB7BA2B947B1}" dt="2020-06-19T09:05:28.937" v="2439" actId="790"/>
          <ac:spMkLst>
            <pc:docMk/>
            <pc:sldMk cId="3383596768" sldId="299"/>
            <ac:spMk id="690" creationId="{89FBA0EA-BB05-4169-A8D9-0270D7C5763B}"/>
          </ac:spMkLst>
        </pc:spChg>
        <pc:spChg chg="mod">
          <ac:chgData name="Ragnhild Halvorsrud" userId="917ea340-fd63-490f-a7db-68428d24cf32" providerId="ADAL" clId="{3F26B701-AADC-4668-AAA4-FB7BA2B947B1}" dt="2020-06-19T09:05:28.938" v="2440" actId="790"/>
          <ac:spMkLst>
            <pc:docMk/>
            <pc:sldMk cId="3383596768" sldId="299"/>
            <ac:spMk id="695" creationId="{25DA16DD-C8E4-4AC0-8C19-03E424EBAC72}"/>
          </ac:spMkLst>
        </pc:spChg>
        <pc:spChg chg="mod">
          <ac:chgData name="Ragnhild Halvorsrud" userId="917ea340-fd63-490f-a7db-68428d24cf32" providerId="ADAL" clId="{3F26B701-AADC-4668-AAA4-FB7BA2B947B1}" dt="2020-06-19T09:05:28.802" v="2354" actId="790"/>
          <ac:spMkLst>
            <pc:docMk/>
            <pc:sldMk cId="3383596768" sldId="299"/>
            <ac:spMk id="697" creationId="{5E4AB334-9376-4A0C-9049-4B0ED4F9BCB9}"/>
          </ac:spMkLst>
        </pc:spChg>
        <pc:spChg chg="mod">
          <ac:chgData name="Ragnhild Halvorsrud" userId="917ea340-fd63-490f-a7db-68428d24cf32" providerId="ADAL" clId="{3F26B701-AADC-4668-AAA4-FB7BA2B947B1}" dt="2020-06-19T09:05:28.803" v="2355" actId="790"/>
          <ac:spMkLst>
            <pc:docMk/>
            <pc:sldMk cId="3383596768" sldId="299"/>
            <ac:spMk id="698" creationId="{A060CEDF-C072-4222-95EF-359C85E1C8FC}"/>
          </ac:spMkLst>
        </pc:spChg>
        <pc:spChg chg="mod">
          <ac:chgData name="Ragnhild Halvorsrud" userId="917ea340-fd63-490f-a7db-68428d24cf32" providerId="ADAL" clId="{3F26B701-AADC-4668-AAA4-FB7BA2B947B1}" dt="2020-06-19T09:05:28.805" v="2356" actId="790"/>
          <ac:spMkLst>
            <pc:docMk/>
            <pc:sldMk cId="3383596768" sldId="299"/>
            <ac:spMk id="699" creationId="{9A110AD8-2502-4A09-937C-76BBF924BB18}"/>
          </ac:spMkLst>
        </pc:spChg>
        <pc:spChg chg="mod">
          <ac:chgData name="Ragnhild Halvorsrud" userId="917ea340-fd63-490f-a7db-68428d24cf32" providerId="ADAL" clId="{3F26B701-AADC-4668-AAA4-FB7BA2B947B1}" dt="2020-06-19T09:05:28.806" v="2357" actId="790"/>
          <ac:spMkLst>
            <pc:docMk/>
            <pc:sldMk cId="3383596768" sldId="299"/>
            <ac:spMk id="700" creationId="{C5E86649-3203-4B14-9DDE-DC765949BD1C}"/>
          </ac:spMkLst>
        </pc:spChg>
        <pc:spChg chg="mod">
          <ac:chgData name="Ragnhild Halvorsrud" userId="917ea340-fd63-490f-a7db-68428d24cf32" providerId="ADAL" clId="{3F26B701-AADC-4668-AAA4-FB7BA2B947B1}" dt="2020-06-19T09:05:28.808" v="2358" actId="790"/>
          <ac:spMkLst>
            <pc:docMk/>
            <pc:sldMk cId="3383596768" sldId="299"/>
            <ac:spMk id="701" creationId="{F3077DAC-72D2-4533-8CD5-088BA5B28D55}"/>
          </ac:spMkLst>
        </pc:spChg>
        <pc:spChg chg="mod">
          <ac:chgData name="Ragnhild Halvorsrud" userId="917ea340-fd63-490f-a7db-68428d24cf32" providerId="ADAL" clId="{3F26B701-AADC-4668-AAA4-FB7BA2B947B1}" dt="2020-06-19T09:05:28.809" v="2359" actId="790"/>
          <ac:spMkLst>
            <pc:docMk/>
            <pc:sldMk cId="3383596768" sldId="299"/>
            <ac:spMk id="702" creationId="{10AF5F1E-938E-4BCA-A345-FA0A53B88979}"/>
          </ac:spMkLst>
        </pc:spChg>
        <pc:spChg chg="mod">
          <ac:chgData name="Ragnhild Halvorsrud" userId="917ea340-fd63-490f-a7db-68428d24cf32" providerId="ADAL" clId="{3F26B701-AADC-4668-AAA4-FB7BA2B947B1}" dt="2020-06-19T09:05:28.859" v="2390" actId="790"/>
          <ac:spMkLst>
            <pc:docMk/>
            <pc:sldMk cId="3383596768" sldId="299"/>
            <ac:spMk id="703" creationId="{11713DA1-B715-4255-B9B6-74FBA3FEF497}"/>
          </ac:spMkLst>
        </pc:spChg>
        <pc:spChg chg="mod">
          <ac:chgData name="Ragnhild Halvorsrud" userId="917ea340-fd63-490f-a7db-68428d24cf32" providerId="ADAL" clId="{3F26B701-AADC-4668-AAA4-FB7BA2B947B1}" dt="2020-06-19T09:05:28.860" v="2391" actId="790"/>
          <ac:spMkLst>
            <pc:docMk/>
            <pc:sldMk cId="3383596768" sldId="299"/>
            <ac:spMk id="704" creationId="{BB7B050F-1F6E-4020-9415-15A91BA04EA1}"/>
          </ac:spMkLst>
        </pc:spChg>
        <pc:spChg chg="mod">
          <ac:chgData name="Ragnhild Halvorsrud" userId="917ea340-fd63-490f-a7db-68428d24cf32" providerId="ADAL" clId="{3F26B701-AADC-4668-AAA4-FB7BA2B947B1}" dt="2020-06-19T09:05:28.862" v="2392" actId="790"/>
          <ac:spMkLst>
            <pc:docMk/>
            <pc:sldMk cId="3383596768" sldId="299"/>
            <ac:spMk id="705" creationId="{8725E4D3-E4B3-4FB6-AEC8-05BB70846382}"/>
          </ac:spMkLst>
        </pc:spChg>
        <pc:spChg chg="mod">
          <ac:chgData name="Ragnhild Halvorsrud" userId="917ea340-fd63-490f-a7db-68428d24cf32" providerId="ADAL" clId="{3F26B701-AADC-4668-AAA4-FB7BA2B947B1}" dt="2020-06-19T09:05:28.863" v="2393" actId="790"/>
          <ac:spMkLst>
            <pc:docMk/>
            <pc:sldMk cId="3383596768" sldId="299"/>
            <ac:spMk id="706" creationId="{442FB227-3075-47AA-9D92-0AD56F44EA45}"/>
          </ac:spMkLst>
        </pc:spChg>
        <pc:spChg chg="mod">
          <ac:chgData name="Ragnhild Halvorsrud" userId="917ea340-fd63-490f-a7db-68428d24cf32" providerId="ADAL" clId="{3F26B701-AADC-4668-AAA4-FB7BA2B947B1}" dt="2020-06-19T09:05:28.865" v="2394" actId="790"/>
          <ac:spMkLst>
            <pc:docMk/>
            <pc:sldMk cId="3383596768" sldId="299"/>
            <ac:spMk id="707" creationId="{CC33A6B1-61AB-4F3D-88F3-EF23C640BEA0}"/>
          </ac:spMkLst>
        </pc:spChg>
        <pc:spChg chg="mod">
          <ac:chgData name="Ragnhild Halvorsrud" userId="917ea340-fd63-490f-a7db-68428d24cf32" providerId="ADAL" clId="{3F26B701-AADC-4668-AAA4-FB7BA2B947B1}" dt="2020-06-19T09:05:28.922" v="2430" actId="790"/>
          <ac:spMkLst>
            <pc:docMk/>
            <pc:sldMk cId="3383596768" sldId="299"/>
            <ac:spMk id="716" creationId="{1EA989C3-D25A-4473-8032-963ED77D0859}"/>
          </ac:spMkLst>
        </pc:spChg>
        <pc:spChg chg="mod">
          <ac:chgData name="Ragnhild Halvorsrud" userId="917ea340-fd63-490f-a7db-68428d24cf32" providerId="ADAL" clId="{3F26B701-AADC-4668-AAA4-FB7BA2B947B1}" dt="2020-06-19T09:05:28.924" v="2431" actId="790"/>
          <ac:spMkLst>
            <pc:docMk/>
            <pc:sldMk cId="3383596768" sldId="299"/>
            <ac:spMk id="717" creationId="{121EDC8A-6D84-4BDC-80CA-CAF46BF334BB}"/>
          </ac:spMkLst>
        </pc:spChg>
        <pc:spChg chg="mod">
          <ac:chgData name="Ragnhild Halvorsrud" userId="917ea340-fd63-490f-a7db-68428d24cf32" providerId="ADAL" clId="{3F26B701-AADC-4668-AAA4-FB7BA2B947B1}" dt="2020-06-19T09:05:28.925" v="2432" actId="790"/>
          <ac:spMkLst>
            <pc:docMk/>
            <pc:sldMk cId="3383596768" sldId="299"/>
            <ac:spMk id="718" creationId="{468DE55B-13EC-4D35-ABC7-84762D16AE85}"/>
          </ac:spMkLst>
        </pc:spChg>
        <pc:spChg chg="mod">
          <ac:chgData name="Ragnhild Halvorsrud" userId="917ea340-fd63-490f-a7db-68428d24cf32" providerId="ADAL" clId="{3F26B701-AADC-4668-AAA4-FB7BA2B947B1}" dt="2020-06-19T09:05:28.927" v="2433" actId="790"/>
          <ac:spMkLst>
            <pc:docMk/>
            <pc:sldMk cId="3383596768" sldId="299"/>
            <ac:spMk id="719" creationId="{F972DDB3-84D7-4611-9BC7-57E634DC0C72}"/>
          </ac:spMkLst>
        </pc:spChg>
        <pc:spChg chg="mod">
          <ac:chgData name="Ragnhild Halvorsrud" userId="917ea340-fd63-490f-a7db-68428d24cf32" providerId="ADAL" clId="{3F26B701-AADC-4668-AAA4-FB7BA2B947B1}" dt="2020-06-19T09:05:28.928" v="2434" actId="790"/>
          <ac:spMkLst>
            <pc:docMk/>
            <pc:sldMk cId="3383596768" sldId="299"/>
            <ac:spMk id="720" creationId="{418A9580-BFC4-4B93-9CCB-635FA58E030E}"/>
          </ac:spMkLst>
        </pc:spChg>
        <pc:spChg chg="mod">
          <ac:chgData name="Ragnhild Halvorsrud" userId="917ea340-fd63-490f-a7db-68428d24cf32" providerId="ADAL" clId="{3F26B701-AADC-4668-AAA4-FB7BA2B947B1}" dt="2020-06-19T09:05:28.940" v="2441" actId="790"/>
          <ac:spMkLst>
            <pc:docMk/>
            <pc:sldMk cId="3383596768" sldId="299"/>
            <ac:spMk id="748" creationId="{D7A6DE4D-B33F-4024-80C6-6017A8336099}"/>
          </ac:spMkLst>
        </pc:spChg>
        <pc:spChg chg="mod">
          <ac:chgData name="Ragnhild Halvorsrud" userId="917ea340-fd63-490f-a7db-68428d24cf32" providerId="ADAL" clId="{3F26B701-AADC-4668-AAA4-FB7BA2B947B1}" dt="2020-06-19T09:05:28.941" v="2442" actId="790"/>
          <ac:spMkLst>
            <pc:docMk/>
            <pc:sldMk cId="3383596768" sldId="299"/>
            <ac:spMk id="749" creationId="{B6AD12E3-D027-4C18-96C1-9F58051D9E8F}"/>
          </ac:spMkLst>
        </pc:spChg>
        <pc:spChg chg="mod">
          <ac:chgData name="Ragnhild Halvorsrud" userId="917ea340-fd63-490f-a7db-68428d24cf32" providerId="ADAL" clId="{3F26B701-AADC-4668-AAA4-FB7BA2B947B1}" dt="2020-06-19T09:05:28.943" v="2443" actId="790"/>
          <ac:spMkLst>
            <pc:docMk/>
            <pc:sldMk cId="3383596768" sldId="299"/>
            <ac:spMk id="754" creationId="{64A4545C-005C-4885-B60D-3573912E34D6}"/>
          </ac:spMkLst>
        </pc:spChg>
        <pc:spChg chg="mod">
          <ac:chgData name="Ragnhild Halvorsrud" userId="917ea340-fd63-490f-a7db-68428d24cf32" providerId="ADAL" clId="{3F26B701-AADC-4668-AAA4-FB7BA2B947B1}" dt="2020-06-19T09:05:28.944" v="2444" actId="790"/>
          <ac:spMkLst>
            <pc:docMk/>
            <pc:sldMk cId="3383596768" sldId="299"/>
            <ac:spMk id="755" creationId="{2585A5D2-53AC-4A43-B6BC-D36964075F07}"/>
          </ac:spMkLst>
        </pc:spChg>
        <pc:spChg chg="mod">
          <ac:chgData name="Ragnhild Halvorsrud" userId="917ea340-fd63-490f-a7db-68428d24cf32" providerId="ADAL" clId="{3F26B701-AADC-4668-AAA4-FB7BA2B947B1}" dt="2020-06-19T09:05:28.946" v="2445" actId="790"/>
          <ac:spMkLst>
            <pc:docMk/>
            <pc:sldMk cId="3383596768" sldId="299"/>
            <ac:spMk id="756" creationId="{6A446A45-1253-4759-A5A9-C5FDD872E287}"/>
          </ac:spMkLst>
        </pc:spChg>
        <pc:spChg chg="mod">
          <ac:chgData name="Ragnhild Halvorsrud" userId="917ea340-fd63-490f-a7db-68428d24cf32" providerId="ADAL" clId="{3F26B701-AADC-4668-AAA4-FB7BA2B947B1}" dt="2020-06-19T09:05:28.948" v="2446" actId="790"/>
          <ac:spMkLst>
            <pc:docMk/>
            <pc:sldMk cId="3383596768" sldId="299"/>
            <ac:spMk id="757" creationId="{DFED6113-9DCF-4D03-BCFB-0B04EA4A9023}"/>
          </ac:spMkLst>
        </pc:spChg>
        <pc:spChg chg="mod">
          <ac:chgData name="Ragnhild Halvorsrud" userId="917ea340-fd63-490f-a7db-68428d24cf32" providerId="ADAL" clId="{3F26B701-AADC-4668-AAA4-FB7BA2B947B1}" dt="2020-06-19T09:05:28.949" v="2447" actId="790"/>
          <ac:spMkLst>
            <pc:docMk/>
            <pc:sldMk cId="3383596768" sldId="299"/>
            <ac:spMk id="760" creationId="{96D4EFF9-79EB-42FD-8E21-6953693F4245}"/>
          </ac:spMkLst>
        </pc:spChg>
        <pc:spChg chg="mod">
          <ac:chgData name="Ragnhild Halvorsrud" userId="917ea340-fd63-490f-a7db-68428d24cf32" providerId="ADAL" clId="{3F26B701-AADC-4668-AAA4-FB7BA2B947B1}" dt="2020-06-19T09:05:28.951" v="2448" actId="790"/>
          <ac:spMkLst>
            <pc:docMk/>
            <pc:sldMk cId="3383596768" sldId="299"/>
            <ac:spMk id="762" creationId="{8A4BF165-7ACF-4D3E-8A72-B2EDE20E2864}"/>
          </ac:spMkLst>
        </pc:spChg>
        <pc:spChg chg="mod">
          <ac:chgData name="Ragnhild Halvorsrud" userId="917ea340-fd63-490f-a7db-68428d24cf32" providerId="ADAL" clId="{3F26B701-AADC-4668-AAA4-FB7BA2B947B1}" dt="2020-06-19T09:05:28.952" v="2449" actId="790"/>
          <ac:spMkLst>
            <pc:docMk/>
            <pc:sldMk cId="3383596768" sldId="299"/>
            <ac:spMk id="763" creationId="{638F76A3-8E46-43DE-9725-F85A9F2551A2}"/>
          </ac:spMkLst>
        </pc:spChg>
        <pc:spChg chg="mod">
          <ac:chgData name="Ragnhild Halvorsrud" userId="917ea340-fd63-490f-a7db-68428d24cf32" providerId="ADAL" clId="{3F26B701-AADC-4668-AAA4-FB7BA2B947B1}" dt="2020-06-19T09:05:28.954" v="2450" actId="790"/>
          <ac:spMkLst>
            <pc:docMk/>
            <pc:sldMk cId="3383596768" sldId="299"/>
            <ac:spMk id="764" creationId="{ECC1C073-3134-43B0-B302-5129E8521A02}"/>
          </ac:spMkLst>
        </pc:spChg>
        <pc:spChg chg="mod">
          <ac:chgData name="Ragnhild Halvorsrud" userId="917ea340-fd63-490f-a7db-68428d24cf32" providerId="ADAL" clId="{3F26B701-AADC-4668-AAA4-FB7BA2B947B1}" dt="2020-06-19T09:05:28.955" v="2451" actId="790"/>
          <ac:spMkLst>
            <pc:docMk/>
            <pc:sldMk cId="3383596768" sldId="299"/>
            <ac:spMk id="765" creationId="{CB17104D-5B2B-498E-84DF-49F0B09DC8EB}"/>
          </ac:spMkLst>
        </pc:spChg>
        <pc:spChg chg="mod">
          <ac:chgData name="Ragnhild Halvorsrud" userId="917ea340-fd63-490f-a7db-68428d24cf32" providerId="ADAL" clId="{3F26B701-AADC-4668-AAA4-FB7BA2B947B1}" dt="2020-06-19T09:05:28.957" v="2452" actId="790"/>
          <ac:spMkLst>
            <pc:docMk/>
            <pc:sldMk cId="3383596768" sldId="299"/>
            <ac:spMk id="768" creationId="{C8D19217-4D8E-45F7-ACAF-BF8DF4ABD19E}"/>
          </ac:spMkLst>
        </pc:spChg>
        <pc:spChg chg="mod">
          <ac:chgData name="Ragnhild Halvorsrud" userId="917ea340-fd63-490f-a7db-68428d24cf32" providerId="ADAL" clId="{3F26B701-AADC-4668-AAA4-FB7BA2B947B1}" dt="2020-06-19T09:05:28.958" v="2453" actId="790"/>
          <ac:spMkLst>
            <pc:docMk/>
            <pc:sldMk cId="3383596768" sldId="299"/>
            <ac:spMk id="770" creationId="{E4E17B52-7A3A-4490-AF95-36AB67721B84}"/>
          </ac:spMkLst>
        </pc:spChg>
        <pc:spChg chg="mod">
          <ac:chgData name="Ragnhild Halvorsrud" userId="917ea340-fd63-490f-a7db-68428d24cf32" providerId="ADAL" clId="{3F26B701-AADC-4668-AAA4-FB7BA2B947B1}" dt="2020-06-19T09:05:28.960" v="2454" actId="790"/>
          <ac:spMkLst>
            <pc:docMk/>
            <pc:sldMk cId="3383596768" sldId="299"/>
            <ac:spMk id="771" creationId="{0EAAC891-BF84-4C97-AB85-4FEEDA242149}"/>
          </ac:spMkLst>
        </pc:spChg>
        <pc:spChg chg="mod">
          <ac:chgData name="Ragnhild Halvorsrud" userId="917ea340-fd63-490f-a7db-68428d24cf32" providerId="ADAL" clId="{3F26B701-AADC-4668-AAA4-FB7BA2B947B1}" dt="2020-06-19T09:05:28.961" v="2455" actId="790"/>
          <ac:spMkLst>
            <pc:docMk/>
            <pc:sldMk cId="3383596768" sldId="299"/>
            <ac:spMk id="772" creationId="{0CC3F021-679E-4875-8084-4DA24F95D0CE}"/>
          </ac:spMkLst>
        </pc:spChg>
        <pc:spChg chg="mod">
          <ac:chgData name="Ragnhild Halvorsrud" userId="917ea340-fd63-490f-a7db-68428d24cf32" providerId="ADAL" clId="{3F26B701-AADC-4668-AAA4-FB7BA2B947B1}" dt="2020-06-19T09:05:28.963" v="2456" actId="790"/>
          <ac:spMkLst>
            <pc:docMk/>
            <pc:sldMk cId="3383596768" sldId="299"/>
            <ac:spMk id="773" creationId="{341EA19C-6D42-47B4-9ADE-C6094AE47D5D}"/>
          </ac:spMkLst>
        </pc:spChg>
        <pc:spChg chg="mod">
          <ac:chgData name="Ragnhild Halvorsrud" userId="917ea340-fd63-490f-a7db-68428d24cf32" providerId="ADAL" clId="{3F26B701-AADC-4668-AAA4-FB7BA2B947B1}" dt="2020-06-19T09:05:28.964" v="2457" actId="790"/>
          <ac:spMkLst>
            <pc:docMk/>
            <pc:sldMk cId="3383596768" sldId="299"/>
            <ac:spMk id="776" creationId="{0054E870-69B6-4C8F-925E-54BA2DCF7968}"/>
          </ac:spMkLst>
        </pc:spChg>
        <pc:spChg chg="mod">
          <ac:chgData name="Ragnhild Halvorsrud" userId="917ea340-fd63-490f-a7db-68428d24cf32" providerId="ADAL" clId="{3F26B701-AADC-4668-AAA4-FB7BA2B947B1}" dt="2020-06-19T09:05:28.966" v="2458" actId="790"/>
          <ac:spMkLst>
            <pc:docMk/>
            <pc:sldMk cId="3383596768" sldId="299"/>
            <ac:spMk id="778" creationId="{BEC9C6DE-EF3F-44C8-A069-2E4E29D0B0E3}"/>
          </ac:spMkLst>
        </pc:spChg>
        <pc:spChg chg="mod">
          <ac:chgData name="Ragnhild Halvorsrud" userId="917ea340-fd63-490f-a7db-68428d24cf32" providerId="ADAL" clId="{3F26B701-AADC-4668-AAA4-FB7BA2B947B1}" dt="2020-06-19T09:05:28.968" v="2459" actId="790"/>
          <ac:spMkLst>
            <pc:docMk/>
            <pc:sldMk cId="3383596768" sldId="299"/>
            <ac:spMk id="779" creationId="{C593AC3A-86DD-441B-927E-AF73552FCDEA}"/>
          </ac:spMkLst>
        </pc:spChg>
        <pc:spChg chg="mod">
          <ac:chgData name="Ragnhild Halvorsrud" userId="917ea340-fd63-490f-a7db-68428d24cf32" providerId="ADAL" clId="{3F26B701-AADC-4668-AAA4-FB7BA2B947B1}" dt="2020-06-19T09:05:28.969" v="2460" actId="790"/>
          <ac:spMkLst>
            <pc:docMk/>
            <pc:sldMk cId="3383596768" sldId="299"/>
            <ac:spMk id="780" creationId="{6A211EE5-3F69-4646-A7F3-2AFBF75D11D2}"/>
          </ac:spMkLst>
        </pc:spChg>
        <pc:spChg chg="mod">
          <ac:chgData name="Ragnhild Halvorsrud" userId="917ea340-fd63-490f-a7db-68428d24cf32" providerId="ADAL" clId="{3F26B701-AADC-4668-AAA4-FB7BA2B947B1}" dt="2020-06-19T09:05:28.971" v="2461" actId="790"/>
          <ac:spMkLst>
            <pc:docMk/>
            <pc:sldMk cId="3383596768" sldId="299"/>
            <ac:spMk id="781" creationId="{3F1AE0DC-33F7-426B-BB5B-B02200519721}"/>
          </ac:spMkLst>
        </pc:spChg>
        <pc:spChg chg="mod">
          <ac:chgData name="Ragnhild Halvorsrud" userId="917ea340-fd63-490f-a7db-68428d24cf32" providerId="ADAL" clId="{3F26B701-AADC-4668-AAA4-FB7BA2B947B1}" dt="2020-06-19T09:05:28.973" v="2462" actId="790"/>
          <ac:spMkLst>
            <pc:docMk/>
            <pc:sldMk cId="3383596768" sldId="299"/>
            <ac:spMk id="784" creationId="{1A026779-B69C-4B60-A026-D4B07A3D753B}"/>
          </ac:spMkLst>
        </pc:spChg>
        <pc:spChg chg="mod">
          <ac:chgData name="Ragnhild Halvorsrud" userId="917ea340-fd63-490f-a7db-68428d24cf32" providerId="ADAL" clId="{3F26B701-AADC-4668-AAA4-FB7BA2B947B1}" dt="2020-06-19T09:05:28.975" v="2463" actId="790"/>
          <ac:spMkLst>
            <pc:docMk/>
            <pc:sldMk cId="3383596768" sldId="299"/>
            <ac:spMk id="785" creationId="{1A145130-8701-4A37-B240-6FFF67C71B33}"/>
          </ac:spMkLst>
        </pc:spChg>
        <pc:spChg chg="mod">
          <ac:chgData name="Ragnhild Halvorsrud" userId="917ea340-fd63-490f-a7db-68428d24cf32" providerId="ADAL" clId="{3F26B701-AADC-4668-AAA4-FB7BA2B947B1}" dt="2020-06-19T09:05:28.977" v="2464" actId="790"/>
          <ac:spMkLst>
            <pc:docMk/>
            <pc:sldMk cId="3383596768" sldId="299"/>
            <ac:spMk id="786" creationId="{081E2B58-4138-407A-B7FD-FB597A1B4F1B}"/>
          </ac:spMkLst>
        </pc:spChg>
        <pc:spChg chg="mod">
          <ac:chgData name="Ragnhild Halvorsrud" userId="917ea340-fd63-490f-a7db-68428d24cf32" providerId="ADAL" clId="{3F26B701-AADC-4668-AAA4-FB7BA2B947B1}" dt="2020-06-19T09:05:28.979" v="2465" actId="790"/>
          <ac:spMkLst>
            <pc:docMk/>
            <pc:sldMk cId="3383596768" sldId="299"/>
            <ac:spMk id="787" creationId="{6BA6D7E1-33AC-48CE-906D-DFFC08C21BB9}"/>
          </ac:spMkLst>
        </pc:spChg>
        <pc:spChg chg="mod">
          <ac:chgData name="Ragnhild Halvorsrud" userId="917ea340-fd63-490f-a7db-68428d24cf32" providerId="ADAL" clId="{3F26B701-AADC-4668-AAA4-FB7BA2B947B1}" dt="2020-06-19T09:05:28.980" v="2466" actId="790"/>
          <ac:spMkLst>
            <pc:docMk/>
            <pc:sldMk cId="3383596768" sldId="299"/>
            <ac:spMk id="788" creationId="{555A77C0-40E9-4724-944B-3A063B2CDA85}"/>
          </ac:spMkLst>
        </pc:spChg>
      </pc:sldChg>
      <pc:sldChg chg="modSp add del mod modNotes">
        <pc:chgData name="Ragnhild Halvorsrud" userId="917ea340-fd63-490f-a7db-68428d24cf32" providerId="ADAL" clId="{3F26B701-AADC-4668-AAA4-FB7BA2B947B1}" dt="2020-06-19T09:49:52.278" v="7525" actId="47"/>
        <pc:sldMkLst>
          <pc:docMk/>
          <pc:sldMk cId="1266007195" sldId="303"/>
        </pc:sldMkLst>
        <pc:spChg chg="mod">
          <ac:chgData name="Ragnhild Halvorsrud" userId="917ea340-fd63-490f-a7db-68428d24cf32" providerId="ADAL" clId="{3F26B701-AADC-4668-AAA4-FB7BA2B947B1}" dt="2020-06-19T09:49:34.858" v="7454" actId="790"/>
          <ac:spMkLst>
            <pc:docMk/>
            <pc:sldMk cId="1266007195" sldId="303"/>
            <ac:spMk id="5" creationId="{380A23CE-5815-4E08-B771-0889B994DC7C}"/>
          </ac:spMkLst>
        </pc:spChg>
        <pc:spChg chg="mod">
          <ac:chgData name="Ragnhild Halvorsrud" userId="917ea340-fd63-490f-a7db-68428d24cf32" providerId="ADAL" clId="{3F26B701-AADC-4668-AAA4-FB7BA2B947B1}" dt="2020-06-19T09:49:34.860" v="7455" actId="790"/>
          <ac:spMkLst>
            <pc:docMk/>
            <pc:sldMk cId="1266007195" sldId="303"/>
            <ac:spMk id="6" creationId="{9B259E65-8C90-4F0C-8E9B-6E8A0A6C0E6E}"/>
          </ac:spMkLst>
        </pc:spChg>
        <pc:spChg chg="mod">
          <ac:chgData name="Ragnhild Halvorsrud" userId="917ea340-fd63-490f-a7db-68428d24cf32" providerId="ADAL" clId="{3F26B701-AADC-4668-AAA4-FB7BA2B947B1}" dt="2020-06-19T09:49:34.862" v="7456" actId="790"/>
          <ac:spMkLst>
            <pc:docMk/>
            <pc:sldMk cId="1266007195" sldId="303"/>
            <ac:spMk id="8" creationId="{A190216D-3D82-4C4A-BBBC-58568D4C80B8}"/>
          </ac:spMkLst>
        </pc:spChg>
        <pc:spChg chg="mod">
          <ac:chgData name="Ragnhild Halvorsrud" userId="917ea340-fd63-490f-a7db-68428d24cf32" providerId="ADAL" clId="{3F26B701-AADC-4668-AAA4-FB7BA2B947B1}" dt="2020-06-19T09:49:34.863" v="7457" actId="790"/>
          <ac:spMkLst>
            <pc:docMk/>
            <pc:sldMk cId="1266007195" sldId="303"/>
            <ac:spMk id="9" creationId="{42B57A26-CA19-4A12-A954-F49F71795306}"/>
          </ac:spMkLst>
        </pc:spChg>
        <pc:spChg chg="mod">
          <ac:chgData name="Ragnhild Halvorsrud" userId="917ea340-fd63-490f-a7db-68428d24cf32" providerId="ADAL" clId="{3F26B701-AADC-4668-AAA4-FB7BA2B947B1}" dt="2020-06-19T09:49:34.865" v="7458" actId="790"/>
          <ac:spMkLst>
            <pc:docMk/>
            <pc:sldMk cId="1266007195" sldId="303"/>
            <ac:spMk id="10" creationId="{AA27A2F3-248E-49F3-AE20-5B255C593A47}"/>
          </ac:spMkLst>
        </pc:spChg>
        <pc:spChg chg="mod">
          <ac:chgData name="Ragnhild Halvorsrud" userId="917ea340-fd63-490f-a7db-68428d24cf32" providerId="ADAL" clId="{3F26B701-AADC-4668-AAA4-FB7BA2B947B1}" dt="2020-06-19T09:49:34.873" v="7459"/>
          <ac:spMkLst>
            <pc:docMk/>
            <pc:sldMk cId="1266007195" sldId="303"/>
            <ac:spMk id="16" creationId="{6B5AEB99-B3F1-4FE2-8188-97CC8BA63C15}"/>
          </ac:spMkLst>
        </pc:spChg>
        <pc:spChg chg="mod">
          <ac:chgData name="Ragnhild Halvorsrud" userId="917ea340-fd63-490f-a7db-68428d24cf32" providerId="ADAL" clId="{3F26B701-AADC-4668-AAA4-FB7BA2B947B1}" dt="2020-06-19T09:49:34.875" v="7460"/>
          <ac:spMkLst>
            <pc:docMk/>
            <pc:sldMk cId="1266007195" sldId="303"/>
            <ac:spMk id="17" creationId="{9E115B4F-3FF0-4743-879C-D0B52D661C3B}"/>
          </ac:spMkLst>
        </pc:spChg>
        <pc:spChg chg="mod">
          <ac:chgData name="Ragnhild Halvorsrud" userId="917ea340-fd63-490f-a7db-68428d24cf32" providerId="ADAL" clId="{3F26B701-AADC-4668-AAA4-FB7BA2B947B1}" dt="2020-06-19T09:49:34.886" v="7461"/>
          <ac:spMkLst>
            <pc:docMk/>
            <pc:sldMk cId="1266007195" sldId="303"/>
            <ac:spMk id="18" creationId="{15341CD3-D124-4708-B146-913EA0EC86D2}"/>
          </ac:spMkLst>
        </pc:spChg>
        <pc:spChg chg="mod">
          <ac:chgData name="Ragnhild Halvorsrud" userId="917ea340-fd63-490f-a7db-68428d24cf32" providerId="ADAL" clId="{3F26B701-AADC-4668-AAA4-FB7BA2B947B1}" dt="2020-06-19T09:49:34.886" v="7462"/>
          <ac:spMkLst>
            <pc:docMk/>
            <pc:sldMk cId="1266007195" sldId="303"/>
            <ac:spMk id="19" creationId="{6D4BC493-2179-4EE7-A1CD-A8CEA3E95156}"/>
          </ac:spMkLst>
        </pc:spChg>
        <pc:spChg chg="mod">
          <ac:chgData name="Ragnhild Halvorsrud" userId="917ea340-fd63-490f-a7db-68428d24cf32" providerId="ADAL" clId="{3F26B701-AADC-4668-AAA4-FB7BA2B947B1}" dt="2020-06-19T09:49:34.887" v="7463"/>
          <ac:spMkLst>
            <pc:docMk/>
            <pc:sldMk cId="1266007195" sldId="303"/>
            <ac:spMk id="22" creationId="{2A8B4CAF-E113-4C1B-950E-0AAEAD4C715F}"/>
          </ac:spMkLst>
        </pc:spChg>
        <pc:spChg chg="mod">
          <ac:chgData name="Ragnhild Halvorsrud" userId="917ea340-fd63-490f-a7db-68428d24cf32" providerId="ADAL" clId="{3F26B701-AADC-4668-AAA4-FB7BA2B947B1}" dt="2020-06-19T09:49:34.887" v="7464"/>
          <ac:spMkLst>
            <pc:docMk/>
            <pc:sldMk cId="1266007195" sldId="303"/>
            <ac:spMk id="23" creationId="{59A258F2-FB2B-4E0A-9412-F1EA0CDB2DE8}"/>
          </ac:spMkLst>
        </pc:spChg>
        <pc:spChg chg="mod">
          <ac:chgData name="Ragnhild Halvorsrud" userId="917ea340-fd63-490f-a7db-68428d24cf32" providerId="ADAL" clId="{3F26B701-AADC-4668-AAA4-FB7BA2B947B1}" dt="2020-06-19T09:49:34.888" v="7465"/>
          <ac:spMkLst>
            <pc:docMk/>
            <pc:sldMk cId="1266007195" sldId="303"/>
            <ac:spMk id="25" creationId="{311B6CC1-EB95-43B7-B897-5CC69DBB5F51}"/>
          </ac:spMkLst>
        </pc:spChg>
        <pc:spChg chg="mod">
          <ac:chgData name="Ragnhild Halvorsrud" userId="917ea340-fd63-490f-a7db-68428d24cf32" providerId="ADAL" clId="{3F26B701-AADC-4668-AAA4-FB7BA2B947B1}" dt="2020-06-19T09:49:34.888" v="7466"/>
          <ac:spMkLst>
            <pc:docMk/>
            <pc:sldMk cId="1266007195" sldId="303"/>
            <ac:spMk id="26" creationId="{C989C700-7DEC-43D2-8462-314C2ABB3F01}"/>
          </ac:spMkLst>
        </pc:spChg>
        <pc:spChg chg="mod">
          <ac:chgData name="Ragnhild Halvorsrud" userId="917ea340-fd63-490f-a7db-68428d24cf32" providerId="ADAL" clId="{3F26B701-AADC-4668-AAA4-FB7BA2B947B1}" dt="2020-06-19T09:49:34.889" v="7467"/>
          <ac:spMkLst>
            <pc:docMk/>
            <pc:sldMk cId="1266007195" sldId="303"/>
            <ac:spMk id="27" creationId="{5FB78D8D-ABE7-4848-B610-DEB9CE106385}"/>
          </ac:spMkLst>
        </pc:spChg>
        <pc:spChg chg="mod">
          <ac:chgData name="Ragnhild Halvorsrud" userId="917ea340-fd63-490f-a7db-68428d24cf32" providerId="ADAL" clId="{3F26B701-AADC-4668-AAA4-FB7BA2B947B1}" dt="2020-06-19T09:49:34.890" v="7468"/>
          <ac:spMkLst>
            <pc:docMk/>
            <pc:sldMk cId="1266007195" sldId="303"/>
            <ac:spMk id="28" creationId="{4E568EFA-E977-4FFC-9183-81F04C8806BD}"/>
          </ac:spMkLst>
        </pc:spChg>
        <pc:spChg chg="mod">
          <ac:chgData name="Ragnhild Halvorsrud" userId="917ea340-fd63-490f-a7db-68428d24cf32" providerId="ADAL" clId="{3F26B701-AADC-4668-AAA4-FB7BA2B947B1}" dt="2020-06-19T09:49:34.890" v="7469"/>
          <ac:spMkLst>
            <pc:docMk/>
            <pc:sldMk cId="1266007195" sldId="303"/>
            <ac:spMk id="31" creationId="{15C1A4A5-80A1-4919-AD34-08054FD238EF}"/>
          </ac:spMkLst>
        </pc:spChg>
        <pc:spChg chg="mod">
          <ac:chgData name="Ragnhild Halvorsrud" userId="917ea340-fd63-490f-a7db-68428d24cf32" providerId="ADAL" clId="{3F26B701-AADC-4668-AAA4-FB7BA2B947B1}" dt="2020-06-19T09:49:34.891" v="7470"/>
          <ac:spMkLst>
            <pc:docMk/>
            <pc:sldMk cId="1266007195" sldId="303"/>
            <ac:spMk id="32" creationId="{E59E22A2-B0A0-44AB-9794-F1213459E682}"/>
          </ac:spMkLst>
        </pc:spChg>
        <pc:spChg chg="mod">
          <ac:chgData name="Ragnhild Halvorsrud" userId="917ea340-fd63-490f-a7db-68428d24cf32" providerId="ADAL" clId="{3F26B701-AADC-4668-AAA4-FB7BA2B947B1}" dt="2020-06-19T09:49:34.891" v="7471"/>
          <ac:spMkLst>
            <pc:docMk/>
            <pc:sldMk cId="1266007195" sldId="303"/>
            <ac:spMk id="33" creationId="{237A53DD-5142-4BBC-88A8-3C4FF70C65EC}"/>
          </ac:spMkLst>
        </pc:spChg>
        <pc:spChg chg="mod">
          <ac:chgData name="Ragnhild Halvorsrud" userId="917ea340-fd63-490f-a7db-68428d24cf32" providerId="ADAL" clId="{3F26B701-AADC-4668-AAA4-FB7BA2B947B1}" dt="2020-06-19T09:49:34.892" v="7472"/>
          <ac:spMkLst>
            <pc:docMk/>
            <pc:sldMk cId="1266007195" sldId="303"/>
            <ac:spMk id="34" creationId="{72A2CB0F-1982-4332-9C69-3BA8D5FF7675}"/>
          </ac:spMkLst>
        </pc:spChg>
        <pc:spChg chg="mod">
          <ac:chgData name="Ragnhild Halvorsrud" userId="917ea340-fd63-490f-a7db-68428d24cf32" providerId="ADAL" clId="{3F26B701-AADC-4668-AAA4-FB7BA2B947B1}" dt="2020-06-19T09:49:34.892" v="7473"/>
          <ac:spMkLst>
            <pc:docMk/>
            <pc:sldMk cId="1266007195" sldId="303"/>
            <ac:spMk id="35" creationId="{753449AB-7D8D-48F4-85FC-ACB2E9CE8641}"/>
          </ac:spMkLst>
        </pc:spChg>
        <pc:spChg chg="mod">
          <ac:chgData name="Ragnhild Halvorsrud" userId="917ea340-fd63-490f-a7db-68428d24cf32" providerId="ADAL" clId="{3F26B701-AADC-4668-AAA4-FB7BA2B947B1}" dt="2020-06-19T09:49:34.893" v="7474"/>
          <ac:spMkLst>
            <pc:docMk/>
            <pc:sldMk cId="1266007195" sldId="303"/>
            <ac:spMk id="36" creationId="{802E15C9-9B9B-4BC3-8A54-6799C1F36FD0}"/>
          </ac:spMkLst>
        </pc:spChg>
        <pc:spChg chg="mod">
          <ac:chgData name="Ragnhild Halvorsrud" userId="917ea340-fd63-490f-a7db-68428d24cf32" providerId="ADAL" clId="{3F26B701-AADC-4668-AAA4-FB7BA2B947B1}" dt="2020-06-19T09:49:34.894" v="7475"/>
          <ac:spMkLst>
            <pc:docMk/>
            <pc:sldMk cId="1266007195" sldId="303"/>
            <ac:spMk id="58" creationId="{B86B1E97-FDE9-493F-B345-27F1197CDED2}"/>
          </ac:spMkLst>
        </pc:spChg>
        <pc:spChg chg="mod">
          <ac:chgData name="Ragnhild Halvorsrud" userId="917ea340-fd63-490f-a7db-68428d24cf32" providerId="ADAL" clId="{3F26B701-AADC-4668-AAA4-FB7BA2B947B1}" dt="2020-06-19T09:49:34.894" v="7476"/>
          <ac:spMkLst>
            <pc:docMk/>
            <pc:sldMk cId="1266007195" sldId="303"/>
            <ac:spMk id="59" creationId="{0711F59F-6D42-40CF-83F0-8A94B2E2A4AE}"/>
          </ac:spMkLst>
        </pc:spChg>
        <pc:spChg chg="mod">
          <ac:chgData name="Ragnhild Halvorsrud" userId="917ea340-fd63-490f-a7db-68428d24cf32" providerId="ADAL" clId="{3F26B701-AADC-4668-AAA4-FB7BA2B947B1}" dt="2020-06-19T09:49:34.895" v="7477"/>
          <ac:spMkLst>
            <pc:docMk/>
            <pc:sldMk cId="1266007195" sldId="303"/>
            <ac:spMk id="60" creationId="{79479B73-EB8F-4CC8-A562-7BCE1BF828F6}"/>
          </ac:spMkLst>
        </pc:spChg>
        <pc:spChg chg="mod">
          <ac:chgData name="Ragnhild Halvorsrud" userId="917ea340-fd63-490f-a7db-68428d24cf32" providerId="ADAL" clId="{3F26B701-AADC-4668-AAA4-FB7BA2B947B1}" dt="2020-06-19T09:49:34.896" v="7478"/>
          <ac:spMkLst>
            <pc:docMk/>
            <pc:sldMk cId="1266007195" sldId="303"/>
            <ac:spMk id="61" creationId="{587F9274-6D87-42F9-9DDA-3C935B60DACC}"/>
          </ac:spMkLst>
        </pc:spChg>
        <pc:spChg chg="mod">
          <ac:chgData name="Ragnhild Halvorsrud" userId="917ea340-fd63-490f-a7db-68428d24cf32" providerId="ADAL" clId="{3F26B701-AADC-4668-AAA4-FB7BA2B947B1}" dt="2020-06-19T09:49:34.896" v="7479"/>
          <ac:spMkLst>
            <pc:docMk/>
            <pc:sldMk cId="1266007195" sldId="303"/>
            <ac:spMk id="62" creationId="{EE724ED9-5697-42EE-B859-761F3502ED38}"/>
          </ac:spMkLst>
        </pc:spChg>
        <pc:spChg chg="mod">
          <ac:chgData name="Ragnhild Halvorsrud" userId="917ea340-fd63-490f-a7db-68428d24cf32" providerId="ADAL" clId="{3F26B701-AADC-4668-AAA4-FB7BA2B947B1}" dt="2020-06-19T09:49:34.897" v="7480"/>
          <ac:spMkLst>
            <pc:docMk/>
            <pc:sldMk cId="1266007195" sldId="303"/>
            <ac:spMk id="63" creationId="{5EA71ED2-28DC-41EE-9999-2FF81A4ECBDB}"/>
          </ac:spMkLst>
        </pc:spChg>
        <pc:spChg chg="mod">
          <ac:chgData name="Ragnhild Halvorsrud" userId="917ea340-fd63-490f-a7db-68428d24cf32" providerId="ADAL" clId="{3F26B701-AADC-4668-AAA4-FB7BA2B947B1}" dt="2020-06-19T09:49:34.898" v="7481"/>
          <ac:spMkLst>
            <pc:docMk/>
            <pc:sldMk cId="1266007195" sldId="303"/>
            <ac:spMk id="64" creationId="{87E8EFC7-13F9-455F-BE90-AB4D864DEB6F}"/>
          </ac:spMkLst>
        </pc:spChg>
        <pc:spChg chg="mod">
          <ac:chgData name="Ragnhild Halvorsrud" userId="917ea340-fd63-490f-a7db-68428d24cf32" providerId="ADAL" clId="{3F26B701-AADC-4668-AAA4-FB7BA2B947B1}" dt="2020-06-19T09:49:34.899" v="7482"/>
          <ac:spMkLst>
            <pc:docMk/>
            <pc:sldMk cId="1266007195" sldId="303"/>
            <ac:spMk id="66" creationId="{FE3D94E1-411C-4824-90ED-C0DC3E64945C}"/>
          </ac:spMkLst>
        </pc:spChg>
        <pc:spChg chg="mod">
          <ac:chgData name="Ragnhild Halvorsrud" userId="917ea340-fd63-490f-a7db-68428d24cf32" providerId="ADAL" clId="{3F26B701-AADC-4668-AAA4-FB7BA2B947B1}" dt="2020-06-19T09:49:34.900" v="7483"/>
          <ac:spMkLst>
            <pc:docMk/>
            <pc:sldMk cId="1266007195" sldId="303"/>
            <ac:spMk id="69" creationId="{9D15D3B2-A243-437D-AA45-8220C667AEE3}"/>
          </ac:spMkLst>
        </pc:spChg>
        <pc:spChg chg="mod">
          <ac:chgData name="Ragnhild Halvorsrud" userId="917ea340-fd63-490f-a7db-68428d24cf32" providerId="ADAL" clId="{3F26B701-AADC-4668-AAA4-FB7BA2B947B1}" dt="2020-06-19T09:49:34.901" v="7484"/>
          <ac:spMkLst>
            <pc:docMk/>
            <pc:sldMk cId="1266007195" sldId="303"/>
            <ac:spMk id="71" creationId="{0A3D97DF-F597-44AE-A905-5462AE044F41}"/>
          </ac:spMkLst>
        </pc:spChg>
        <pc:spChg chg="mod">
          <ac:chgData name="Ragnhild Halvorsrud" userId="917ea340-fd63-490f-a7db-68428d24cf32" providerId="ADAL" clId="{3F26B701-AADC-4668-AAA4-FB7BA2B947B1}" dt="2020-06-19T09:49:34.901" v="7485"/>
          <ac:spMkLst>
            <pc:docMk/>
            <pc:sldMk cId="1266007195" sldId="303"/>
            <ac:spMk id="72" creationId="{C5FE77CF-E474-40E0-9DE1-FBB2FC09FCB1}"/>
          </ac:spMkLst>
        </pc:spChg>
        <pc:spChg chg="mod">
          <ac:chgData name="Ragnhild Halvorsrud" userId="917ea340-fd63-490f-a7db-68428d24cf32" providerId="ADAL" clId="{3F26B701-AADC-4668-AAA4-FB7BA2B947B1}" dt="2020-06-19T09:49:34.902" v="7486"/>
          <ac:spMkLst>
            <pc:docMk/>
            <pc:sldMk cId="1266007195" sldId="303"/>
            <ac:spMk id="74" creationId="{80A3FC2D-0B23-4BC8-9310-F32A4789AA65}"/>
          </ac:spMkLst>
        </pc:spChg>
      </pc:sldChg>
      <pc:sldChg chg="modSp add mod ord modNotes">
        <pc:chgData name="Ragnhild Halvorsrud" userId="917ea340-fd63-490f-a7db-68428d24cf32" providerId="ADAL" clId="{3F26B701-AADC-4668-AAA4-FB7BA2B947B1}" dt="2020-06-19T17:20:47.667" v="16984" actId="790"/>
        <pc:sldMkLst>
          <pc:docMk/>
          <pc:sldMk cId="1775291750" sldId="308"/>
        </pc:sldMkLst>
        <pc:spChg chg="mod">
          <ac:chgData name="Ragnhild Halvorsrud" userId="917ea340-fd63-490f-a7db-68428d24cf32" providerId="ADAL" clId="{3F26B701-AADC-4668-AAA4-FB7BA2B947B1}" dt="2020-06-19T17:20:47.638" v="16971" actId="790"/>
          <ac:spMkLst>
            <pc:docMk/>
            <pc:sldMk cId="1775291750" sldId="308"/>
            <ac:spMk id="2" creationId="{445361DC-A873-4CF1-B885-893544BD23E6}"/>
          </ac:spMkLst>
        </pc:spChg>
        <pc:spChg chg="mod">
          <ac:chgData name="Ragnhild Halvorsrud" userId="917ea340-fd63-490f-a7db-68428d24cf32" providerId="ADAL" clId="{3F26B701-AADC-4668-AAA4-FB7BA2B947B1}" dt="2020-06-19T17:20:47.640" v="16972" actId="790"/>
          <ac:spMkLst>
            <pc:docMk/>
            <pc:sldMk cId="1775291750" sldId="308"/>
            <ac:spMk id="3" creationId="{A657D746-780B-4B2B-BAB5-EF31F7F3F2BE}"/>
          </ac:spMkLst>
        </pc:spChg>
        <pc:spChg chg="mod">
          <ac:chgData name="Ragnhild Halvorsrud" userId="917ea340-fd63-490f-a7db-68428d24cf32" providerId="ADAL" clId="{3F26B701-AADC-4668-AAA4-FB7BA2B947B1}" dt="2020-06-19T17:20:47.646" v="16973" actId="790"/>
          <ac:spMkLst>
            <pc:docMk/>
            <pc:sldMk cId="1775291750" sldId="308"/>
            <ac:spMk id="142" creationId="{4726E1CE-ED03-42E6-B229-76253DEB1620}"/>
          </ac:spMkLst>
        </pc:spChg>
        <pc:spChg chg="mod">
          <ac:chgData name="Ragnhild Halvorsrud" userId="917ea340-fd63-490f-a7db-68428d24cf32" providerId="ADAL" clId="{3F26B701-AADC-4668-AAA4-FB7BA2B947B1}" dt="2020-06-19T17:20:47.648" v="16974" actId="790"/>
          <ac:spMkLst>
            <pc:docMk/>
            <pc:sldMk cId="1775291750" sldId="308"/>
            <ac:spMk id="143" creationId="{BDA40E7D-DD8B-40C8-9DE2-9EF24C29CE57}"/>
          </ac:spMkLst>
        </pc:spChg>
        <pc:spChg chg="mod">
          <ac:chgData name="Ragnhild Halvorsrud" userId="917ea340-fd63-490f-a7db-68428d24cf32" providerId="ADAL" clId="{3F26B701-AADC-4668-AAA4-FB7BA2B947B1}" dt="2020-06-19T17:20:47.651" v="16975" actId="790"/>
          <ac:spMkLst>
            <pc:docMk/>
            <pc:sldMk cId="1775291750" sldId="308"/>
            <ac:spMk id="144" creationId="{244DEFF9-3020-4005-9E7C-106FCF7645B1}"/>
          </ac:spMkLst>
        </pc:spChg>
        <pc:spChg chg="mod">
          <ac:chgData name="Ragnhild Halvorsrud" userId="917ea340-fd63-490f-a7db-68428d24cf32" providerId="ADAL" clId="{3F26B701-AADC-4668-AAA4-FB7BA2B947B1}" dt="2020-06-19T17:20:47.652" v="16976" actId="790"/>
          <ac:spMkLst>
            <pc:docMk/>
            <pc:sldMk cId="1775291750" sldId="308"/>
            <ac:spMk id="145" creationId="{A68A2C18-FF7D-4A80-812B-647AB6CDB534}"/>
          </ac:spMkLst>
        </pc:spChg>
        <pc:spChg chg="mod">
          <ac:chgData name="Ragnhild Halvorsrud" userId="917ea340-fd63-490f-a7db-68428d24cf32" providerId="ADAL" clId="{3F26B701-AADC-4668-AAA4-FB7BA2B947B1}" dt="2020-06-19T17:20:47.653" v="16977" actId="790"/>
          <ac:spMkLst>
            <pc:docMk/>
            <pc:sldMk cId="1775291750" sldId="308"/>
            <ac:spMk id="146" creationId="{D4D8F8D2-1F3A-4E7B-9099-80558A556854}"/>
          </ac:spMkLst>
        </pc:spChg>
        <pc:spChg chg="mod">
          <ac:chgData name="Ragnhild Halvorsrud" userId="917ea340-fd63-490f-a7db-68428d24cf32" providerId="ADAL" clId="{3F26B701-AADC-4668-AAA4-FB7BA2B947B1}" dt="2020-06-19T17:20:47.655" v="16978" actId="790"/>
          <ac:spMkLst>
            <pc:docMk/>
            <pc:sldMk cId="1775291750" sldId="308"/>
            <ac:spMk id="147" creationId="{A46804A7-FDA2-4320-9384-E3DD6DFBCFD5}"/>
          </ac:spMkLst>
        </pc:spChg>
        <pc:spChg chg="mod">
          <ac:chgData name="Ragnhild Halvorsrud" userId="917ea340-fd63-490f-a7db-68428d24cf32" providerId="ADAL" clId="{3F26B701-AADC-4668-AAA4-FB7BA2B947B1}" dt="2020-06-19T17:20:47.657" v="16979" actId="790"/>
          <ac:spMkLst>
            <pc:docMk/>
            <pc:sldMk cId="1775291750" sldId="308"/>
            <ac:spMk id="148" creationId="{9845FEE3-F7D4-4D9F-8E55-DCFEA66B07B0}"/>
          </ac:spMkLst>
        </pc:spChg>
        <pc:spChg chg="mod">
          <ac:chgData name="Ragnhild Halvorsrud" userId="917ea340-fd63-490f-a7db-68428d24cf32" providerId="ADAL" clId="{3F26B701-AADC-4668-AAA4-FB7BA2B947B1}" dt="2020-06-19T17:20:47.659" v="16980" actId="790"/>
          <ac:spMkLst>
            <pc:docMk/>
            <pc:sldMk cId="1775291750" sldId="308"/>
            <ac:spMk id="149" creationId="{7360609C-BB95-4ADE-B085-69AE30126854}"/>
          </ac:spMkLst>
        </pc:spChg>
        <pc:spChg chg="mod">
          <ac:chgData name="Ragnhild Halvorsrud" userId="917ea340-fd63-490f-a7db-68428d24cf32" providerId="ADAL" clId="{3F26B701-AADC-4668-AAA4-FB7BA2B947B1}" dt="2020-06-19T17:20:47.662" v="16981" actId="790"/>
          <ac:spMkLst>
            <pc:docMk/>
            <pc:sldMk cId="1775291750" sldId="308"/>
            <ac:spMk id="155" creationId="{E721DA30-D984-4F08-B32F-B888A0661E44}"/>
          </ac:spMkLst>
        </pc:spChg>
        <pc:spChg chg="mod">
          <ac:chgData name="Ragnhild Halvorsrud" userId="917ea340-fd63-490f-a7db-68428d24cf32" providerId="ADAL" clId="{3F26B701-AADC-4668-AAA4-FB7BA2B947B1}" dt="2020-06-19T17:20:47.664" v="16982" actId="790"/>
          <ac:spMkLst>
            <pc:docMk/>
            <pc:sldMk cId="1775291750" sldId="308"/>
            <ac:spMk id="156" creationId="{8787CECD-877A-40E5-B6BA-C1BF3DF5AB0F}"/>
          </ac:spMkLst>
        </pc:spChg>
      </pc:sldChg>
      <pc:sldChg chg="modSp add del mod modNotes">
        <pc:chgData name="Ragnhild Halvorsrud" userId="917ea340-fd63-490f-a7db-68428d24cf32" providerId="ADAL" clId="{3F26B701-AADC-4668-AAA4-FB7BA2B947B1}" dt="2020-06-19T11:49:39.245" v="9469" actId="47"/>
        <pc:sldMkLst>
          <pc:docMk/>
          <pc:sldMk cId="3517278896" sldId="370"/>
        </pc:sldMkLst>
        <pc:spChg chg="mod">
          <ac:chgData name="Ragnhild Halvorsrud" userId="917ea340-fd63-490f-a7db-68428d24cf32" providerId="ADAL" clId="{3F26B701-AADC-4668-AAA4-FB7BA2B947B1}" dt="2020-06-19T11:47:11.976" v="9450" actId="790"/>
          <ac:spMkLst>
            <pc:docMk/>
            <pc:sldMk cId="3517278896" sldId="370"/>
            <ac:spMk id="2" creationId="{00000000-0000-0000-0000-000000000000}"/>
          </ac:spMkLst>
        </pc:spChg>
        <pc:spChg chg="mod">
          <ac:chgData name="Ragnhild Halvorsrud" userId="917ea340-fd63-490f-a7db-68428d24cf32" providerId="ADAL" clId="{3F26B701-AADC-4668-AAA4-FB7BA2B947B1}" dt="2020-06-19T11:47:11.980" v="9451" actId="790"/>
          <ac:spMkLst>
            <pc:docMk/>
            <pc:sldMk cId="3517278896" sldId="370"/>
            <ac:spMk id="3" creationId="{00000000-0000-0000-0000-000000000000}"/>
          </ac:spMkLst>
        </pc:spChg>
        <pc:spChg chg="mod">
          <ac:chgData name="Ragnhild Halvorsrud" userId="917ea340-fd63-490f-a7db-68428d24cf32" providerId="ADAL" clId="{3F26B701-AADC-4668-AAA4-FB7BA2B947B1}" dt="2020-06-19T11:47:11.982" v="9452" actId="790"/>
          <ac:spMkLst>
            <pc:docMk/>
            <pc:sldMk cId="3517278896" sldId="370"/>
            <ac:spMk id="5" creationId="{00000000-0000-0000-0000-000000000000}"/>
          </ac:spMkLst>
        </pc:spChg>
      </pc:sldChg>
      <pc:sldChg chg="addSp delSp modSp add mod ord modNotes">
        <pc:chgData name="Ragnhild Halvorsrud" userId="917ea340-fd63-490f-a7db-68428d24cf32" providerId="ADAL" clId="{3F26B701-AADC-4668-AAA4-FB7BA2B947B1}" dt="2020-06-19T17:20:45.775" v="16015" actId="790"/>
        <pc:sldMkLst>
          <pc:docMk/>
          <pc:sldMk cId="2416284616" sldId="377"/>
        </pc:sldMkLst>
        <pc:spChg chg="mod">
          <ac:chgData name="Ragnhild Halvorsrud" userId="917ea340-fd63-490f-a7db-68428d24cf32" providerId="ADAL" clId="{3F26B701-AADC-4668-AAA4-FB7BA2B947B1}" dt="2020-06-19T17:20:45.754" v="16007" actId="790"/>
          <ac:spMkLst>
            <pc:docMk/>
            <pc:sldMk cId="2416284616" sldId="377"/>
            <ac:spMk id="2" creationId="{00000000-0000-0000-0000-000000000000}"/>
          </ac:spMkLst>
        </pc:spChg>
        <pc:spChg chg="mod">
          <ac:chgData name="Ragnhild Halvorsrud" userId="917ea340-fd63-490f-a7db-68428d24cf32" providerId="ADAL" clId="{3F26B701-AADC-4668-AAA4-FB7BA2B947B1}" dt="2020-06-19T17:20:45.757" v="16008" actId="790"/>
          <ac:spMkLst>
            <pc:docMk/>
            <pc:sldMk cId="2416284616" sldId="377"/>
            <ac:spMk id="3" creationId="{22955A52-4B22-46D7-9D07-662A2BAE4BE5}"/>
          </ac:spMkLst>
        </pc:spChg>
        <pc:spChg chg="add del mod">
          <ac:chgData name="Ragnhild Halvorsrud" userId="917ea340-fd63-490f-a7db-68428d24cf32" providerId="ADAL" clId="{3F26B701-AADC-4668-AAA4-FB7BA2B947B1}" dt="2020-06-19T16:44:28.764" v="12442"/>
          <ac:spMkLst>
            <pc:docMk/>
            <pc:sldMk cId="2416284616" sldId="377"/>
            <ac:spMk id="10" creationId="{0F170435-1BEA-4F64-AC34-0403B1472C72}"/>
          </ac:spMkLst>
        </pc:spChg>
        <pc:spChg chg="add del mod">
          <ac:chgData name="Ragnhild Halvorsrud" userId="917ea340-fd63-490f-a7db-68428d24cf32" providerId="ADAL" clId="{3F26B701-AADC-4668-AAA4-FB7BA2B947B1}" dt="2020-06-19T16:44:28.764" v="12442"/>
          <ac:spMkLst>
            <pc:docMk/>
            <pc:sldMk cId="2416284616" sldId="377"/>
            <ac:spMk id="11" creationId="{CBC29A3A-90AF-4F4A-8513-586ADD8ADF01}"/>
          </ac:spMkLst>
        </pc:spChg>
        <pc:spChg chg="add del mod">
          <ac:chgData name="Ragnhild Halvorsrud" userId="917ea340-fd63-490f-a7db-68428d24cf32" providerId="ADAL" clId="{3F26B701-AADC-4668-AAA4-FB7BA2B947B1}" dt="2020-06-19T16:44:28.764" v="12442"/>
          <ac:spMkLst>
            <pc:docMk/>
            <pc:sldMk cId="2416284616" sldId="377"/>
            <ac:spMk id="12" creationId="{8A60060F-479B-40D4-A3AC-717E3D79B2FE}"/>
          </ac:spMkLst>
        </pc:spChg>
        <pc:spChg chg="add del mod">
          <ac:chgData name="Ragnhild Halvorsrud" userId="917ea340-fd63-490f-a7db-68428d24cf32" providerId="ADAL" clId="{3F26B701-AADC-4668-AAA4-FB7BA2B947B1}" dt="2020-06-19T16:44:28.764" v="12442"/>
          <ac:spMkLst>
            <pc:docMk/>
            <pc:sldMk cId="2416284616" sldId="377"/>
            <ac:spMk id="13" creationId="{E2E06EEF-CEF1-4468-8010-15CF6E33D3D2}"/>
          </ac:spMkLst>
        </pc:spChg>
        <pc:spChg chg="add del mod">
          <ac:chgData name="Ragnhild Halvorsrud" userId="917ea340-fd63-490f-a7db-68428d24cf32" providerId="ADAL" clId="{3F26B701-AADC-4668-AAA4-FB7BA2B947B1}" dt="2020-06-19T16:44:28.764" v="12442"/>
          <ac:spMkLst>
            <pc:docMk/>
            <pc:sldMk cId="2416284616" sldId="377"/>
            <ac:spMk id="14" creationId="{A76E272D-D683-4B4A-9BFA-F9C4EFCA5013}"/>
          </ac:spMkLst>
        </pc:spChg>
        <pc:spChg chg="add mod">
          <ac:chgData name="Ragnhild Halvorsrud" userId="917ea340-fd63-490f-a7db-68428d24cf32" providerId="ADAL" clId="{3F26B701-AADC-4668-AAA4-FB7BA2B947B1}" dt="2020-06-19T17:20:45.759" v="16009" actId="790"/>
          <ac:spMkLst>
            <pc:docMk/>
            <pc:sldMk cId="2416284616" sldId="377"/>
            <ac:spMk id="20" creationId="{3BDC3710-3C47-4467-8292-2DA730BC221A}"/>
          </ac:spMkLst>
        </pc:spChg>
        <pc:spChg chg="add mod">
          <ac:chgData name="Ragnhild Halvorsrud" userId="917ea340-fd63-490f-a7db-68428d24cf32" providerId="ADAL" clId="{3F26B701-AADC-4668-AAA4-FB7BA2B947B1}" dt="2020-06-19T17:20:45.762" v="16010" actId="790"/>
          <ac:spMkLst>
            <pc:docMk/>
            <pc:sldMk cId="2416284616" sldId="377"/>
            <ac:spMk id="21" creationId="{72C776B2-E4C3-402C-8B0E-C180BD2FD6CB}"/>
          </ac:spMkLst>
        </pc:spChg>
        <pc:spChg chg="add mod">
          <ac:chgData name="Ragnhild Halvorsrud" userId="917ea340-fd63-490f-a7db-68428d24cf32" providerId="ADAL" clId="{3F26B701-AADC-4668-AAA4-FB7BA2B947B1}" dt="2020-06-19T17:20:45.764" v="16011" actId="790"/>
          <ac:spMkLst>
            <pc:docMk/>
            <pc:sldMk cId="2416284616" sldId="377"/>
            <ac:spMk id="22" creationId="{45C0B19F-266B-4450-8024-0051EA922735}"/>
          </ac:spMkLst>
        </pc:spChg>
        <pc:spChg chg="add mod">
          <ac:chgData name="Ragnhild Halvorsrud" userId="917ea340-fd63-490f-a7db-68428d24cf32" providerId="ADAL" clId="{3F26B701-AADC-4668-AAA4-FB7BA2B947B1}" dt="2020-06-19T17:20:45.766" v="16012" actId="790"/>
          <ac:spMkLst>
            <pc:docMk/>
            <pc:sldMk cId="2416284616" sldId="377"/>
            <ac:spMk id="23" creationId="{2D9DB81C-D603-4FBA-9848-96CE4B5F0032}"/>
          </ac:spMkLst>
        </pc:spChg>
        <pc:spChg chg="add mod">
          <ac:chgData name="Ragnhild Halvorsrud" userId="917ea340-fd63-490f-a7db-68428d24cf32" providerId="ADAL" clId="{3F26B701-AADC-4668-AAA4-FB7BA2B947B1}" dt="2020-06-19T17:20:45.769" v="16013" actId="790"/>
          <ac:spMkLst>
            <pc:docMk/>
            <pc:sldMk cId="2416284616" sldId="377"/>
            <ac:spMk id="24" creationId="{1E33716D-A1D2-4797-ACAC-504631823060}"/>
          </ac:spMkLst>
        </pc:spChg>
        <pc:picChg chg="mod">
          <ac:chgData name="Ragnhild Halvorsrud" userId="917ea340-fd63-490f-a7db-68428d24cf32" providerId="ADAL" clId="{3F26B701-AADC-4668-AAA4-FB7BA2B947B1}" dt="2020-06-19T16:44:27.141" v="12441" actId="1076"/>
          <ac:picMkLst>
            <pc:docMk/>
            <pc:sldMk cId="2416284616" sldId="377"/>
            <ac:picMk id="4" creationId="{00000000-0000-0000-0000-000000000000}"/>
          </ac:picMkLst>
        </pc:picChg>
        <pc:picChg chg="add del mod">
          <ac:chgData name="Ragnhild Halvorsrud" userId="917ea340-fd63-490f-a7db-68428d24cf32" providerId="ADAL" clId="{3F26B701-AADC-4668-AAA4-FB7BA2B947B1}" dt="2020-06-19T16:44:28.764" v="12442"/>
          <ac:picMkLst>
            <pc:docMk/>
            <pc:sldMk cId="2416284616" sldId="377"/>
            <ac:picMk id="5" creationId="{057B89DA-02AC-4C46-9B4F-CFA7E8D3D5BA}"/>
          </ac:picMkLst>
        </pc:picChg>
        <pc:picChg chg="add del mod">
          <ac:chgData name="Ragnhild Halvorsrud" userId="917ea340-fd63-490f-a7db-68428d24cf32" providerId="ADAL" clId="{3F26B701-AADC-4668-AAA4-FB7BA2B947B1}" dt="2020-06-19T16:44:28.764" v="12442"/>
          <ac:picMkLst>
            <pc:docMk/>
            <pc:sldMk cId="2416284616" sldId="377"/>
            <ac:picMk id="6" creationId="{5BCC6A69-A641-4129-AADD-5FCCCCBEF352}"/>
          </ac:picMkLst>
        </pc:picChg>
        <pc:picChg chg="add del mod">
          <ac:chgData name="Ragnhild Halvorsrud" userId="917ea340-fd63-490f-a7db-68428d24cf32" providerId="ADAL" clId="{3F26B701-AADC-4668-AAA4-FB7BA2B947B1}" dt="2020-06-19T16:44:28.764" v="12442"/>
          <ac:picMkLst>
            <pc:docMk/>
            <pc:sldMk cId="2416284616" sldId="377"/>
            <ac:picMk id="7" creationId="{31FF60A2-096F-487E-A2E4-CCE21AECE8C0}"/>
          </ac:picMkLst>
        </pc:picChg>
        <pc:picChg chg="add del mod">
          <ac:chgData name="Ragnhild Halvorsrud" userId="917ea340-fd63-490f-a7db-68428d24cf32" providerId="ADAL" clId="{3F26B701-AADC-4668-AAA4-FB7BA2B947B1}" dt="2020-06-19T16:44:28.764" v="12442"/>
          <ac:picMkLst>
            <pc:docMk/>
            <pc:sldMk cId="2416284616" sldId="377"/>
            <ac:picMk id="8" creationId="{F7C84837-A5C2-45A3-B695-338D79302DC3}"/>
          </ac:picMkLst>
        </pc:picChg>
        <pc:picChg chg="add del mod">
          <ac:chgData name="Ragnhild Halvorsrud" userId="917ea340-fd63-490f-a7db-68428d24cf32" providerId="ADAL" clId="{3F26B701-AADC-4668-AAA4-FB7BA2B947B1}" dt="2020-06-19T16:44:28.764" v="12442"/>
          <ac:picMkLst>
            <pc:docMk/>
            <pc:sldMk cId="2416284616" sldId="377"/>
            <ac:picMk id="9" creationId="{9C3E9A2F-A5A7-438E-9A9B-E518F54BE672}"/>
          </ac:picMkLst>
        </pc:picChg>
        <pc:picChg chg="add mod">
          <ac:chgData name="Ragnhild Halvorsrud" userId="917ea340-fd63-490f-a7db-68428d24cf32" providerId="ADAL" clId="{3F26B701-AADC-4668-AAA4-FB7BA2B947B1}" dt="2020-06-19T16:45:53.769" v="12451" actId="1076"/>
          <ac:picMkLst>
            <pc:docMk/>
            <pc:sldMk cId="2416284616" sldId="377"/>
            <ac:picMk id="15" creationId="{AC14AB0F-61B2-4DB6-965F-0F6E85E4686E}"/>
          </ac:picMkLst>
        </pc:picChg>
        <pc:picChg chg="add mod">
          <ac:chgData name="Ragnhild Halvorsrud" userId="917ea340-fd63-490f-a7db-68428d24cf32" providerId="ADAL" clId="{3F26B701-AADC-4668-AAA4-FB7BA2B947B1}" dt="2020-06-19T16:45:53.769" v="12451" actId="1076"/>
          <ac:picMkLst>
            <pc:docMk/>
            <pc:sldMk cId="2416284616" sldId="377"/>
            <ac:picMk id="16" creationId="{A0E2309F-BC4F-463B-9EA2-5D079D855EF2}"/>
          </ac:picMkLst>
        </pc:picChg>
        <pc:picChg chg="add mod">
          <ac:chgData name="Ragnhild Halvorsrud" userId="917ea340-fd63-490f-a7db-68428d24cf32" providerId="ADAL" clId="{3F26B701-AADC-4668-AAA4-FB7BA2B947B1}" dt="2020-06-19T16:45:53.769" v="12451" actId="1076"/>
          <ac:picMkLst>
            <pc:docMk/>
            <pc:sldMk cId="2416284616" sldId="377"/>
            <ac:picMk id="17" creationId="{61FB8742-C5F4-411B-A624-7246B1509FC0}"/>
          </ac:picMkLst>
        </pc:picChg>
        <pc:picChg chg="add mod">
          <ac:chgData name="Ragnhild Halvorsrud" userId="917ea340-fd63-490f-a7db-68428d24cf32" providerId="ADAL" clId="{3F26B701-AADC-4668-AAA4-FB7BA2B947B1}" dt="2020-06-19T16:45:53.769" v="12451" actId="1076"/>
          <ac:picMkLst>
            <pc:docMk/>
            <pc:sldMk cId="2416284616" sldId="377"/>
            <ac:picMk id="18" creationId="{BBAAB6D9-DC55-4B65-9346-DFA586BCDF07}"/>
          </ac:picMkLst>
        </pc:picChg>
        <pc:picChg chg="add mod">
          <ac:chgData name="Ragnhild Halvorsrud" userId="917ea340-fd63-490f-a7db-68428d24cf32" providerId="ADAL" clId="{3F26B701-AADC-4668-AAA4-FB7BA2B947B1}" dt="2020-06-19T16:45:53.769" v="12451" actId="1076"/>
          <ac:picMkLst>
            <pc:docMk/>
            <pc:sldMk cId="2416284616" sldId="377"/>
            <ac:picMk id="19" creationId="{9F84D988-A691-4CD8-A97C-F78E8867297F}"/>
          </ac:picMkLst>
        </pc:picChg>
      </pc:sldChg>
      <pc:sldChg chg="modSp del mod ord modNotes">
        <pc:chgData name="Ragnhild Halvorsrud" userId="917ea340-fd63-490f-a7db-68428d24cf32" providerId="ADAL" clId="{3F26B701-AADC-4668-AAA4-FB7BA2B947B1}" dt="2020-06-19T16:13:36.166" v="11458" actId="47"/>
        <pc:sldMkLst>
          <pc:docMk/>
          <pc:sldMk cId="2847401617" sldId="388"/>
        </pc:sldMkLst>
        <pc:spChg chg="mod">
          <ac:chgData name="Ragnhild Halvorsrud" userId="917ea340-fd63-490f-a7db-68428d24cf32" providerId="ADAL" clId="{3F26B701-AADC-4668-AAA4-FB7BA2B947B1}" dt="2020-06-19T11:56:30.144" v="9670" actId="6549"/>
          <ac:spMkLst>
            <pc:docMk/>
            <pc:sldMk cId="2847401617" sldId="388"/>
            <ac:spMk id="2" creationId="{00000000-0000-0000-0000-000000000000}"/>
          </ac:spMkLst>
        </pc:spChg>
        <pc:spChg chg="mod">
          <ac:chgData name="Ragnhild Halvorsrud" userId="917ea340-fd63-490f-a7db-68428d24cf32" providerId="ADAL" clId="{3F26B701-AADC-4668-AAA4-FB7BA2B947B1}" dt="2020-06-19T09:27:07.046" v="6245" actId="790"/>
          <ac:spMkLst>
            <pc:docMk/>
            <pc:sldMk cId="2847401617" sldId="388"/>
            <ac:spMk id="4" creationId="{00000000-0000-0000-0000-000000000000}"/>
          </ac:spMkLst>
        </pc:spChg>
        <pc:spChg chg="mod">
          <ac:chgData name="Ragnhild Halvorsrud" userId="917ea340-fd63-490f-a7db-68428d24cf32" providerId="ADAL" clId="{3F26B701-AADC-4668-AAA4-FB7BA2B947B1}" dt="2020-06-19T09:27:07.043" v="6243" actId="790"/>
          <ac:spMkLst>
            <pc:docMk/>
            <pc:sldMk cId="2847401617" sldId="388"/>
            <ac:spMk id="12" creationId="{00000000-0000-0000-0000-000000000000}"/>
          </ac:spMkLst>
        </pc:spChg>
        <pc:spChg chg="mod">
          <ac:chgData name="Ragnhild Halvorsrud" userId="917ea340-fd63-490f-a7db-68428d24cf32" providerId="ADAL" clId="{3F26B701-AADC-4668-AAA4-FB7BA2B947B1}" dt="2020-06-19T09:27:07.045" v="6244" actId="790"/>
          <ac:spMkLst>
            <pc:docMk/>
            <pc:sldMk cId="2847401617" sldId="388"/>
            <ac:spMk id="14" creationId="{00000000-0000-0000-0000-000000000000}"/>
          </ac:spMkLst>
        </pc:spChg>
        <pc:spChg chg="mod">
          <ac:chgData name="Ragnhild Halvorsrud" userId="917ea340-fd63-490f-a7db-68428d24cf32" providerId="ADAL" clId="{3F26B701-AADC-4668-AAA4-FB7BA2B947B1}" dt="2020-06-19T09:27:07.050" v="6247" actId="790"/>
          <ac:spMkLst>
            <pc:docMk/>
            <pc:sldMk cId="2847401617" sldId="388"/>
            <ac:spMk id="17" creationId="{00000000-0000-0000-0000-000000000000}"/>
          </ac:spMkLst>
        </pc:spChg>
        <pc:spChg chg="mod">
          <ac:chgData name="Ragnhild Halvorsrud" userId="917ea340-fd63-490f-a7db-68428d24cf32" providerId="ADAL" clId="{3F26B701-AADC-4668-AAA4-FB7BA2B947B1}" dt="2020-06-19T09:27:07.051" v="6248" actId="790"/>
          <ac:spMkLst>
            <pc:docMk/>
            <pc:sldMk cId="2847401617" sldId="388"/>
            <ac:spMk id="18" creationId="{00000000-0000-0000-0000-000000000000}"/>
          </ac:spMkLst>
        </pc:spChg>
        <pc:spChg chg="mod">
          <ac:chgData name="Ragnhild Halvorsrud" userId="917ea340-fd63-490f-a7db-68428d24cf32" providerId="ADAL" clId="{3F26B701-AADC-4668-AAA4-FB7BA2B947B1}" dt="2020-06-19T09:27:07.053" v="6249" actId="790"/>
          <ac:spMkLst>
            <pc:docMk/>
            <pc:sldMk cId="2847401617" sldId="388"/>
            <ac:spMk id="22" creationId="{00000000-0000-0000-0000-000000000000}"/>
          </ac:spMkLst>
        </pc:spChg>
        <pc:spChg chg="mod">
          <ac:chgData name="Ragnhild Halvorsrud" userId="917ea340-fd63-490f-a7db-68428d24cf32" providerId="ADAL" clId="{3F26B701-AADC-4668-AAA4-FB7BA2B947B1}" dt="2020-06-19T09:27:07.048" v="6246" actId="790"/>
          <ac:spMkLst>
            <pc:docMk/>
            <pc:sldMk cId="2847401617" sldId="388"/>
            <ac:spMk id="40"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1008509287" sldId="397"/>
        </pc:sldMkLst>
        <pc:spChg chg="mod">
          <ac:chgData name="Ragnhild Halvorsrud" userId="917ea340-fd63-490f-a7db-68428d24cf32" providerId="ADAL" clId="{3F26B701-AADC-4668-AAA4-FB7BA2B947B1}" dt="2020-06-19T09:27:06.859" v="6141" actId="790"/>
          <ac:spMkLst>
            <pc:docMk/>
            <pc:sldMk cId="1008509287" sldId="397"/>
            <ac:spMk id="2" creationId="{00000000-0000-0000-0000-000000000000}"/>
          </ac:spMkLst>
        </pc:spChg>
        <pc:spChg chg="mod">
          <ac:chgData name="Ragnhild Halvorsrud" userId="917ea340-fd63-490f-a7db-68428d24cf32" providerId="ADAL" clId="{3F26B701-AADC-4668-AAA4-FB7BA2B947B1}" dt="2020-06-19T09:27:06.860" v="6142" actId="790"/>
          <ac:spMkLst>
            <pc:docMk/>
            <pc:sldMk cId="1008509287" sldId="397"/>
            <ac:spMk id="3" creationId="{00000000-0000-0000-0000-000000000000}"/>
          </ac:spMkLst>
        </pc:spChg>
        <pc:spChg chg="mod">
          <ac:chgData name="Ragnhild Halvorsrud" userId="917ea340-fd63-490f-a7db-68428d24cf32" providerId="ADAL" clId="{3F26B701-AADC-4668-AAA4-FB7BA2B947B1}" dt="2020-06-19T09:27:06.862" v="6143" actId="790"/>
          <ac:spMkLst>
            <pc:docMk/>
            <pc:sldMk cId="1008509287" sldId="397"/>
            <ac:spMk id="5" creationId="{00000000-0000-0000-0000-000000000000}"/>
          </ac:spMkLst>
        </pc:spChg>
        <pc:spChg chg="mod">
          <ac:chgData name="Ragnhild Halvorsrud" userId="917ea340-fd63-490f-a7db-68428d24cf32" providerId="ADAL" clId="{3F26B701-AADC-4668-AAA4-FB7BA2B947B1}" dt="2020-06-19T09:27:06.865" v="6144" actId="790"/>
          <ac:spMkLst>
            <pc:docMk/>
            <pc:sldMk cId="1008509287" sldId="397"/>
            <ac:spMk id="6" creationId="{00000000-0000-0000-0000-000000000000}"/>
          </ac:spMkLst>
        </pc:spChg>
        <pc:spChg chg="mod">
          <ac:chgData name="Ragnhild Halvorsrud" userId="917ea340-fd63-490f-a7db-68428d24cf32" providerId="ADAL" clId="{3F26B701-AADC-4668-AAA4-FB7BA2B947B1}" dt="2020-06-19T09:27:06.866" v="6145" actId="790"/>
          <ac:spMkLst>
            <pc:docMk/>
            <pc:sldMk cId="1008509287" sldId="397"/>
            <ac:spMk id="7" creationId="{00000000-0000-0000-0000-000000000000}"/>
          </ac:spMkLst>
        </pc:spChg>
        <pc:spChg chg="mod">
          <ac:chgData name="Ragnhild Halvorsrud" userId="917ea340-fd63-490f-a7db-68428d24cf32" providerId="ADAL" clId="{3F26B701-AADC-4668-AAA4-FB7BA2B947B1}" dt="2020-06-19T09:27:06.869" v="6146" actId="790"/>
          <ac:spMkLst>
            <pc:docMk/>
            <pc:sldMk cId="1008509287" sldId="397"/>
            <ac:spMk id="8" creationId="{00000000-0000-0000-0000-000000000000}"/>
          </ac:spMkLst>
        </pc:spChg>
        <pc:spChg chg="mod">
          <ac:chgData name="Ragnhild Halvorsrud" userId="917ea340-fd63-490f-a7db-68428d24cf32" providerId="ADAL" clId="{3F26B701-AADC-4668-AAA4-FB7BA2B947B1}" dt="2020-06-19T09:27:06.875" v="6149" actId="790"/>
          <ac:spMkLst>
            <pc:docMk/>
            <pc:sldMk cId="1008509287" sldId="397"/>
            <ac:spMk id="9" creationId="{00000000-0000-0000-0000-000000000000}"/>
          </ac:spMkLst>
        </pc:spChg>
        <pc:spChg chg="mod">
          <ac:chgData name="Ragnhild Halvorsrud" userId="917ea340-fd63-490f-a7db-68428d24cf32" providerId="ADAL" clId="{3F26B701-AADC-4668-AAA4-FB7BA2B947B1}" dt="2020-06-19T09:27:06.871" v="6147" actId="790"/>
          <ac:spMkLst>
            <pc:docMk/>
            <pc:sldMk cId="1008509287" sldId="397"/>
            <ac:spMk id="29" creationId="{00000000-0000-0000-0000-000000000000}"/>
          </ac:spMkLst>
        </pc:spChg>
        <pc:spChg chg="mod">
          <ac:chgData name="Ragnhild Halvorsrud" userId="917ea340-fd63-490f-a7db-68428d24cf32" providerId="ADAL" clId="{3F26B701-AADC-4668-AAA4-FB7BA2B947B1}" dt="2020-06-19T09:27:06.873" v="6148" actId="790"/>
          <ac:spMkLst>
            <pc:docMk/>
            <pc:sldMk cId="1008509287" sldId="397"/>
            <ac:spMk id="30" creationId="{00000000-0000-0000-0000-000000000000}"/>
          </ac:spMkLst>
        </pc:spChg>
      </pc:sldChg>
      <pc:sldChg chg="addSp delSp modSp add mod modNotes">
        <pc:chgData name="Ragnhild Halvorsrud" userId="917ea340-fd63-490f-a7db-68428d24cf32" providerId="ADAL" clId="{3F26B701-AADC-4668-AAA4-FB7BA2B947B1}" dt="2020-06-19T17:20:45.980" v="16104" actId="790"/>
        <pc:sldMkLst>
          <pc:docMk/>
          <pc:sldMk cId="454487130" sldId="405"/>
        </pc:sldMkLst>
        <pc:spChg chg="mod">
          <ac:chgData name="Ragnhild Halvorsrud" userId="917ea340-fd63-490f-a7db-68428d24cf32" providerId="ADAL" clId="{3F26B701-AADC-4668-AAA4-FB7BA2B947B1}" dt="2020-06-19T17:20:45.958" v="16094" actId="790"/>
          <ac:spMkLst>
            <pc:docMk/>
            <pc:sldMk cId="454487130" sldId="405"/>
            <ac:spMk id="2" creationId="{00000000-0000-0000-0000-000000000000}"/>
          </ac:spMkLst>
        </pc:spChg>
        <pc:spChg chg="add del">
          <ac:chgData name="Ragnhild Halvorsrud" userId="917ea340-fd63-490f-a7db-68428d24cf32" providerId="ADAL" clId="{3F26B701-AADC-4668-AAA4-FB7BA2B947B1}" dt="2020-06-19T08:34:36.343" v="1477" actId="11529"/>
          <ac:spMkLst>
            <pc:docMk/>
            <pc:sldMk cId="454487130" sldId="405"/>
            <ac:spMk id="3" creationId="{99E9647F-639A-4168-AD30-E2E15183E157}"/>
          </ac:spMkLst>
        </pc:spChg>
        <pc:spChg chg="mod">
          <ac:chgData name="Ragnhild Halvorsrud" userId="917ea340-fd63-490f-a7db-68428d24cf32" providerId="ADAL" clId="{3F26B701-AADC-4668-AAA4-FB7BA2B947B1}" dt="2020-06-19T17:20:45.974" v="16101" actId="790"/>
          <ac:spMkLst>
            <pc:docMk/>
            <pc:sldMk cId="454487130" sldId="405"/>
            <ac:spMk id="4" creationId="{252B2DBF-22C1-478A-9BE2-9E352F43BF6E}"/>
          </ac:spMkLst>
        </pc:spChg>
        <pc:spChg chg="mod">
          <ac:chgData name="Ragnhild Halvorsrud" userId="917ea340-fd63-490f-a7db-68428d24cf32" providerId="ADAL" clId="{3F26B701-AADC-4668-AAA4-FB7BA2B947B1}" dt="2020-06-19T17:20:45.970" v="16099" actId="790"/>
          <ac:spMkLst>
            <pc:docMk/>
            <pc:sldMk cId="454487130" sldId="405"/>
            <ac:spMk id="14" creationId="{0DBF1A7D-509C-42AD-B373-D6C99DB9ECC4}"/>
          </ac:spMkLst>
        </pc:spChg>
        <pc:spChg chg="mod">
          <ac:chgData name="Ragnhild Halvorsrud" userId="917ea340-fd63-490f-a7db-68428d24cf32" providerId="ADAL" clId="{3F26B701-AADC-4668-AAA4-FB7BA2B947B1}" dt="2020-06-19T17:20:45.971" v="16100" actId="790"/>
          <ac:spMkLst>
            <pc:docMk/>
            <pc:sldMk cId="454487130" sldId="405"/>
            <ac:spMk id="15" creationId="{D4CC7754-3A62-4CDB-A6E3-058724B4F3DC}"/>
          </ac:spMkLst>
        </pc:spChg>
        <pc:spChg chg="mod">
          <ac:chgData name="Ragnhild Halvorsrud" userId="917ea340-fd63-490f-a7db-68428d24cf32" providerId="ADAL" clId="{3F26B701-AADC-4668-AAA4-FB7BA2B947B1}" dt="2020-06-19T17:20:45.976" v="16102" actId="790"/>
          <ac:spMkLst>
            <pc:docMk/>
            <pc:sldMk cId="454487130" sldId="405"/>
            <ac:spMk id="18" creationId="{95996554-E312-4F71-829A-1F10877C29EA}"/>
          </ac:spMkLst>
        </pc:spChg>
        <pc:spChg chg="mod">
          <ac:chgData name="Ragnhild Halvorsrud" userId="917ea340-fd63-490f-a7db-68428d24cf32" providerId="ADAL" clId="{3F26B701-AADC-4668-AAA4-FB7BA2B947B1}" dt="2020-06-19T17:20:45.961" v="16095" actId="790"/>
          <ac:spMkLst>
            <pc:docMk/>
            <pc:sldMk cId="454487130" sldId="405"/>
            <ac:spMk id="44" creationId="{CBF2B9E1-AD5D-4BC8-86D5-14961E5C1C92}"/>
          </ac:spMkLst>
        </pc:spChg>
        <pc:spChg chg="mod">
          <ac:chgData name="Ragnhild Halvorsrud" userId="917ea340-fd63-490f-a7db-68428d24cf32" providerId="ADAL" clId="{3F26B701-AADC-4668-AAA4-FB7BA2B947B1}" dt="2020-06-19T17:20:45.964" v="16096"/>
          <ac:spMkLst>
            <pc:docMk/>
            <pc:sldMk cId="454487130" sldId="405"/>
            <ac:spMk id="45" creationId="{453D8C2B-613D-4F3D-AFD4-8C0C3B392A7C}"/>
          </ac:spMkLst>
        </pc:spChg>
        <pc:spChg chg="mod">
          <ac:chgData name="Ragnhild Halvorsrud" userId="917ea340-fd63-490f-a7db-68428d24cf32" providerId="ADAL" clId="{3F26B701-AADC-4668-AAA4-FB7BA2B947B1}" dt="2020-06-19T17:20:45.966" v="16097" actId="790"/>
          <ac:spMkLst>
            <pc:docMk/>
            <pc:sldMk cId="454487130" sldId="405"/>
            <ac:spMk id="49" creationId="{CAFFC052-FBEC-40E6-817E-3403BE38A474}"/>
          </ac:spMkLst>
        </pc:spChg>
        <pc:spChg chg="mod">
          <ac:chgData name="Ragnhild Halvorsrud" userId="917ea340-fd63-490f-a7db-68428d24cf32" providerId="ADAL" clId="{3F26B701-AADC-4668-AAA4-FB7BA2B947B1}" dt="2020-06-19T17:20:45.968" v="16098" actId="790"/>
          <ac:spMkLst>
            <pc:docMk/>
            <pc:sldMk cId="454487130" sldId="405"/>
            <ac:spMk id="51" creationId="{865F824B-4E1C-4D62-988E-36DA6268A102}"/>
          </ac:spMkLst>
        </pc:spChg>
        <pc:cxnChg chg="mod">
          <ac:chgData name="Ragnhild Halvorsrud" userId="917ea340-fd63-490f-a7db-68428d24cf32" providerId="ADAL" clId="{3F26B701-AADC-4668-AAA4-FB7BA2B947B1}" dt="2020-06-19T08:35:03.836" v="1489" actId="14100"/>
          <ac:cxnSpMkLst>
            <pc:docMk/>
            <pc:sldMk cId="454487130" sldId="405"/>
            <ac:cxnSpMk id="52" creationId="{32383360-90D4-4A39-B887-6F6BA1D97A8D}"/>
          </ac:cxnSpMkLst>
        </pc:cxnChg>
      </pc:sldChg>
      <pc:sldChg chg="addSp delSp modSp add mod delAnim modAnim modNotes">
        <pc:chgData name="Ragnhild Halvorsrud" userId="917ea340-fd63-490f-a7db-68428d24cf32" providerId="ADAL" clId="{3F26B701-AADC-4668-AAA4-FB7BA2B947B1}" dt="2020-06-19T17:20:47.246" v="16758" actId="790"/>
        <pc:sldMkLst>
          <pc:docMk/>
          <pc:sldMk cId="4108039329" sldId="408"/>
        </pc:sldMkLst>
        <pc:spChg chg="mod">
          <ac:chgData name="Ragnhild Halvorsrud" userId="917ea340-fd63-490f-a7db-68428d24cf32" providerId="ADAL" clId="{3F26B701-AADC-4668-AAA4-FB7BA2B947B1}" dt="2020-06-19T17:20:47.232" v="16749" actId="790"/>
          <ac:spMkLst>
            <pc:docMk/>
            <pc:sldMk cId="4108039329" sldId="408"/>
            <ac:spMk id="2" creationId="{00000000-0000-0000-0000-000000000000}"/>
          </ac:spMkLst>
        </pc:spChg>
        <pc:spChg chg="add del mod">
          <ac:chgData name="Ragnhild Halvorsrud" userId="917ea340-fd63-490f-a7db-68428d24cf32" providerId="ADAL" clId="{3F26B701-AADC-4668-AAA4-FB7BA2B947B1}" dt="2020-06-19T16:02:43.448" v="11223"/>
          <ac:spMkLst>
            <pc:docMk/>
            <pc:sldMk cId="4108039329" sldId="408"/>
            <ac:spMk id="3" creationId="{A3412EB4-FBED-48CA-91ED-8CC017204B9D}"/>
          </ac:spMkLst>
        </pc:spChg>
        <pc:spChg chg="mod">
          <ac:chgData name="Ragnhild Halvorsrud" userId="917ea340-fd63-490f-a7db-68428d24cf32" providerId="ADAL" clId="{3F26B701-AADC-4668-AAA4-FB7BA2B947B1}" dt="2020-06-19T16:03:42.397" v="11235"/>
          <ac:spMkLst>
            <pc:docMk/>
            <pc:sldMk cId="4108039329" sldId="408"/>
            <ac:spMk id="25" creationId="{9A13D858-476C-4F49-91DA-17876A29D248}"/>
          </ac:spMkLst>
        </pc:spChg>
        <pc:spChg chg="mod">
          <ac:chgData name="Ragnhild Halvorsrud" userId="917ea340-fd63-490f-a7db-68428d24cf32" providerId="ADAL" clId="{3F26B701-AADC-4668-AAA4-FB7BA2B947B1}" dt="2020-06-19T16:03:42.397" v="11235"/>
          <ac:spMkLst>
            <pc:docMk/>
            <pc:sldMk cId="4108039329" sldId="408"/>
            <ac:spMk id="26" creationId="{660B21F4-3ED7-4FA7-9814-1D11B28306C9}"/>
          </ac:spMkLst>
        </pc:spChg>
        <pc:spChg chg="mod">
          <ac:chgData name="Ragnhild Halvorsrud" userId="917ea340-fd63-490f-a7db-68428d24cf32" providerId="ADAL" clId="{3F26B701-AADC-4668-AAA4-FB7BA2B947B1}" dt="2020-06-19T16:03:42.397" v="11235"/>
          <ac:spMkLst>
            <pc:docMk/>
            <pc:sldMk cId="4108039329" sldId="408"/>
            <ac:spMk id="27" creationId="{900ABF4D-5740-46C1-AA3A-96D9E88CBE98}"/>
          </ac:spMkLst>
        </pc:spChg>
        <pc:spChg chg="mod">
          <ac:chgData name="Ragnhild Halvorsrud" userId="917ea340-fd63-490f-a7db-68428d24cf32" providerId="ADAL" clId="{3F26B701-AADC-4668-AAA4-FB7BA2B947B1}" dt="2020-06-19T16:03:42.397" v="11235"/>
          <ac:spMkLst>
            <pc:docMk/>
            <pc:sldMk cId="4108039329" sldId="408"/>
            <ac:spMk id="29" creationId="{9E4EEDDC-1A30-4675-A820-FCFCD7852677}"/>
          </ac:spMkLst>
        </pc:spChg>
        <pc:spChg chg="mod">
          <ac:chgData name="Ragnhild Halvorsrud" userId="917ea340-fd63-490f-a7db-68428d24cf32" providerId="ADAL" clId="{3F26B701-AADC-4668-AAA4-FB7BA2B947B1}" dt="2020-06-19T16:03:42.397" v="11235"/>
          <ac:spMkLst>
            <pc:docMk/>
            <pc:sldMk cId="4108039329" sldId="408"/>
            <ac:spMk id="31" creationId="{16A1C349-A9BF-4F6A-A99B-CE50E9306E59}"/>
          </ac:spMkLst>
        </pc:spChg>
        <pc:spChg chg="mod">
          <ac:chgData name="Ragnhild Halvorsrud" userId="917ea340-fd63-490f-a7db-68428d24cf32" providerId="ADAL" clId="{3F26B701-AADC-4668-AAA4-FB7BA2B947B1}" dt="2020-06-19T17:20:47.235" v="16750" actId="790"/>
          <ac:spMkLst>
            <pc:docMk/>
            <pc:sldMk cId="4108039329" sldId="408"/>
            <ac:spMk id="32" creationId="{B9ABE375-8729-492C-94B7-D6B27ABF776A}"/>
          </ac:spMkLst>
        </pc:spChg>
        <pc:spChg chg="mod">
          <ac:chgData name="Ragnhild Halvorsrud" userId="917ea340-fd63-490f-a7db-68428d24cf32" providerId="ADAL" clId="{3F26B701-AADC-4668-AAA4-FB7BA2B947B1}" dt="2020-06-19T17:20:47.237" v="16751" actId="790"/>
          <ac:spMkLst>
            <pc:docMk/>
            <pc:sldMk cId="4108039329" sldId="408"/>
            <ac:spMk id="33" creationId="{98D6F79C-3C8E-4119-8F87-4C0FFEC74FF5}"/>
          </ac:spMkLst>
        </pc:spChg>
        <pc:spChg chg="mod">
          <ac:chgData name="Ragnhild Halvorsrud" userId="917ea340-fd63-490f-a7db-68428d24cf32" providerId="ADAL" clId="{3F26B701-AADC-4668-AAA4-FB7BA2B947B1}" dt="2020-06-19T17:20:47.238" v="16752"/>
          <ac:spMkLst>
            <pc:docMk/>
            <pc:sldMk cId="4108039329" sldId="408"/>
            <ac:spMk id="34" creationId="{C3B9448D-E2C7-41EC-AB6D-37A0B54892CE}"/>
          </ac:spMkLst>
        </pc:spChg>
        <pc:spChg chg="mod">
          <ac:chgData name="Ragnhild Halvorsrud" userId="917ea340-fd63-490f-a7db-68428d24cf32" providerId="ADAL" clId="{3F26B701-AADC-4668-AAA4-FB7BA2B947B1}" dt="2020-06-19T17:20:47.239" v="16753"/>
          <ac:spMkLst>
            <pc:docMk/>
            <pc:sldMk cId="4108039329" sldId="408"/>
            <ac:spMk id="35" creationId="{32BD4AA9-CF39-476E-A689-6CA8D01E6D07}"/>
          </ac:spMkLst>
        </pc:spChg>
        <pc:spChg chg="mod">
          <ac:chgData name="Ragnhild Halvorsrud" userId="917ea340-fd63-490f-a7db-68428d24cf32" providerId="ADAL" clId="{3F26B701-AADC-4668-AAA4-FB7BA2B947B1}" dt="2020-06-19T17:20:47.240" v="16754"/>
          <ac:spMkLst>
            <pc:docMk/>
            <pc:sldMk cId="4108039329" sldId="408"/>
            <ac:spMk id="39" creationId="{EE2ABEDD-07D7-4A61-8A5C-06311693ADDB}"/>
          </ac:spMkLst>
        </pc:spChg>
        <pc:spChg chg="mod">
          <ac:chgData name="Ragnhild Halvorsrud" userId="917ea340-fd63-490f-a7db-68428d24cf32" providerId="ADAL" clId="{3F26B701-AADC-4668-AAA4-FB7BA2B947B1}" dt="2020-06-19T17:20:47.240" v="16755"/>
          <ac:spMkLst>
            <pc:docMk/>
            <pc:sldMk cId="4108039329" sldId="408"/>
            <ac:spMk id="40" creationId="{3D6F36A9-FC94-46FC-B7D0-4001F5900F55}"/>
          </ac:spMkLst>
        </pc:spChg>
        <pc:spChg chg="mod">
          <ac:chgData name="Ragnhild Halvorsrud" userId="917ea340-fd63-490f-a7db-68428d24cf32" providerId="ADAL" clId="{3F26B701-AADC-4668-AAA4-FB7BA2B947B1}" dt="2020-06-19T16:03:42.397" v="11235"/>
          <ac:spMkLst>
            <pc:docMk/>
            <pc:sldMk cId="4108039329" sldId="408"/>
            <ac:spMk id="42" creationId="{416170B3-0562-488B-A230-50079913FCEC}"/>
          </ac:spMkLst>
        </pc:spChg>
        <pc:spChg chg="mod">
          <ac:chgData name="Ragnhild Halvorsrud" userId="917ea340-fd63-490f-a7db-68428d24cf32" providerId="ADAL" clId="{3F26B701-AADC-4668-AAA4-FB7BA2B947B1}" dt="2020-06-19T16:03:42.397" v="11235"/>
          <ac:spMkLst>
            <pc:docMk/>
            <pc:sldMk cId="4108039329" sldId="408"/>
            <ac:spMk id="43" creationId="{BF86E2DC-621D-4E9D-82B9-E205369693C9}"/>
          </ac:spMkLst>
        </pc:spChg>
        <pc:spChg chg="mod">
          <ac:chgData name="Ragnhild Halvorsrud" userId="917ea340-fd63-490f-a7db-68428d24cf32" providerId="ADAL" clId="{3F26B701-AADC-4668-AAA4-FB7BA2B947B1}" dt="2020-06-19T16:03:42.397" v="11235"/>
          <ac:spMkLst>
            <pc:docMk/>
            <pc:sldMk cId="4108039329" sldId="408"/>
            <ac:spMk id="44" creationId="{8D09352C-C457-4D15-9DBE-1D50B782AD33}"/>
          </ac:spMkLst>
        </pc:spChg>
        <pc:spChg chg="mod">
          <ac:chgData name="Ragnhild Halvorsrud" userId="917ea340-fd63-490f-a7db-68428d24cf32" providerId="ADAL" clId="{3F26B701-AADC-4668-AAA4-FB7BA2B947B1}" dt="2020-06-19T16:03:42.397" v="11235"/>
          <ac:spMkLst>
            <pc:docMk/>
            <pc:sldMk cId="4108039329" sldId="408"/>
            <ac:spMk id="45" creationId="{74E269D7-6A18-4996-8AD1-37F4C517A4A1}"/>
          </ac:spMkLst>
        </pc:spChg>
        <pc:spChg chg="mod">
          <ac:chgData name="Ragnhild Halvorsrud" userId="917ea340-fd63-490f-a7db-68428d24cf32" providerId="ADAL" clId="{3F26B701-AADC-4668-AAA4-FB7BA2B947B1}" dt="2020-06-19T16:03:42.397" v="11235"/>
          <ac:spMkLst>
            <pc:docMk/>
            <pc:sldMk cId="4108039329" sldId="408"/>
            <ac:spMk id="48" creationId="{EB6343A1-203E-4380-82F5-DC2932FF4D58}"/>
          </ac:spMkLst>
        </pc:spChg>
        <pc:spChg chg="mod">
          <ac:chgData name="Ragnhild Halvorsrud" userId="917ea340-fd63-490f-a7db-68428d24cf32" providerId="ADAL" clId="{3F26B701-AADC-4668-AAA4-FB7BA2B947B1}" dt="2020-06-19T16:03:42.397" v="11235"/>
          <ac:spMkLst>
            <pc:docMk/>
            <pc:sldMk cId="4108039329" sldId="408"/>
            <ac:spMk id="50" creationId="{B9469B8E-AAA8-4E7A-877B-242FA6F74010}"/>
          </ac:spMkLst>
        </pc:spChg>
        <pc:spChg chg="mod">
          <ac:chgData name="Ragnhild Halvorsrud" userId="917ea340-fd63-490f-a7db-68428d24cf32" providerId="ADAL" clId="{3F26B701-AADC-4668-AAA4-FB7BA2B947B1}" dt="2020-06-19T16:03:42.397" v="11235"/>
          <ac:spMkLst>
            <pc:docMk/>
            <pc:sldMk cId="4108039329" sldId="408"/>
            <ac:spMk id="52" creationId="{B4FAD2EE-FA4A-4617-8DB0-C8F80B2A02E8}"/>
          </ac:spMkLst>
        </pc:spChg>
        <pc:spChg chg="mod">
          <ac:chgData name="Ragnhild Halvorsrud" userId="917ea340-fd63-490f-a7db-68428d24cf32" providerId="ADAL" clId="{3F26B701-AADC-4668-AAA4-FB7BA2B947B1}" dt="2020-06-19T16:04:24.140" v="11241"/>
          <ac:spMkLst>
            <pc:docMk/>
            <pc:sldMk cId="4108039329" sldId="408"/>
            <ac:spMk id="60" creationId="{51B5456B-A671-46DB-BEA6-65D11CE53F9E}"/>
          </ac:spMkLst>
        </pc:spChg>
        <pc:spChg chg="mod">
          <ac:chgData name="Ragnhild Halvorsrud" userId="917ea340-fd63-490f-a7db-68428d24cf32" providerId="ADAL" clId="{3F26B701-AADC-4668-AAA4-FB7BA2B947B1}" dt="2020-06-19T16:04:24.140" v="11241"/>
          <ac:spMkLst>
            <pc:docMk/>
            <pc:sldMk cId="4108039329" sldId="408"/>
            <ac:spMk id="63" creationId="{F4B7AEDA-0BE1-4805-8D80-4BB1EBAE1F3E}"/>
          </ac:spMkLst>
        </pc:spChg>
        <pc:spChg chg="mod">
          <ac:chgData name="Ragnhild Halvorsrud" userId="917ea340-fd63-490f-a7db-68428d24cf32" providerId="ADAL" clId="{3F26B701-AADC-4668-AAA4-FB7BA2B947B1}" dt="2020-06-19T16:04:24.140" v="11241"/>
          <ac:spMkLst>
            <pc:docMk/>
            <pc:sldMk cId="4108039329" sldId="408"/>
            <ac:spMk id="66" creationId="{3484B673-4A3E-46FD-AFA5-BADB3656338C}"/>
          </ac:spMkLst>
        </pc:spChg>
        <pc:spChg chg="mod">
          <ac:chgData name="Ragnhild Halvorsrud" userId="917ea340-fd63-490f-a7db-68428d24cf32" providerId="ADAL" clId="{3F26B701-AADC-4668-AAA4-FB7BA2B947B1}" dt="2020-06-19T16:04:24.140" v="11241"/>
          <ac:spMkLst>
            <pc:docMk/>
            <pc:sldMk cId="4108039329" sldId="408"/>
            <ac:spMk id="68" creationId="{17185E18-C715-4D55-9651-3B499EAA27F1}"/>
          </ac:spMkLst>
        </pc:spChg>
        <pc:spChg chg="add del mod">
          <ac:chgData name="Ragnhild Halvorsrud" userId="917ea340-fd63-490f-a7db-68428d24cf32" providerId="ADAL" clId="{3F26B701-AADC-4668-AAA4-FB7BA2B947B1}" dt="2020-06-19T16:07:38.319" v="11250"/>
          <ac:spMkLst>
            <pc:docMk/>
            <pc:sldMk cId="4108039329" sldId="408"/>
            <ac:spMk id="70" creationId="{FFD5FDFE-3472-49D2-B96B-AE8D42ABC90B}"/>
          </ac:spMkLst>
        </pc:spChg>
        <pc:spChg chg="add del mod">
          <ac:chgData name="Ragnhild Halvorsrud" userId="917ea340-fd63-490f-a7db-68428d24cf32" providerId="ADAL" clId="{3F26B701-AADC-4668-AAA4-FB7BA2B947B1}" dt="2020-06-19T16:07:38.319" v="11250"/>
          <ac:spMkLst>
            <pc:docMk/>
            <pc:sldMk cId="4108039329" sldId="408"/>
            <ac:spMk id="71" creationId="{E68ED087-12D2-43B1-81D0-770044821BFE}"/>
          </ac:spMkLst>
        </pc:spChg>
        <pc:spChg chg="add del mod">
          <ac:chgData name="Ragnhild Halvorsrud" userId="917ea340-fd63-490f-a7db-68428d24cf32" providerId="ADAL" clId="{3F26B701-AADC-4668-AAA4-FB7BA2B947B1}" dt="2020-06-19T16:07:38.319" v="11250"/>
          <ac:spMkLst>
            <pc:docMk/>
            <pc:sldMk cId="4108039329" sldId="408"/>
            <ac:spMk id="72" creationId="{A67D2B33-B774-4E6C-8A68-6E21B8715B34}"/>
          </ac:spMkLst>
        </pc:spChg>
        <pc:spChg chg="add del mod">
          <ac:chgData name="Ragnhild Halvorsrud" userId="917ea340-fd63-490f-a7db-68428d24cf32" providerId="ADAL" clId="{3F26B701-AADC-4668-AAA4-FB7BA2B947B1}" dt="2020-06-19T16:07:38.319" v="11250"/>
          <ac:spMkLst>
            <pc:docMk/>
            <pc:sldMk cId="4108039329" sldId="408"/>
            <ac:spMk id="73" creationId="{941D1B4C-2EE8-4182-BBB5-B7DFFC186162}"/>
          </ac:spMkLst>
        </pc:spChg>
        <pc:spChg chg="add del mod">
          <ac:chgData name="Ragnhild Halvorsrud" userId="917ea340-fd63-490f-a7db-68428d24cf32" providerId="ADAL" clId="{3F26B701-AADC-4668-AAA4-FB7BA2B947B1}" dt="2020-06-19T16:07:38.319" v="11250"/>
          <ac:spMkLst>
            <pc:docMk/>
            <pc:sldMk cId="4108039329" sldId="408"/>
            <ac:spMk id="74" creationId="{01FDB62F-C3B6-4BE1-AC5E-93EB31E2C1C1}"/>
          </ac:spMkLst>
        </pc:spChg>
        <pc:spChg chg="add del mod">
          <ac:chgData name="Ragnhild Halvorsrud" userId="917ea340-fd63-490f-a7db-68428d24cf32" providerId="ADAL" clId="{3F26B701-AADC-4668-AAA4-FB7BA2B947B1}" dt="2020-06-19T16:07:38.319" v="11250"/>
          <ac:spMkLst>
            <pc:docMk/>
            <pc:sldMk cId="4108039329" sldId="408"/>
            <ac:spMk id="75" creationId="{117616D7-9199-41E5-9706-41E82281AA0E}"/>
          </ac:spMkLst>
        </pc:spChg>
        <pc:spChg chg="add del mod">
          <ac:chgData name="Ragnhild Halvorsrud" userId="917ea340-fd63-490f-a7db-68428d24cf32" providerId="ADAL" clId="{3F26B701-AADC-4668-AAA4-FB7BA2B947B1}" dt="2020-06-19T16:10:42.928" v="11414"/>
          <ac:spMkLst>
            <pc:docMk/>
            <pc:sldMk cId="4108039329" sldId="408"/>
            <ac:spMk id="76" creationId="{2199C3C5-AE1A-4DF0-A91A-5D96112E1FC8}"/>
          </ac:spMkLst>
        </pc:spChg>
        <pc:spChg chg="add del mod">
          <ac:chgData name="Ragnhild Halvorsrud" userId="917ea340-fd63-490f-a7db-68428d24cf32" providerId="ADAL" clId="{3F26B701-AADC-4668-AAA4-FB7BA2B947B1}" dt="2020-06-19T16:10:42.928" v="11414"/>
          <ac:spMkLst>
            <pc:docMk/>
            <pc:sldMk cId="4108039329" sldId="408"/>
            <ac:spMk id="77" creationId="{931BEF4F-0992-4E57-AA3F-E3048F63F84A}"/>
          </ac:spMkLst>
        </pc:spChg>
        <pc:spChg chg="add del mod">
          <ac:chgData name="Ragnhild Halvorsrud" userId="917ea340-fd63-490f-a7db-68428d24cf32" providerId="ADAL" clId="{3F26B701-AADC-4668-AAA4-FB7BA2B947B1}" dt="2020-06-19T16:10:42.928" v="11414"/>
          <ac:spMkLst>
            <pc:docMk/>
            <pc:sldMk cId="4108039329" sldId="408"/>
            <ac:spMk id="78" creationId="{A4AC6B5E-9F4C-4B2E-9912-AE36D548A377}"/>
          </ac:spMkLst>
        </pc:spChg>
        <pc:spChg chg="add del mod">
          <ac:chgData name="Ragnhild Halvorsrud" userId="917ea340-fd63-490f-a7db-68428d24cf32" providerId="ADAL" clId="{3F26B701-AADC-4668-AAA4-FB7BA2B947B1}" dt="2020-06-19T16:10:42.928" v="11414"/>
          <ac:spMkLst>
            <pc:docMk/>
            <pc:sldMk cId="4108039329" sldId="408"/>
            <ac:spMk id="79" creationId="{CC594E16-F73C-46F7-BB41-43814D61F8E2}"/>
          </ac:spMkLst>
        </pc:spChg>
        <pc:spChg chg="add del mod">
          <ac:chgData name="Ragnhild Halvorsrud" userId="917ea340-fd63-490f-a7db-68428d24cf32" providerId="ADAL" clId="{3F26B701-AADC-4668-AAA4-FB7BA2B947B1}" dt="2020-06-19T16:10:42.928" v="11414"/>
          <ac:spMkLst>
            <pc:docMk/>
            <pc:sldMk cId="4108039329" sldId="408"/>
            <ac:spMk id="80" creationId="{C9BA5950-7EA8-41E5-BF92-3E93F720A9EA}"/>
          </ac:spMkLst>
        </pc:spChg>
        <pc:spChg chg="add del mod">
          <ac:chgData name="Ragnhild Halvorsrud" userId="917ea340-fd63-490f-a7db-68428d24cf32" providerId="ADAL" clId="{3F26B701-AADC-4668-AAA4-FB7BA2B947B1}" dt="2020-06-19T16:10:42.928" v="11414"/>
          <ac:spMkLst>
            <pc:docMk/>
            <pc:sldMk cId="4108039329" sldId="408"/>
            <ac:spMk id="81" creationId="{33B1A8EC-E62F-44E4-B9D4-6561856680B1}"/>
          </ac:spMkLst>
        </pc:spChg>
        <pc:spChg chg="add del mod">
          <ac:chgData name="Ragnhild Halvorsrud" userId="917ea340-fd63-490f-a7db-68428d24cf32" providerId="ADAL" clId="{3F26B701-AADC-4668-AAA4-FB7BA2B947B1}" dt="2020-06-19T16:10:42.928" v="11414"/>
          <ac:spMkLst>
            <pc:docMk/>
            <pc:sldMk cId="4108039329" sldId="408"/>
            <ac:spMk id="82" creationId="{27EA7E9A-EDF0-419B-BAE2-0EDF376C81E6}"/>
          </ac:spMkLst>
        </pc:spChg>
        <pc:spChg chg="add del mod">
          <ac:chgData name="Ragnhild Halvorsrud" userId="917ea340-fd63-490f-a7db-68428d24cf32" providerId="ADAL" clId="{3F26B701-AADC-4668-AAA4-FB7BA2B947B1}" dt="2020-06-19T16:10:42.928" v="11414"/>
          <ac:spMkLst>
            <pc:docMk/>
            <pc:sldMk cId="4108039329" sldId="408"/>
            <ac:spMk id="85" creationId="{82708EAC-A49B-43B3-8E10-63E323694BCB}"/>
          </ac:spMkLst>
        </pc:spChg>
        <pc:spChg chg="add del mod">
          <ac:chgData name="Ragnhild Halvorsrud" userId="917ea340-fd63-490f-a7db-68428d24cf32" providerId="ADAL" clId="{3F26B701-AADC-4668-AAA4-FB7BA2B947B1}" dt="2020-06-19T16:10:42.928" v="11414"/>
          <ac:spMkLst>
            <pc:docMk/>
            <pc:sldMk cId="4108039329" sldId="408"/>
            <ac:spMk id="86" creationId="{F1424259-969B-4BD6-AF47-FE470E0D0828}"/>
          </ac:spMkLst>
        </pc:spChg>
        <pc:spChg chg="add del mod">
          <ac:chgData name="Ragnhild Halvorsrud" userId="917ea340-fd63-490f-a7db-68428d24cf32" providerId="ADAL" clId="{3F26B701-AADC-4668-AAA4-FB7BA2B947B1}" dt="2020-06-19T16:10:42.928" v="11414"/>
          <ac:spMkLst>
            <pc:docMk/>
            <pc:sldMk cId="4108039329" sldId="408"/>
            <ac:spMk id="90" creationId="{531FB9C2-CE12-4609-ABA8-EB6F819C2976}"/>
          </ac:spMkLst>
        </pc:spChg>
        <pc:spChg chg="add del mod">
          <ac:chgData name="Ragnhild Halvorsrud" userId="917ea340-fd63-490f-a7db-68428d24cf32" providerId="ADAL" clId="{3F26B701-AADC-4668-AAA4-FB7BA2B947B1}" dt="2020-06-19T16:10:42.928" v="11414"/>
          <ac:spMkLst>
            <pc:docMk/>
            <pc:sldMk cId="4108039329" sldId="408"/>
            <ac:spMk id="91" creationId="{7A8A92A0-6F60-434C-9931-5524C9CEDD85}"/>
          </ac:spMkLst>
        </pc:spChg>
        <pc:spChg chg="add del mod">
          <ac:chgData name="Ragnhild Halvorsrud" userId="917ea340-fd63-490f-a7db-68428d24cf32" providerId="ADAL" clId="{3F26B701-AADC-4668-AAA4-FB7BA2B947B1}" dt="2020-06-19T16:10:42.928" v="11414"/>
          <ac:spMkLst>
            <pc:docMk/>
            <pc:sldMk cId="4108039329" sldId="408"/>
            <ac:spMk id="94" creationId="{CDE9DDCD-2388-4B80-8332-6B1EDF60FB89}"/>
          </ac:spMkLst>
        </pc:spChg>
        <pc:spChg chg="add del mod">
          <ac:chgData name="Ragnhild Halvorsrud" userId="917ea340-fd63-490f-a7db-68428d24cf32" providerId="ADAL" clId="{3F26B701-AADC-4668-AAA4-FB7BA2B947B1}" dt="2020-06-19T16:10:42.928" v="11414"/>
          <ac:spMkLst>
            <pc:docMk/>
            <pc:sldMk cId="4108039329" sldId="408"/>
            <ac:spMk id="95" creationId="{60D7A686-54E9-4ED4-891B-B274BFCB81D4}"/>
          </ac:spMkLst>
        </pc:spChg>
        <pc:spChg chg="add del mod">
          <ac:chgData name="Ragnhild Halvorsrud" userId="917ea340-fd63-490f-a7db-68428d24cf32" providerId="ADAL" clId="{3F26B701-AADC-4668-AAA4-FB7BA2B947B1}" dt="2020-06-19T16:10:42.928" v="11414"/>
          <ac:spMkLst>
            <pc:docMk/>
            <pc:sldMk cId="4108039329" sldId="408"/>
            <ac:spMk id="97" creationId="{17DB5C26-E15D-4D21-BC01-FE267A2C6274}"/>
          </ac:spMkLst>
        </pc:spChg>
        <pc:spChg chg="add del mod">
          <ac:chgData name="Ragnhild Halvorsrud" userId="917ea340-fd63-490f-a7db-68428d24cf32" providerId="ADAL" clId="{3F26B701-AADC-4668-AAA4-FB7BA2B947B1}" dt="2020-06-19T16:10:42.928" v="11414"/>
          <ac:spMkLst>
            <pc:docMk/>
            <pc:sldMk cId="4108039329" sldId="408"/>
            <ac:spMk id="98" creationId="{8A212031-F758-48A4-A1F5-71FF3CBC0EF1}"/>
          </ac:spMkLst>
        </pc:spChg>
        <pc:spChg chg="add del mod">
          <ac:chgData name="Ragnhild Halvorsrud" userId="917ea340-fd63-490f-a7db-68428d24cf32" providerId="ADAL" clId="{3F26B701-AADC-4668-AAA4-FB7BA2B947B1}" dt="2020-06-19T16:10:42.928" v="11414"/>
          <ac:spMkLst>
            <pc:docMk/>
            <pc:sldMk cId="4108039329" sldId="408"/>
            <ac:spMk id="99" creationId="{5476F0CD-EB76-4989-91BE-8A532238D5A9}"/>
          </ac:spMkLst>
        </pc:spChg>
        <pc:spChg chg="add del mod">
          <ac:chgData name="Ragnhild Halvorsrud" userId="917ea340-fd63-490f-a7db-68428d24cf32" providerId="ADAL" clId="{3F26B701-AADC-4668-AAA4-FB7BA2B947B1}" dt="2020-06-19T16:10:42.928" v="11414"/>
          <ac:spMkLst>
            <pc:docMk/>
            <pc:sldMk cId="4108039329" sldId="408"/>
            <ac:spMk id="100" creationId="{10DA0B57-1228-40D7-AE7E-CF7B98DA07FC}"/>
          </ac:spMkLst>
        </pc:spChg>
        <pc:spChg chg="add del mod">
          <ac:chgData name="Ragnhild Halvorsrud" userId="917ea340-fd63-490f-a7db-68428d24cf32" providerId="ADAL" clId="{3F26B701-AADC-4668-AAA4-FB7BA2B947B1}" dt="2020-06-19T16:10:42.928" v="11414"/>
          <ac:spMkLst>
            <pc:docMk/>
            <pc:sldMk cId="4108039329" sldId="408"/>
            <ac:spMk id="101" creationId="{28471462-02F1-4D36-8AED-EF2015E33385}"/>
          </ac:spMkLst>
        </pc:spChg>
        <pc:spChg chg="add del mod">
          <ac:chgData name="Ragnhild Halvorsrud" userId="917ea340-fd63-490f-a7db-68428d24cf32" providerId="ADAL" clId="{3F26B701-AADC-4668-AAA4-FB7BA2B947B1}" dt="2020-06-19T16:10:42.928" v="11414"/>
          <ac:spMkLst>
            <pc:docMk/>
            <pc:sldMk cId="4108039329" sldId="408"/>
            <ac:spMk id="102" creationId="{41D1D945-8523-4461-97B7-5A280B3F2E93}"/>
          </ac:spMkLst>
        </pc:spChg>
        <pc:spChg chg="add del mod">
          <ac:chgData name="Ragnhild Halvorsrud" userId="917ea340-fd63-490f-a7db-68428d24cf32" providerId="ADAL" clId="{3F26B701-AADC-4668-AAA4-FB7BA2B947B1}" dt="2020-06-19T16:10:42.928" v="11414"/>
          <ac:spMkLst>
            <pc:docMk/>
            <pc:sldMk cId="4108039329" sldId="408"/>
            <ac:spMk id="106" creationId="{E1DF5BA6-F820-4364-A3D1-84D7BDCC4451}"/>
          </ac:spMkLst>
        </pc:spChg>
        <pc:spChg chg="add del mod">
          <ac:chgData name="Ragnhild Halvorsrud" userId="917ea340-fd63-490f-a7db-68428d24cf32" providerId="ADAL" clId="{3F26B701-AADC-4668-AAA4-FB7BA2B947B1}" dt="2020-06-19T16:10:42.928" v="11414"/>
          <ac:spMkLst>
            <pc:docMk/>
            <pc:sldMk cId="4108039329" sldId="408"/>
            <ac:spMk id="107" creationId="{53364698-9F74-45F0-BB4E-B34C3BCD483B}"/>
          </ac:spMkLst>
        </pc:spChg>
        <pc:spChg chg="add del mod">
          <ac:chgData name="Ragnhild Halvorsrud" userId="917ea340-fd63-490f-a7db-68428d24cf32" providerId="ADAL" clId="{3F26B701-AADC-4668-AAA4-FB7BA2B947B1}" dt="2020-06-19T16:10:42.928" v="11414"/>
          <ac:spMkLst>
            <pc:docMk/>
            <pc:sldMk cId="4108039329" sldId="408"/>
            <ac:spMk id="111" creationId="{F577A99F-B5ED-4D71-8A3A-C89D1C076FDB}"/>
          </ac:spMkLst>
        </pc:spChg>
        <pc:spChg chg="add del mod">
          <ac:chgData name="Ragnhild Halvorsrud" userId="917ea340-fd63-490f-a7db-68428d24cf32" providerId="ADAL" clId="{3F26B701-AADC-4668-AAA4-FB7BA2B947B1}" dt="2020-06-19T16:10:42.928" v="11414"/>
          <ac:spMkLst>
            <pc:docMk/>
            <pc:sldMk cId="4108039329" sldId="408"/>
            <ac:spMk id="112" creationId="{B92CA5D3-E0E6-49AE-955A-39D71DFC6564}"/>
          </ac:spMkLst>
        </pc:spChg>
        <pc:spChg chg="add del mod">
          <ac:chgData name="Ragnhild Halvorsrud" userId="917ea340-fd63-490f-a7db-68428d24cf32" providerId="ADAL" clId="{3F26B701-AADC-4668-AAA4-FB7BA2B947B1}" dt="2020-06-19T16:10:42.928" v="11414"/>
          <ac:spMkLst>
            <pc:docMk/>
            <pc:sldMk cId="4108039329" sldId="408"/>
            <ac:spMk id="119" creationId="{966CB3C2-CC57-47D5-BA98-8E971D9FF059}"/>
          </ac:spMkLst>
        </pc:spChg>
        <pc:spChg chg="add del mod">
          <ac:chgData name="Ragnhild Halvorsrud" userId="917ea340-fd63-490f-a7db-68428d24cf32" providerId="ADAL" clId="{3F26B701-AADC-4668-AAA4-FB7BA2B947B1}" dt="2020-06-19T16:10:42.928" v="11414"/>
          <ac:spMkLst>
            <pc:docMk/>
            <pc:sldMk cId="4108039329" sldId="408"/>
            <ac:spMk id="121" creationId="{4E4D40B1-7BCD-4A57-9E99-749B25A434FF}"/>
          </ac:spMkLst>
        </pc:spChg>
        <pc:spChg chg="add del mod">
          <ac:chgData name="Ragnhild Halvorsrud" userId="917ea340-fd63-490f-a7db-68428d24cf32" providerId="ADAL" clId="{3F26B701-AADC-4668-AAA4-FB7BA2B947B1}" dt="2020-06-19T16:10:42.928" v="11414"/>
          <ac:spMkLst>
            <pc:docMk/>
            <pc:sldMk cId="4108039329" sldId="408"/>
            <ac:spMk id="122" creationId="{AE043798-E55F-46A7-AE5F-5D16735006C6}"/>
          </ac:spMkLst>
        </pc:spChg>
        <pc:spChg chg="add del mod">
          <ac:chgData name="Ragnhild Halvorsrud" userId="917ea340-fd63-490f-a7db-68428d24cf32" providerId="ADAL" clId="{3F26B701-AADC-4668-AAA4-FB7BA2B947B1}" dt="2020-06-19T16:10:42.928" v="11414"/>
          <ac:spMkLst>
            <pc:docMk/>
            <pc:sldMk cId="4108039329" sldId="408"/>
            <ac:spMk id="124" creationId="{57B8FF02-D5A9-4A8F-9E23-C52649EAE9F7}"/>
          </ac:spMkLst>
        </pc:spChg>
        <pc:spChg chg="add mod">
          <ac:chgData name="Ragnhild Halvorsrud" userId="917ea340-fd63-490f-a7db-68428d24cf32" providerId="ADAL" clId="{3F26B701-AADC-4668-AAA4-FB7BA2B947B1}" dt="2020-06-19T17:20:47.242" v="16756" actId="790"/>
          <ac:spMkLst>
            <pc:docMk/>
            <pc:sldMk cId="4108039329" sldId="408"/>
            <ac:spMk id="126" creationId="{5D0666FB-0053-4084-9C0A-A602436910AE}"/>
          </ac:spMkLst>
        </pc:spChg>
        <pc:grpChg chg="add del mod">
          <ac:chgData name="Ragnhild Halvorsrud" userId="917ea340-fd63-490f-a7db-68428d24cf32" providerId="ADAL" clId="{3F26B701-AADC-4668-AAA4-FB7BA2B947B1}" dt="2020-06-19T16:03:45.666" v="11236"/>
          <ac:grpSpMkLst>
            <pc:docMk/>
            <pc:sldMk cId="4108039329" sldId="408"/>
            <ac:grpSpMk id="15" creationId="{8B31F29E-9DFD-4101-9C5A-AE026590B5E2}"/>
          </ac:grpSpMkLst>
        </pc:grpChg>
        <pc:grpChg chg="mod">
          <ac:chgData name="Ragnhild Halvorsrud" userId="917ea340-fd63-490f-a7db-68428d24cf32" providerId="ADAL" clId="{3F26B701-AADC-4668-AAA4-FB7BA2B947B1}" dt="2020-06-19T16:03:42.397" v="11235"/>
          <ac:grpSpMkLst>
            <pc:docMk/>
            <pc:sldMk cId="4108039329" sldId="408"/>
            <ac:grpSpMk id="21" creationId="{CB7B30DA-EBE1-4E09-B372-0F3D49CC5E18}"/>
          </ac:grpSpMkLst>
        </pc:grpChg>
        <pc:grpChg chg="mod">
          <ac:chgData name="Ragnhild Halvorsrud" userId="917ea340-fd63-490f-a7db-68428d24cf32" providerId="ADAL" clId="{3F26B701-AADC-4668-AAA4-FB7BA2B947B1}" dt="2020-06-19T16:03:42.397" v="11235"/>
          <ac:grpSpMkLst>
            <pc:docMk/>
            <pc:sldMk cId="4108039329" sldId="408"/>
            <ac:grpSpMk id="22" creationId="{CDF0CBAC-D2D3-4BD3-A8EF-0FAB765F1606}"/>
          </ac:grpSpMkLst>
        </pc:grpChg>
        <pc:grpChg chg="mod">
          <ac:chgData name="Ragnhild Halvorsrud" userId="917ea340-fd63-490f-a7db-68428d24cf32" providerId="ADAL" clId="{3F26B701-AADC-4668-AAA4-FB7BA2B947B1}" dt="2020-06-19T16:03:42.397" v="11235"/>
          <ac:grpSpMkLst>
            <pc:docMk/>
            <pc:sldMk cId="4108039329" sldId="408"/>
            <ac:grpSpMk id="23" creationId="{C1498C35-6B24-41DC-9288-46151F11A6FE}"/>
          </ac:grpSpMkLst>
        </pc:grpChg>
        <pc:grpChg chg="mod">
          <ac:chgData name="Ragnhild Halvorsrud" userId="917ea340-fd63-490f-a7db-68428d24cf32" providerId="ADAL" clId="{3F26B701-AADC-4668-AAA4-FB7BA2B947B1}" dt="2020-06-19T16:03:42.397" v="11235"/>
          <ac:grpSpMkLst>
            <pc:docMk/>
            <pc:sldMk cId="4108039329" sldId="408"/>
            <ac:grpSpMk id="24" creationId="{E1C456AF-9F1F-4405-8A3A-CB3AEFB7A5CB}"/>
          </ac:grpSpMkLst>
        </pc:grpChg>
        <pc:grpChg chg="add del mod">
          <ac:chgData name="Ragnhild Halvorsrud" userId="917ea340-fd63-490f-a7db-68428d24cf32" providerId="ADAL" clId="{3F26B701-AADC-4668-AAA4-FB7BA2B947B1}" dt="2020-06-19T16:07:38.319" v="11250"/>
          <ac:grpSpMkLst>
            <pc:docMk/>
            <pc:sldMk cId="4108039329" sldId="408"/>
            <ac:grpSpMk id="58" creationId="{F6AB91CE-3951-40D2-8F7C-A19787869B11}"/>
          </ac:grpSpMkLst>
        </pc:grpChg>
        <pc:grpChg chg="add del mod">
          <ac:chgData name="Ragnhild Halvorsrud" userId="917ea340-fd63-490f-a7db-68428d24cf32" providerId="ADAL" clId="{3F26B701-AADC-4668-AAA4-FB7BA2B947B1}" dt="2020-06-19T16:07:38.319" v="11250"/>
          <ac:grpSpMkLst>
            <pc:docMk/>
            <pc:sldMk cId="4108039329" sldId="408"/>
            <ac:grpSpMk id="61" creationId="{9F77F1D5-8D83-4290-B9A0-072F5E5E30C2}"/>
          </ac:grpSpMkLst>
        </pc:grpChg>
        <pc:grpChg chg="add del mod">
          <ac:chgData name="Ragnhild Halvorsrud" userId="917ea340-fd63-490f-a7db-68428d24cf32" providerId="ADAL" clId="{3F26B701-AADC-4668-AAA4-FB7BA2B947B1}" dt="2020-06-19T16:07:38.319" v="11250"/>
          <ac:grpSpMkLst>
            <pc:docMk/>
            <pc:sldMk cId="4108039329" sldId="408"/>
            <ac:grpSpMk id="64" creationId="{1FD02615-F17F-4562-BC63-15D6AD51B58B}"/>
          </ac:grpSpMkLst>
        </pc:grpChg>
        <pc:grpChg chg="add del mod">
          <ac:chgData name="Ragnhild Halvorsrud" userId="917ea340-fd63-490f-a7db-68428d24cf32" providerId="ADAL" clId="{3F26B701-AADC-4668-AAA4-FB7BA2B947B1}" dt="2020-06-19T16:07:38.319" v="11250"/>
          <ac:grpSpMkLst>
            <pc:docMk/>
            <pc:sldMk cId="4108039329" sldId="408"/>
            <ac:grpSpMk id="67" creationId="{828EF59F-FE25-4AF7-98D9-1943EEA66B46}"/>
          </ac:grpSpMkLst>
        </pc:grpChg>
        <pc:picChg chg="add mod">
          <ac:chgData name="Ragnhild Halvorsrud" userId="917ea340-fd63-490f-a7db-68428d24cf32" providerId="ADAL" clId="{3F26B701-AADC-4668-AAA4-FB7BA2B947B1}" dt="2020-06-19T16:08:20.145" v="11264" actId="553"/>
          <ac:picMkLst>
            <pc:docMk/>
            <pc:sldMk cId="4108039329" sldId="408"/>
            <ac:picMk id="4" creationId="{31D705C4-10C3-4746-A431-745791C2F82F}"/>
          </ac:picMkLst>
        </pc:picChg>
        <pc:picChg chg="add mod">
          <ac:chgData name="Ragnhild Halvorsrud" userId="917ea340-fd63-490f-a7db-68428d24cf32" providerId="ADAL" clId="{3F26B701-AADC-4668-AAA4-FB7BA2B947B1}" dt="2020-06-19T16:08:20.145" v="11264" actId="553"/>
          <ac:picMkLst>
            <pc:docMk/>
            <pc:sldMk cId="4108039329" sldId="408"/>
            <ac:picMk id="5" creationId="{66941CF8-196C-49F2-8340-46D97E11F368}"/>
          </ac:picMkLst>
        </pc:picChg>
        <pc:picChg chg="add mod">
          <ac:chgData name="Ragnhild Halvorsrud" userId="917ea340-fd63-490f-a7db-68428d24cf32" providerId="ADAL" clId="{3F26B701-AADC-4668-AAA4-FB7BA2B947B1}" dt="2020-06-19T16:11:03.214" v="11419" actId="1076"/>
          <ac:picMkLst>
            <pc:docMk/>
            <pc:sldMk cId="4108039329" sldId="408"/>
            <ac:picMk id="6" creationId="{9C948DA0-3668-4BE6-BE88-C3C9F6500739}"/>
          </ac:picMkLst>
        </pc:picChg>
        <pc:picChg chg="add del mod">
          <ac:chgData name="Ragnhild Halvorsrud" userId="917ea340-fd63-490f-a7db-68428d24cf32" providerId="ADAL" clId="{3F26B701-AADC-4668-AAA4-FB7BA2B947B1}" dt="2020-06-19T16:03:45.666" v="11236"/>
          <ac:picMkLst>
            <pc:docMk/>
            <pc:sldMk cId="4108039329" sldId="408"/>
            <ac:picMk id="14" creationId="{968059E9-F9D6-4F95-87B7-2F0B0985ADE3}"/>
          </ac:picMkLst>
        </pc:picChg>
        <pc:picChg chg="mod">
          <ac:chgData name="Ragnhild Halvorsrud" userId="917ea340-fd63-490f-a7db-68428d24cf32" providerId="ADAL" clId="{3F26B701-AADC-4668-AAA4-FB7BA2B947B1}" dt="2020-06-19T16:03:42.397" v="11235"/>
          <ac:picMkLst>
            <pc:docMk/>
            <pc:sldMk cId="4108039329" sldId="408"/>
            <ac:picMk id="28" creationId="{0FF46E1B-2E4F-403D-AC34-843F30E429E9}"/>
          </ac:picMkLst>
        </pc:picChg>
        <pc:picChg chg="del">
          <ac:chgData name="Ragnhild Halvorsrud" userId="917ea340-fd63-490f-a7db-68428d24cf32" providerId="ADAL" clId="{3F26B701-AADC-4668-AAA4-FB7BA2B947B1}" dt="2020-06-19T16:02:53.172" v="11225" actId="478"/>
          <ac:picMkLst>
            <pc:docMk/>
            <pc:sldMk cId="4108039329" sldId="408"/>
            <ac:picMk id="36" creationId="{30CF23FA-E5E9-4995-BF4A-B1035D324538}"/>
          </ac:picMkLst>
        </pc:picChg>
        <pc:picChg chg="del">
          <ac:chgData name="Ragnhild Halvorsrud" userId="917ea340-fd63-490f-a7db-68428d24cf32" providerId="ADAL" clId="{3F26B701-AADC-4668-AAA4-FB7BA2B947B1}" dt="2020-06-19T16:02:51.914" v="11224" actId="478"/>
          <ac:picMkLst>
            <pc:docMk/>
            <pc:sldMk cId="4108039329" sldId="408"/>
            <ac:picMk id="37" creationId="{01405207-29B1-48FB-A70E-8CE02BF60A40}"/>
          </ac:picMkLst>
        </pc:picChg>
        <pc:picChg chg="del">
          <ac:chgData name="Ragnhild Halvorsrud" userId="917ea340-fd63-490f-a7db-68428d24cf32" providerId="ADAL" clId="{3F26B701-AADC-4668-AAA4-FB7BA2B947B1}" dt="2020-06-19T16:10:21.585" v="11412" actId="478"/>
          <ac:picMkLst>
            <pc:docMk/>
            <pc:sldMk cId="4108039329" sldId="408"/>
            <ac:picMk id="38" creationId="{21344B40-1B4D-4345-A953-F287075D87E0}"/>
          </ac:picMkLst>
        </pc:picChg>
        <pc:picChg chg="mod">
          <ac:chgData name="Ragnhild Halvorsrud" userId="917ea340-fd63-490f-a7db-68428d24cf32" providerId="ADAL" clId="{3F26B701-AADC-4668-AAA4-FB7BA2B947B1}" dt="2020-06-19T16:03:42.397" v="11235"/>
          <ac:picMkLst>
            <pc:docMk/>
            <pc:sldMk cId="4108039329" sldId="408"/>
            <ac:picMk id="46" creationId="{EED0B5D5-94A4-460A-B539-942C320B651E}"/>
          </ac:picMkLst>
        </pc:picChg>
        <pc:picChg chg="mod">
          <ac:chgData name="Ragnhild Halvorsrud" userId="917ea340-fd63-490f-a7db-68428d24cf32" providerId="ADAL" clId="{3F26B701-AADC-4668-AAA4-FB7BA2B947B1}" dt="2020-06-19T16:03:42.397" v="11235"/>
          <ac:picMkLst>
            <pc:docMk/>
            <pc:sldMk cId="4108039329" sldId="408"/>
            <ac:picMk id="47" creationId="{725603F1-3213-4441-8B70-2BC1C9A0A21D}"/>
          </ac:picMkLst>
        </pc:picChg>
        <pc:picChg chg="mod">
          <ac:chgData name="Ragnhild Halvorsrud" userId="917ea340-fd63-490f-a7db-68428d24cf32" providerId="ADAL" clId="{3F26B701-AADC-4668-AAA4-FB7BA2B947B1}" dt="2020-06-19T16:03:42.397" v="11235"/>
          <ac:picMkLst>
            <pc:docMk/>
            <pc:sldMk cId="4108039329" sldId="408"/>
            <ac:picMk id="49" creationId="{C8C3B88F-42EC-4690-9B72-60583BA17ABF}"/>
          </ac:picMkLst>
        </pc:picChg>
        <pc:picChg chg="mod">
          <ac:chgData name="Ragnhild Halvorsrud" userId="917ea340-fd63-490f-a7db-68428d24cf32" providerId="ADAL" clId="{3F26B701-AADC-4668-AAA4-FB7BA2B947B1}" dt="2020-06-19T16:03:42.397" v="11235"/>
          <ac:picMkLst>
            <pc:docMk/>
            <pc:sldMk cId="4108039329" sldId="408"/>
            <ac:picMk id="51" creationId="{0B2227B2-D33B-4BEE-89F2-3B3232D0AFE8}"/>
          </ac:picMkLst>
        </pc:picChg>
        <pc:picChg chg="mod">
          <ac:chgData name="Ragnhild Halvorsrud" userId="917ea340-fd63-490f-a7db-68428d24cf32" providerId="ADAL" clId="{3F26B701-AADC-4668-AAA4-FB7BA2B947B1}" dt="2020-06-19T16:04:24.140" v="11241"/>
          <ac:picMkLst>
            <pc:docMk/>
            <pc:sldMk cId="4108039329" sldId="408"/>
            <ac:picMk id="59" creationId="{53871832-40D8-4A4F-AEEB-A4FE97BE9EA0}"/>
          </ac:picMkLst>
        </pc:picChg>
        <pc:picChg chg="mod">
          <ac:chgData name="Ragnhild Halvorsrud" userId="917ea340-fd63-490f-a7db-68428d24cf32" providerId="ADAL" clId="{3F26B701-AADC-4668-AAA4-FB7BA2B947B1}" dt="2020-06-19T16:04:24.140" v="11241"/>
          <ac:picMkLst>
            <pc:docMk/>
            <pc:sldMk cId="4108039329" sldId="408"/>
            <ac:picMk id="62" creationId="{69E5E0A3-D871-402D-9EA6-5CE247F74964}"/>
          </ac:picMkLst>
        </pc:picChg>
        <pc:picChg chg="mod">
          <ac:chgData name="Ragnhild Halvorsrud" userId="917ea340-fd63-490f-a7db-68428d24cf32" providerId="ADAL" clId="{3F26B701-AADC-4668-AAA4-FB7BA2B947B1}" dt="2020-06-19T16:04:24.140" v="11241"/>
          <ac:picMkLst>
            <pc:docMk/>
            <pc:sldMk cId="4108039329" sldId="408"/>
            <ac:picMk id="65" creationId="{7E274DE2-BD4B-44D2-A684-231E151E254A}"/>
          </ac:picMkLst>
        </pc:picChg>
        <pc:picChg chg="mod">
          <ac:chgData name="Ragnhild Halvorsrud" userId="917ea340-fd63-490f-a7db-68428d24cf32" providerId="ADAL" clId="{3F26B701-AADC-4668-AAA4-FB7BA2B947B1}" dt="2020-06-19T16:04:24.140" v="11241"/>
          <ac:picMkLst>
            <pc:docMk/>
            <pc:sldMk cId="4108039329" sldId="408"/>
            <ac:picMk id="69" creationId="{EB91DB6F-15AF-4169-9953-0705411C5D43}"/>
          </ac:picMkLst>
        </pc:picChg>
        <pc:picChg chg="add del mod">
          <ac:chgData name="Ragnhild Halvorsrud" userId="917ea340-fd63-490f-a7db-68428d24cf32" providerId="ADAL" clId="{3F26B701-AADC-4668-AAA4-FB7BA2B947B1}" dt="2020-06-19T16:10:42.928" v="11414"/>
          <ac:picMkLst>
            <pc:docMk/>
            <pc:sldMk cId="4108039329" sldId="408"/>
            <ac:picMk id="83" creationId="{A9FCFE2E-8395-4FFF-B97A-C01B09921885}"/>
          </ac:picMkLst>
        </pc:picChg>
        <pc:picChg chg="add del mod">
          <ac:chgData name="Ragnhild Halvorsrud" userId="917ea340-fd63-490f-a7db-68428d24cf32" providerId="ADAL" clId="{3F26B701-AADC-4668-AAA4-FB7BA2B947B1}" dt="2020-06-19T16:10:42.928" v="11414"/>
          <ac:picMkLst>
            <pc:docMk/>
            <pc:sldMk cId="4108039329" sldId="408"/>
            <ac:picMk id="84" creationId="{AAA027EF-C0CE-4A31-8F8A-8A580705550C}"/>
          </ac:picMkLst>
        </pc:picChg>
        <pc:picChg chg="add del mod">
          <ac:chgData name="Ragnhild Halvorsrud" userId="917ea340-fd63-490f-a7db-68428d24cf32" providerId="ADAL" clId="{3F26B701-AADC-4668-AAA4-FB7BA2B947B1}" dt="2020-06-19T16:10:42.928" v="11414"/>
          <ac:picMkLst>
            <pc:docMk/>
            <pc:sldMk cId="4108039329" sldId="408"/>
            <ac:picMk id="87" creationId="{3BBBB7B0-D3D9-466D-BA43-3895CFC3306A}"/>
          </ac:picMkLst>
        </pc:picChg>
        <pc:picChg chg="add del mod">
          <ac:chgData name="Ragnhild Halvorsrud" userId="917ea340-fd63-490f-a7db-68428d24cf32" providerId="ADAL" clId="{3F26B701-AADC-4668-AAA4-FB7BA2B947B1}" dt="2020-06-19T16:10:42.928" v="11414"/>
          <ac:picMkLst>
            <pc:docMk/>
            <pc:sldMk cId="4108039329" sldId="408"/>
            <ac:picMk id="92" creationId="{AA105277-5E99-4C8F-BFD9-3BF00EFF7ACD}"/>
          </ac:picMkLst>
        </pc:picChg>
        <pc:picChg chg="add del mod">
          <ac:chgData name="Ragnhild Halvorsrud" userId="917ea340-fd63-490f-a7db-68428d24cf32" providerId="ADAL" clId="{3F26B701-AADC-4668-AAA4-FB7BA2B947B1}" dt="2020-06-19T16:10:42.928" v="11414"/>
          <ac:picMkLst>
            <pc:docMk/>
            <pc:sldMk cId="4108039329" sldId="408"/>
            <ac:picMk id="93" creationId="{AFB0DC64-043D-426D-A8B9-65AAFDA52C09}"/>
          </ac:picMkLst>
        </pc:picChg>
        <pc:picChg chg="add del mod">
          <ac:chgData name="Ragnhild Halvorsrud" userId="917ea340-fd63-490f-a7db-68428d24cf32" providerId="ADAL" clId="{3F26B701-AADC-4668-AAA4-FB7BA2B947B1}" dt="2020-06-19T16:10:42.928" v="11414"/>
          <ac:picMkLst>
            <pc:docMk/>
            <pc:sldMk cId="4108039329" sldId="408"/>
            <ac:picMk id="96" creationId="{10CE04C9-468E-43F2-AFAB-6B4181B8FCFC}"/>
          </ac:picMkLst>
        </pc:picChg>
        <pc:picChg chg="add del mod">
          <ac:chgData name="Ragnhild Halvorsrud" userId="917ea340-fd63-490f-a7db-68428d24cf32" providerId="ADAL" clId="{3F26B701-AADC-4668-AAA4-FB7BA2B947B1}" dt="2020-06-19T16:10:42.928" v="11414"/>
          <ac:picMkLst>
            <pc:docMk/>
            <pc:sldMk cId="4108039329" sldId="408"/>
            <ac:picMk id="104" creationId="{C8694090-40C3-4C09-B62C-19AB4D77D7A9}"/>
          </ac:picMkLst>
        </pc:picChg>
        <pc:picChg chg="add del mod">
          <ac:chgData name="Ragnhild Halvorsrud" userId="917ea340-fd63-490f-a7db-68428d24cf32" providerId="ADAL" clId="{3F26B701-AADC-4668-AAA4-FB7BA2B947B1}" dt="2020-06-19T16:10:42.928" v="11414"/>
          <ac:picMkLst>
            <pc:docMk/>
            <pc:sldMk cId="4108039329" sldId="408"/>
            <ac:picMk id="105" creationId="{016C6136-A1E5-4BB1-804B-D942C329AF9A}"/>
          </ac:picMkLst>
        </pc:picChg>
        <pc:picChg chg="add del mod">
          <ac:chgData name="Ragnhild Halvorsrud" userId="917ea340-fd63-490f-a7db-68428d24cf32" providerId="ADAL" clId="{3F26B701-AADC-4668-AAA4-FB7BA2B947B1}" dt="2020-06-19T16:10:42.928" v="11414"/>
          <ac:picMkLst>
            <pc:docMk/>
            <pc:sldMk cId="4108039329" sldId="408"/>
            <ac:picMk id="109" creationId="{F2450217-03A5-40AF-AC22-0F4D556AE376}"/>
          </ac:picMkLst>
        </pc:picChg>
        <pc:picChg chg="add del mod">
          <ac:chgData name="Ragnhild Halvorsrud" userId="917ea340-fd63-490f-a7db-68428d24cf32" providerId="ADAL" clId="{3F26B701-AADC-4668-AAA4-FB7BA2B947B1}" dt="2020-06-19T16:10:42.928" v="11414"/>
          <ac:picMkLst>
            <pc:docMk/>
            <pc:sldMk cId="4108039329" sldId="408"/>
            <ac:picMk id="110" creationId="{5E97ED49-8F44-4843-9818-C96F86F9F464}"/>
          </ac:picMkLst>
        </pc:picChg>
        <pc:picChg chg="add del mod">
          <ac:chgData name="Ragnhild Halvorsrud" userId="917ea340-fd63-490f-a7db-68428d24cf32" providerId="ADAL" clId="{3F26B701-AADC-4668-AAA4-FB7BA2B947B1}" dt="2020-06-19T16:10:42.928" v="11414"/>
          <ac:picMkLst>
            <pc:docMk/>
            <pc:sldMk cId="4108039329" sldId="408"/>
            <ac:picMk id="113" creationId="{6C74BEF4-B83E-45A1-804B-824CCC228BC4}"/>
          </ac:picMkLst>
        </pc:picChg>
        <pc:picChg chg="add del mod">
          <ac:chgData name="Ragnhild Halvorsrud" userId="917ea340-fd63-490f-a7db-68428d24cf32" providerId="ADAL" clId="{3F26B701-AADC-4668-AAA4-FB7BA2B947B1}" dt="2020-06-19T16:10:42.928" v="11414"/>
          <ac:picMkLst>
            <pc:docMk/>
            <pc:sldMk cId="4108039329" sldId="408"/>
            <ac:picMk id="114" creationId="{7A972C36-1E4C-48D6-A70F-AA575BB840BE}"/>
          </ac:picMkLst>
        </pc:picChg>
        <pc:picChg chg="add del mod">
          <ac:chgData name="Ragnhild Halvorsrud" userId="917ea340-fd63-490f-a7db-68428d24cf32" providerId="ADAL" clId="{3F26B701-AADC-4668-AAA4-FB7BA2B947B1}" dt="2020-06-19T16:10:42.928" v="11414"/>
          <ac:picMkLst>
            <pc:docMk/>
            <pc:sldMk cId="4108039329" sldId="408"/>
            <ac:picMk id="116" creationId="{01DEBE4F-897D-42F2-81B2-4FD729C27916}"/>
          </ac:picMkLst>
        </pc:picChg>
        <pc:picChg chg="add del mod">
          <ac:chgData name="Ragnhild Halvorsrud" userId="917ea340-fd63-490f-a7db-68428d24cf32" providerId="ADAL" clId="{3F26B701-AADC-4668-AAA4-FB7BA2B947B1}" dt="2020-06-19T16:10:42.928" v="11414"/>
          <ac:picMkLst>
            <pc:docMk/>
            <pc:sldMk cId="4108039329" sldId="408"/>
            <ac:picMk id="117" creationId="{BA47CF53-BFFF-4BBE-AF4E-F7E068953397}"/>
          </ac:picMkLst>
        </pc:picChg>
        <pc:picChg chg="add mod">
          <ac:chgData name="Ragnhild Halvorsrud" userId="917ea340-fd63-490f-a7db-68428d24cf32" providerId="ADAL" clId="{3F26B701-AADC-4668-AAA4-FB7BA2B947B1}" dt="2020-06-19T16:32:19.724" v="11896" actId="1076"/>
          <ac:picMkLst>
            <pc:docMk/>
            <pc:sldMk cId="4108039329" sldId="408"/>
            <ac:picMk id="125" creationId="{6711E994-5820-4BDB-9C87-026DA6514BE4}"/>
          </ac:picMkLst>
        </pc:picChg>
        <pc:picChg chg="add mod">
          <ac:chgData name="Ragnhild Halvorsrud" userId="917ea340-fd63-490f-a7db-68428d24cf32" providerId="ADAL" clId="{3F26B701-AADC-4668-AAA4-FB7BA2B947B1}" dt="2020-06-19T16:39:13.994" v="12337" actId="1076"/>
          <ac:picMkLst>
            <pc:docMk/>
            <pc:sldMk cId="4108039329" sldId="408"/>
            <ac:picMk id="127" creationId="{812ACD5F-511D-4805-95E4-D64B9FE4C762}"/>
          </ac:picMkLst>
        </pc:picChg>
        <pc:cxnChg chg="mod">
          <ac:chgData name="Ragnhild Halvorsrud" userId="917ea340-fd63-490f-a7db-68428d24cf32" providerId="ADAL" clId="{3F26B701-AADC-4668-AAA4-FB7BA2B947B1}" dt="2020-06-19T16:03:42.397" v="11235"/>
          <ac:cxnSpMkLst>
            <pc:docMk/>
            <pc:sldMk cId="4108039329" sldId="408"/>
            <ac:cxnSpMk id="16" creationId="{2B232816-53C6-470C-853C-9924158C5109}"/>
          </ac:cxnSpMkLst>
        </pc:cxnChg>
        <pc:cxnChg chg="mod">
          <ac:chgData name="Ragnhild Halvorsrud" userId="917ea340-fd63-490f-a7db-68428d24cf32" providerId="ADAL" clId="{3F26B701-AADC-4668-AAA4-FB7BA2B947B1}" dt="2020-06-19T16:03:42.397" v="11235"/>
          <ac:cxnSpMkLst>
            <pc:docMk/>
            <pc:sldMk cId="4108039329" sldId="408"/>
            <ac:cxnSpMk id="17" creationId="{A653D876-D3E3-4E04-8618-09A719148C14}"/>
          </ac:cxnSpMkLst>
        </pc:cxnChg>
        <pc:cxnChg chg="mod">
          <ac:chgData name="Ragnhild Halvorsrud" userId="917ea340-fd63-490f-a7db-68428d24cf32" providerId="ADAL" clId="{3F26B701-AADC-4668-AAA4-FB7BA2B947B1}" dt="2020-06-19T16:03:42.397" v="11235"/>
          <ac:cxnSpMkLst>
            <pc:docMk/>
            <pc:sldMk cId="4108039329" sldId="408"/>
            <ac:cxnSpMk id="18" creationId="{91B66ED8-6C92-4C1F-BFC8-900FA1FA30FF}"/>
          </ac:cxnSpMkLst>
        </pc:cxnChg>
        <pc:cxnChg chg="mod">
          <ac:chgData name="Ragnhild Halvorsrud" userId="917ea340-fd63-490f-a7db-68428d24cf32" providerId="ADAL" clId="{3F26B701-AADC-4668-AAA4-FB7BA2B947B1}" dt="2020-06-19T16:03:42.397" v="11235"/>
          <ac:cxnSpMkLst>
            <pc:docMk/>
            <pc:sldMk cId="4108039329" sldId="408"/>
            <ac:cxnSpMk id="19" creationId="{6A7A61AA-B4F5-44FC-BD39-0C9B854B6D23}"/>
          </ac:cxnSpMkLst>
        </pc:cxnChg>
        <pc:cxnChg chg="mod">
          <ac:chgData name="Ragnhild Halvorsrud" userId="917ea340-fd63-490f-a7db-68428d24cf32" providerId="ADAL" clId="{3F26B701-AADC-4668-AAA4-FB7BA2B947B1}" dt="2020-06-19T16:03:42.397" v="11235"/>
          <ac:cxnSpMkLst>
            <pc:docMk/>
            <pc:sldMk cId="4108039329" sldId="408"/>
            <ac:cxnSpMk id="20" creationId="{58EB6740-410B-4F04-A12E-568933054648}"/>
          </ac:cxnSpMkLst>
        </pc:cxnChg>
        <pc:cxnChg chg="mod">
          <ac:chgData name="Ragnhild Halvorsrud" userId="917ea340-fd63-490f-a7db-68428d24cf32" providerId="ADAL" clId="{3F26B701-AADC-4668-AAA4-FB7BA2B947B1}" dt="2020-06-19T16:03:42.397" v="11235"/>
          <ac:cxnSpMkLst>
            <pc:docMk/>
            <pc:sldMk cId="4108039329" sldId="408"/>
            <ac:cxnSpMk id="30" creationId="{B7D64597-3D9E-4DD8-B747-1E9CFF0FF09D}"/>
          </ac:cxnSpMkLst>
        </pc:cxnChg>
        <pc:cxnChg chg="mod">
          <ac:chgData name="Ragnhild Halvorsrud" userId="917ea340-fd63-490f-a7db-68428d24cf32" providerId="ADAL" clId="{3F26B701-AADC-4668-AAA4-FB7BA2B947B1}" dt="2020-06-19T16:31:49.733" v="11893" actId="108"/>
          <ac:cxnSpMkLst>
            <pc:docMk/>
            <pc:sldMk cId="4108039329" sldId="408"/>
            <ac:cxnSpMk id="41" creationId="{39B99E0B-3891-49A0-9D88-F7B603E373F0}"/>
          </ac:cxnSpMkLst>
        </pc:cxnChg>
        <pc:cxnChg chg="add del mod">
          <ac:chgData name="Ragnhild Halvorsrud" userId="917ea340-fd63-490f-a7db-68428d24cf32" providerId="ADAL" clId="{3F26B701-AADC-4668-AAA4-FB7BA2B947B1}" dt="2020-06-19T16:07:38.319" v="11250"/>
          <ac:cxnSpMkLst>
            <pc:docMk/>
            <pc:sldMk cId="4108039329" sldId="408"/>
            <ac:cxnSpMk id="53" creationId="{7F0CC3D4-7D58-4080-B8A2-494F0884CD82}"/>
          </ac:cxnSpMkLst>
        </pc:cxnChg>
        <pc:cxnChg chg="add del mod">
          <ac:chgData name="Ragnhild Halvorsrud" userId="917ea340-fd63-490f-a7db-68428d24cf32" providerId="ADAL" clId="{3F26B701-AADC-4668-AAA4-FB7BA2B947B1}" dt="2020-06-19T16:07:38.319" v="11250"/>
          <ac:cxnSpMkLst>
            <pc:docMk/>
            <pc:sldMk cId="4108039329" sldId="408"/>
            <ac:cxnSpMk id="54" creationId="{3D612AA7-A2EE-4595-93E6-578DAB83844A}"/>
          </ac:cxnSpMkLst>
        </pc:cxnChg>
        <pc:cxnChg chg="add del mod">
          <ac:chgData name="Ragnhild Halvorsrud" userId="917ea340-fd63-490f-a7db-68428d24cf32" providerId="ADAL" clId="{3F26B701-AADC-4668-AAA4-FB7BA2B947B1}" dt="2020-06-19T16:07:38.319" v="11250"/>
          <ac:cxnSpMkLst>
            <pc:docMk/>
            <pc:sldMk cId="4108039329" sldId="408"/>
            <ac:cxnSpMk id="55" creationId="{D1A292BF-84DF-4360-88B2-EADB359CBC31}"/>
          </ac:cxnSpMkLst>
        </pc:cxnChg>
        <pc:cxnChg chg="add del mod">
          <ac:chgData name="Ragnhild Halvorsrud" userId="917ea340-fd63-490f-a7db-68428d24cf32" providerId="ADAL" clId="{3F26B701-AADC-4668-AAA4-FB7BA2B947B1}" dt="2020-06-19T16:07:38.319" v="11250"/>
          <ac:cxnSpMkLst>
            <pc:docMk/>
            <pc:sldMk cId="4108039329" sldId="408"/>
            <ac:cxnSpMk id="56" creationId="{4227501F-70D1-44DA-BEF0-F3E82153C60A}"/>
          </ac:cxnSpMkLst>
        </pc:cxnChg>
        <pc:cxnChg chg="add del mod">
          <ac:chgData name="Ragnhild Halvorsrud" userId="917ea340-fd63-490f-a7db-68428d24cf32" providerId="ADAL" clId="{3F26B701-AADC-4668-AAA4-FB7BA2B947B1}" dt="2020-06-19T16:07:38.319" v="11250"/>
          <ac:cxnSpMkLst>
            <pc:docMk/>
            <pc:sldMk cId="4108039329" sldId="408"/>
            <ac:cxnSpMk id="57" creationId="{4B00A636-D186-4FC8-B0D3-281C02A06124}"/>
          </ac:cxnSpMkLst>
        </pc:cxnChg>
        <pc:cxnChg chg="add del mod">
          <ac:chgData name="Ragnhild Halvorsrud" userId="917ea340-fd63-490f-a7db-68428d24cf32" providerId="ADAL" clId="{3F26B701-AADC-4668-AAA4-FB7BA2B947B1}" dt="2020-06-19T16:10:42.928" v="11414"/>
          <ac:cxnSpMkLst>
            <pc:docMk/>
            <pc:sldMk cId="4108039329" sldId="408"/>
            <ac:cxnSpMk id="88" creationId="{051466FC-EF0C-4E57-8936-8D0F2F21167C}"/>
          </ac:cxnSpMkLst>
        </pc:cxnChg>
        <pc:cxnChg chg="add del mod">
          <ac:chgData name="Ragnhild Halvorsrud" userId="917ea340-fd63-490f-a7db-68428d24cf32" providerId="ADAL" clId="{3F26B701-AADC-4668-AAA4-FB7BA2B947B1}" dt="2020-06-19T16:10:42.928" v="11414"/>
          <ac:cxnSpMkLst>
            <pc:docMk/>
            <pc:sldMk cId="4108039329" sldId="408"/>
            <ac:cxnSpMk id="89" creationId="{D9F6F6D0-2BFC-4291-88BE-22E166A08E3E}"/>
          </ac:cxnSpMkLst>
        </pc:cxnChg>
        <pc:cxnChg chg="add del mod">
          <ac:chgData name="Ragnhild Halvorsrud" userId="917ea340-fd63-490f-a7db-68428d24cf32" providerId="ADAL" clId="{3F26B701-AADC-4668-AAA4-FB7BA2B947B1}" dt="2020-06-19T16:10:42.928" v="11414"/>
          <ac:cxnSpMkLst>
            <pc:docMk/>
            <pc:sldMk cId="4108039329" sldId="408"/>
            <ac:cxnSpMk id="103" creationId="{EC5116F2-8DA9-425C-AE11-C127DF78E92C}"/>
          </ac:cxnSpMkLst>
        </pc:cxnChg>
        <pc:cxnChg chg="add del mod">
          <ac:chgData name="Ragnhild Halvorsrud" userId="917ea340-fd63-490f-a7db-68428d24cf32" providerId="ADAL" clId="{3F26B701-AADC-4668-AAA4-FB7BA2B947B1}" dt="2020-06-19T16:10:42.928" v="11414"/>
          <ac:cxnSpMkLst>
            <pc:docMk/>
            <pc:sldMk cId="4108039329" sldId="408"/>
            <ac:cxnSpMk id="108" creationId="{17D017D1-6E25-48BA-B354-CCCEB8CFD199}"/>
          </ac:cxnSpMkLst>
        </pc:cxnChg>
        <pc:cxnChg chg="add del mod">
          <ac:chgData name="Ragnhild Halvorsrud" userId="917ea340-fd63-490f-a7db-68428d24cf32" providerId="ADAL" clId="{3F26B701-AADC-4668-AAA4-FB7BA2B947B1}" dt="2020-06-19T16:10:42.928" v="11414"/>
          <ac:cxnSpMkLst>
            <pc:docMk/>
            <pc:sldMk cId="4108039329" sldId="408"/>
            <ac:cxnSpMk id="115" creationId="{69F1AFF9-9EF5-46CF-B16D-C98DFD58E77A}"/>
          </ac:cxnSpMkLst>
        </pc:cxnChg>
        <pc:cxnChg chg="add del mod">
          <ac:chgData name="Ragnhild Halvorsrud" userId="917ea340-fd63-490f-a7db-68428d24cf32" providerId="ADAL" clId="{3F26B701-AADC-4668-AAA4-FB7BA2B947B1}" dt="2020-06-19T16:10:42.928" v="11414"/>
          <ac:cxnSpMkLst>
            <pc:docMk/>
            <pc:sldMk cId="4108039329" sldId="408"/>
            <ac:cxnSpMk id="118" creationId="{DCBC4DBD-51D7-498E-A7D5-0F5C7BAA8F11}"/>
          </ac:cxnSpMkLst>
        </pc:cxnChg>
        <pc:cxnChg chg="add del mod">
          <ac:chgData name="Ragnhild Halvorsrud" userId="917ea340-fd63-490f-a7db-68428d24cf32" providerId="ADAL" clId="{3F26B701-AADC-4668-AAA4-FB7BA2B947B1}" dt="2020-06-19T16:10:42.928" v="11414"/>
          <ac:cxnSpMkLst>
            <pc:docMk/>
            <pc:sldMk cId="4108039329" sldId="408"/>
            <ac:cxnSpMk id="120" creationId="{63C71D36-189C-4149-B701-C593B5F26281}"/>
          </ac:cxnSpMkLst>
        </pc:cxnChg>
        <pc:cxnChg chg="add del mod">
          <ac:chgData name="Ragnhild Halvorsrud" userId="917ea340-fd63-490f-a7db-68428d24cf32" providerId="ADAL" clId="{3F26B701-AADC-4668-AAA4-FB7BA2B947B1}" dt="2020-06-19T16:10:42.928" v="11414"/>
          <ac:cxnSpMkLst>
            <pc:docMk/>
            <pc:sldMk cId="4108039329" sldId="408"/>
            <ac:cxnSpMk id="123" creationId="{B15C09D0-FA1A-4CD8-8CE8-B352FF3F5391}"/>
          </ac:cxnSpMkLst>
        </pc:cxnChg>
      </pc:sldChg>
      <pc:sldChg chg="modSp add del mod modNotes">
        <pc:chgData name="Ragnhild Halvorsrud" userId="917ea340-fd63-490f-a7db-68428d24cf32" providerId="ADAL" clId="{3F26B701-AADC-4668-AAA4-FB7BA2B947B1}" dt="2020-06-19T12:45:32.212" v="10835" actId="47"/>
        <pc:sldMkLst>
          <pc:docMk/>
          <pc:sldMk cId="1068297019" sldId="410"/>
        </pc:sldMkLst>
        <pc:spChg chg="mod">
          <ac:chgData name="Ragnhild Halvorsrud" userId="917ea340-fd63-490f-a7db-68428d24cf32" providerId="ADAL" clId="{3F26B701-AADC-4668-AAA4-FB7BA2B947B1}" dt="2020-06-19T12:45:29.275" v="10834" actId="790"/>
          <ac:spMkLst>
            <pc:docMk/>
            <pc:sldMk cId="1068297019" sldId="410"/>
            <ac:spMk id="2" creationId="{00000000-0000-0000-0000-000000000000}"/>
          </ac:spMkLst>
        </pc:spChg>
      </pc:sldChg>
      <pc:sldChg chg="modSp add del mod ord modNotes">
        <pc:chgData name="Ragnhild Halvorsrud" userId="917ea340-fd63-490f-a7db-68428d24cf32" providerId="ADAL" clId="{3F26B701-AADC-4668-AAA4-FB7BA2B947B1}" dt="2020-06-19T11:56:27.554" v="9669" actId="47"/>
        <pc:sldMkLst>
          <pc:docMk/>
          <pc:sldMk cId="2014477988" sldId="426"/>
        </pc:sldMkLst>
        <pc:spChg chg="mod">
          <ac:chgData name="Ragnhild Halvorsrud" userId="917ea340-fd63-490f-a7db-68428d24cf32" providerId="ADAL" clId="{3F26B701-AADC-4668-AAA4-FB7BA2B947B1}" dt="2020-06-19T11:49:13.509" v="9458" actId="790"/>
          <ac:spMkLst>
            <pc:docMk/>
            <pc:sldMk cId="2014477988" sldId="426"/>
            <ac:spMk id="2" creationId="{00000000-0000-0000-0000-000000000000}"/>
          </ac:spMkLst>
        </pc:spChg>
        <pc:spChg chg="mod">
          <ac:chgData name="Ragnhild Halvorsrud" userId="917ea340-fd63-490f-a7db-68428d24cf32" providerId="ADAL" clId="{3F26B701-AADC-4668-AAA4-FB7BA2B947B1}" dt="2020-06-19T11:49:13.523" v="9463" actId="790"/>
          <ac:spMkLst>
            <pc:docMk/>
            <pc:sldMk cId="2014477988" sldId="426"/>
            <ac:spMk id="4" creationId="{00000000-0000-0000-0000-000000000000}"/>
          </ac:spMkLst>
        </pc:spChg>
        <pc:spChg chg="mod">
          <ac:chgData name="Ragnhild Halvorsrud" userId="917ea340-fd63-490f-a7db-68428d24cf32" providerId="ADAL" clId="{3F26B701-AADC-4668-AAA4-FB7BA2B947B1}" dt="2020-06-19T11:49:13.506" v="9457" actId="790"/>
          <ac:spMkLst>
            <pc:docMk/>
            <pc:sldMk cId="2014477988" sldId="426"/>
            <ac:spMk id="8" creationId="{00000000-0000-0000-0000-000000000000}"/>
          </ac:spMkLst>
        </pc:spChg>
        <pc:spChg chg="mod">
          <ac:chgData name="Ragnhild Halvorsrud" userId="917ea340-fd63-490f-a7db-68428d24cf32" providerId="ADAL" clId="{3F26B701-AADC-4668-AAA4-FB7BA2B947B1}" dt="2020-06-19T11:49:13.512" v="9459" actId="790"/>
          <ac:spMkLst>
            <pc:docMk/>
            <pc:sldMk cId="2014477988" sldId="426"/>
            <ac:spMk id="10" creationId="{00000000-0000-0000-0000-000000000000}"/>
          </ac:spMkLst>
        </pc:spChg>
        <pc:spChg chg="mod">
          <ac:chgData name="Ragnhild Halvorsrud" userId="917ea340-fd63-490f-a7db-68428d24cf32" providerId="ADAL" clId="{3F26B701-AADC-4668-AAA4-FB7BA2B947B1}" dt="2020-06-19T11:49:13.515" v="9460" actId="790"/>
          <ac:spMkLst>
            <pc:docMk/>
            <pc:sldMk cId="2014477988" sldId="426"/>
            <ac:spMk id="11" creationId="{00000000-0000-0000-0000-000000000000}"/>
          </ac:spMkLst>
        </pc:spChg>
        <pc:spChg chg="mod">
          <ac:chgData name="Ragnhild Halvorsrud" userId="917ea340-fd63-490f-a7db-68428d24cf32" providerId="ADAL" clId="{3F26B701-AADC-4668-AAA4-FB7BA2B947B1}" dt="2020-06-19T11:49:13.519" v="9461" actId="790"/>
          <ac:spMkLst>
            <pc:docMk/>
            <pc:sldMk cId="2014477988" sldId="426"/>
            <ac:spMk id="12" creationId="{00000000-0000-0000-0000-000000000000}"/>
          </ac:spMkLst>
        </pc:spChg>
        <pc:spChg chg="mod">
          <ac:chgData name="Ragnhild Halvorsrud" userId="917ea340-fd63-490f-a7db-68428d24cf32" providerId="ADAL" clId="{3F26B701-AADC-4668-AAA4-FB7BA2B947B1}" dt="2020-06-19T11:49:13.521" v="9462" actId="790"/>
          <ac:spMkLst>
            <pc:docMk/>
            <pc:sldMk cId="2014477988" sldId="426"/>
            <ac:spMk id="14" creationId="{00000000-0000-0000-0000-000000000000}"/>
          </ac:spMkLst>
        </pc:spChg>
      </pc:sldChg>
      <pc:sldChg chg="addSp delSp modSp add mod modNotes">
        <pc:chgData name="Ragnhild Halvorsrud" userId="917ea340-fd63-490f-a7db-68428d24cf32" providerId="ADAL" clId="{3F26B701-AADC-4668-AAA4-FB7BA2B947B1}" dt="2020-06-19T17:20:46.012" v="16117" actId="790"/>
        <pc:sldMkLst>
          <pc:docMk/>
          <pc:sldMk cId="2607329622" sldId="428"/>
        </pc:sldMkLst>
        <pc:spChg chg="mod">
          <ac:chgData name="Ragnhild Halvorsrud" userId="917ea340-fd63-490f-a7db-68428d24cf32" providerId="ADAL" clId="{3F26B701-AADC-4668-AAA4-FB7BA2B947B1}" dt="2020-06-19T17:20:45.997" v="16111" actId="790"/>
          <ac:spMkLst>
            <pc:docMk/>
            <pc:sldMk cId="2607329622" sldId="428"/>
            <ac:spMk id="2" creationId="{00000000-0000-0000-0000-000000000000}"/>
          </ac:spMkLst>
        </pc:spChg>
        <pc:spChg chg="mod">
          <ac:chgData name="Ragnhild Halvorsrud" userId="917ea340-fd63-490f-a7db-68428d24cf32" providerId="ADAL" clId="{3F26B701-AADC-4668-AAA4-FB7BA2B947B1}" dt="2020-06-19T17:20:46.001" v="16112" actId="790"/>
          <ac:spMkLst>
            <pc:docMk/>
            <pc:sldMk cId="2607329622" sldId="428"/>
            <ac:spMk id="5" creationId="{00000000-0000-0000-0000-000000000000}"/>
          </ac:spMkLst>
        </pc:spChg>
        <pc:spChg chg="mod">
          <ac:chgData name="Ragnhild Halvorsrud" userId="917ea340-fd63-490f-a7db-68428d24cf32" providerId="ADAL" clId="{3F26B701-AADC-4668-AAA4-FB7BA2B947B1}" dt="2020-06-19T17:20:46.003" v="16113" actId="790"/>
          <ac:spMkLst>
            <pc:docMk/>
            <pc:sldMk cId="2607329622" sldId="428"/>
            <ac:spMk id="6" creationId="{00000000-0000-0000-0000-000000000000}"/>
          </ac:spMkLst>
        </pc:spChg>
        <pc:spChg chg="add del mod">
          <ac:chgData name="Ragnhild Halvorsrud" userId="917ea340-fd63-490f-a7db-68428d24cf32" providerId="ADAL" clId="{3F26B701-AADC-4668-AAA4-FB7BA2B947B1}" dt="2020-06-19T10:35:57.157" v="8640" actId="478"/>
          <ac:spMkLst>
            <pc:docMk/>
            <pc:sldMk cId="2607329622" sldId="428"/>
            <ac:spMk id="7" creationId="{B6B9F152-767D-47C0-99AB-C1081B29E7AB}"/>
          </ac:spMkLst>
        </pc:spChg>
        <pc:spChg chg="del mod">
          <ac:chgData name="Ragnhild Halvorsrud" userId="917ea340-fd63-490f-a7db-68428d24cf32" providerId="ADAL" clId="{3F26B701-AADC-4668-AAA4-FB7BA2B947B1}" dt="2020-06-19T10:35:54.592" v="8639" actId="478"/>
          <ac:spMkLst>
            <pc:docMk/>
            <pc:sldMk cId="2607329622" sldId="428"/>
            <ac:spMk id="21" creationId="{00000000-0000-0000-0000-000000000000}"/>
          </ac:spMkLst>
        </pc:spChg>
        <pc:spChg chg="mod">
          <ac:chgData name="Ragnhild Halvorsrud" userId="917ea340-fd63-490f-a7db-68428d24cf32" providerId="ADAL" clId="{3F26B701-AADC-4668-AAA4-FB7BA2B947B1}" dt="2020-06-19T17:20:46.005" v="16114" actId="790"/>
          <ac:spMkLst>
            <pc:docMk/>
            <pc:sldMk cId="2607329622" sldId="428"/>
            <ac:spMk id="22" creationId="{00000000-0000-0000-0000-000000000000}"/>
          </ac:spMkLst>
        </pc:spChg>
        <pc:spChg chg="mod">
          <ac:chgData name="Ragnhild Halvorsrud" userId="917ea340-fd63-490f-a7db-68428d24cf32" providerId="ADAL" clId="{3F26B701-AADC-4668-AAA4-FB7BA2B947B1}" dt="2020-06-19T17:20:46.008" v="16115" actId="790"/>
          <ac:spMkLst>
            <pc:docMk/>
            <pc:sldMk cId="2607329622" sldId="428"/>
            <ac:spMk id="23" creationId="{00000000-0000-0000-0000-000000000000}"/>
          </ac:spMkLst>
        </pc:spChg>
        <pc:picChg chg="mod">
          <ac:chgData name="Ragnhild Halvorsrud" userId="917ea340-fd63-490f-a7db-68428d24cf32" providerId="ADAL" clId="{3F26B701-AADC-4668-AAA4-FB7BA2B947B1}" dt="2020-06-19T10:36:02.297" v="8641" actId="1076"/>
          <ac:picMkLst>
            <pc:docMk/>
            <pc:sldMk cId="2607329622" sldId="428"/>
            <ac:picMk id="3" creationId="{00000000-0000-0000-0000-000000000000}"/>
          </ac:picMkLst>
        </pc:picChg>
        <pc:cxnChg chg="mod">
          <ac:chgData name="Ragnhild Halvorsrud" userId="917ea340-fd63-490f-a7db-68428d24cf32" providerId="ADAL" clId="{3F26B701-AADC-4668-AAA4-FB7BA2B947B1}" dt="2020-06-19T10:36:02.297" v="8641" actId="1076"/>
          <ac:cxnSpMkLst>
            <pc:docMk/>
            <pc:sldMk cId="2607329622" sldId="428"/>
            <ac:cxnSpMk id="24" creationId="{00000000-0000-0000-0000-000000000000}"/>
          </ac:cxnSpMkLst>
        </pc:cxnChg>
        <pc:cxnChg chg="mod">
          <ac:chgData name="Ragnhild Halvorsrud" userId="917ea340-fd63-490f-a7db-68428d24cf32" providerId="ADAL" clId="{3F26B701-AADC-4668-AAA4-FB7BA2B947B1}" dt="2020-06-19T10:36:02.297" v="8641" actId="1076"/>
          <ac:cxnSpMkLst>
            <pc:docMk/>
            <pc:sldMk cId="2607329622" sldId="428"/>
            <ac:cxnSpMk id="33" creationId="{00000000-0000-0000-0000-000000000000}"/>
          </ac:cxnSpMkLst>
        </pc:cxnChg>
      </pc:sldChg>
      <pc:sldChg chg="modSp add del mod modNotes">
        <pc:chgData name="Ragnhild Halvorsrud" userId="917ea340-fd63-490f-a7db-68428d24cf32" providerId="ADAL" clId="{3F26B701-AADC-4668-AAA4-FB7BA2B947B1}" dt="2020-06-19T17:23:11.972" v="17092" actId="47"/>
        <pc:sldMkLst>
          <pc:docMk/>
          <pc:sldMk cId="3931716677" sldId="429"/>
        </pc:sldMkLst>
        <pc:spChg chg="mod">
          <ac:chgData name="Ragnhild Halvorsrud" userId="917ea340-fd63-490f-a7db-68428d24cf32" providerId="ADAL" clId="{3F26B701-AADC-4668-AAA4-FB7BA2B947B1}" dt="2020-06-19T17:20:47.389" v="16837" actId="790"/>
          <ac:spMkLst>
            <pc:docMk/>
            <pc:sldMk cId="3931716677" sldId="429"/>
            <ac:spMk id="2" creationId="{00000000-0000-0000-0000-000000000000}"/>
          </ac:spMkLst>
        </pc:spChg>
        <pc:spChg chg="mod">
          <ac:chgData name="Ragnhild Halvorsrud" userId="917ea340-fd63-490f-a7db-68428d24cf32" providerId="ADAL" clId="{3F26B701-AADC-4668-AAA4-FB7BA2B947B1}" dt="2020-06-19T17:20:47.393" v="16838" actId="790"/>
          <ac:spMkLst>
            <pc:docMk/>
            <pc:sldMk cId="3931716677" sldId="429"/>
            <ac:spMk id="3" creationId="{00000000-0000-0000-0000-000000000000}"/>
          </ac:spMkLst>
        </pc:spChg>
        <pc:spChg chg="mod">
          <ac:chgData name="Ragnhild Halvorsrud" userId="917ea340-fd63-490f-a7db-68428d24cf32" providerId="ADAL" clId="{3F26B701-AADC-4668-AAA4-FB7BA2B947B1}" dt="2020-06-19T17:20:47.395" v="16839" actId="790"/>
          <ac:spMkLst>
            <pc:docMk/>
            <pc:sldMk cId="3931716677" sldId="429"/>
            <ac:spMk id="4" creationId="{00000000-0000-0000-0000-000000000000}"/>
          </ac:spMkLst>
        </pc:spChg>
        <pc:spChg chg="mod">
          <ac:chgData name="Ragnhild Halvorsrud" userId="917ea340-fd63-490f-a7db-68428d24cf32" providerId="ADAL" clId="{3F26B701-AADC-4668-AAA4-FB7BA2B947B1}" dt="2020-06-19T17:20:47.396" v="16840" actId="790"/>
          <ac:spMkLst>
            <pc:docMk/>
            <pc:sldMk cId="3931716677" sldId="429"/>
            <ac:spMk id="5" creationId="{00000000-0000-0000-0000-000000000000}"/>
          </ac:spMkLst>
        </pc:spChg>
        <pc:spChg chg="mod">
          <ac:chgData name="Ragnhild Halvorsrud" userId="917ea340-fd63-490f-a7db-68428d24cf32" providerId="ADAL" clId="{3F26B701-AADC-4668-AAA4-FB7BA2B947B1}" dt="2020-06-19T17:20:47.398" v="16841" actId="790"/>
          <ac:spMkLst>
            <pc:docMk/>
            <pc:sldMk cId="3931716677" sldId="429"/>
            <ac:spMk id="11" creationId="{00000000-0000-0000-0000-000000000000}"/>
          </ac:spMkLst>
        </pc:spChg>
        <pc:spChg chg="mod">
          <ac:chgData name="Ragnhild Halvorsrud" userId="917ea340-fd63-490f-a7db-68428d24cf32" providerId="ADAL" clId="{3F26B701-AADC-4668-AAA4-FB7BA2B947B1}" dt="2020-06-19T17:20:47.399" v="16842" actId="790"/>
          <ac:spMkLst>
            <pc:docMk/>
            <pc:sldMk cId="3931716677" sldId="429"/>
            <ac:spMk id="14" creationId="{00000000-0000-0000-0000-000000000000}"/>
          </ac:spMkLst>
        </pc:spChg>
        <pc:spChg chg="mod">
          <ac:chgData name="Ragnhild Halvorsrud" userId="917ea340-fd63-490f-a7db-68428d24cf32" providerId="ADAL" clId="{3F26B701-AADC-4668-AAA4-FB7BA2B947B1}" dt="2020-06-19T17:20:47.401" v="16843" actId="790"/>
          <ac:spMkLst>
            <pc:docMk/>
            <pc:sldMk cId="3931716677" sldId="429"/>
            <ac:spMk id="29" creationId="{00000000-0000-0000-0000-000000000000}"/>
          </ac:spMkLst>
        </pc:spChg>
        <pc:spChg chg="mod">
          <ac:chgData name="Ragnhild Halvorsrud" userId="917ea340-fd63-490f-a7db-68428d24cf32" providerId="ADAL" clId="{3F26B701-AADC-4668-AAA4-FB7BA2B947B1}" dt="2020-06-19T17:20:47.403" v="16844" actId="790"/>
          <ac:spMkLst>
            <pc:docMk/>
            <pc:sldMk cId="3931716677" sldId="429"/>
            <ac:spMk id="30" creationId="{00000000-0000-0000-0000-000000000000}"/>
          </ac:spMkLst>
        </pc:spChg>
        <pc:spChg chg="mod">
          <ac:chgData name="Ragnhild Halvorsrud" userId="917ea340-fd63-490f-a7db-68428d24cf32" providerId="ADAL" clId="{3F26B701-AADC-4668-AAA4-FB7BA2B947B1}" dt="2020-06-19T17:20:47.405" v="16845" actId="790"/>
          <ac:spMkLst>
            <pc:docMk/>
            <pc:sldMk cId="3931716677" sldId="429"/>
            <ac:spMk id="31" creationId="{00000000-0000-0000-0000-000000000000}"/>
          </ac:spMkLst>
        </pc:spChg>
        <pc:spChg chg="mod">
          <ac:chgData name="Ragnhild Halvorsrud" userId="917ea340-fd63-490f-a7db-68428d24cf32" providerId="ADAL" clId="{3F26B701-AADC-4668-AAA4-FB7BA2B947B1}" dt="2020-06-19T17:20:47.406" v="16846" actId="790"/>
          <ac:spMkLst>
            <pc:docMk/>
            <pc:sldMk cId="3931716677" sldId="429"/>
            <ac:spMk id="32" creationId="{00000000-0000-0000-0000-000000000000}"/>
          </ac:spMkLst>
        </pc:spChg>
        <pc:spChg chg="mod">
          <ac:chgData name="Ragnhild Halvorsrud" userId="917ea340-fd63-490f-a7db-68428d24cf32" providerId="ADAL" clId="{3F26B701-AADC-4668-AAA4-FB7BA2B947B1}" dt="2020-06-19T17:20:47.408" v="16847" actId="790"/>
          <ac:spMkLst>
            <pc:docMk/>
            <pc:sldMk cId="3931716677" sldId="429"/>
            <ac:spMk id="33" creationId="{00000000-0000-0000-0000-000000000000}"/>
          </ac:spMkLst>
        </pc:spChg>
        <pc:spChg chg="mod">
          <ac:chgData name="Ragnhild Halvorsrud" userId="917ea340-fd63-490f-a7db-68428d24cf32" providerId="ADAL" clId="{3F26B701-AADC-4668-AAA4-FB7BA2B947B1}" dt="2020-06-19T17:20:47.409" v="16848" actId="790"/>
          <ac:spMkLst>
            <pc:docMk/>
            <pc:sldMk cId="3931716677" sldId="429"/>
            <ac:spMk id="34" creationId="{00000000-0000-0000-0000-000000000000}"/>
          </ac:spMkLst>
        </pc:spChg>
        <pc:spChg chg="mod">
          <ac:chgData name="Ragnhild Halvorsrud" userId="917ea340-fd63-490f-a7db-68428d24cf32" providerId="ADAL" clId="{3F26B701-AADC-4668-AAA4-FB7BA2B947B1}" dt="2020-06-19T17:20:47.411" v="16849" actId="790"/>
          <ac:spMkLst>
            <pc:docMk/>
            <pc:sldMk cId="3931716677" sldId="429"/>
            <ac:spMk id="37" creationId="{00000000-0000-0000-0000-000000000000}"/>
          </ac:spMkLst>
        </pc:spChg>
        <pc:spChg chg="mod">
          <ac:chgData name="Ragnhild Halvorsrud" userId="917ea340-fd63-490f-a7db-68428d24cf32" providerId="ADAL" clId="{3F26B701-AADC-4668-AAA4-FB7BA2B947B1}" dt="2020-06-19T17:20:47.413" v="16850" actId="790"/>
          <ac:spMkLst>
            <pc:docMk/>
            <pc:sldMk cId="3931716677" sldId="429"/>
            <ac:spMk id="38" creationId="{00000000-0000-0000-0000-000000000000}"/>
          </ac:spMkLst>
        </pc:spChg>
        <pc:spChg chg="mod">
          <ac:chgData name="Ragnhild Halvorsrud" userId="917ea340-fd63-490f-a7db-68428d24cf32" providerId="ADAL" clId="{3F26B701-AADC-4668-AAA4-FB7BA2B947B1}" dt="2020-06-19T17:20:47.415" v="16851" actId="790"/>
          <ac:spMkLst>
            <pc:docMk/>
            <pc:sldMk cId="3931716677" sldId="429"/>
            <ac:spMk id="39" creationId="{00000000-0000-0000-0000-000000000000}"/>
          </ac:spMkLst>
        </pc:spChg>
        <pc:spChg chg="mod">
          <ac:chgData name="Ragnhild Halvorsrud" userId="917ea340-fd63-490f-a7db-68428d24cf32" providerId="ADAL" clId="{3F26B701-AADC-4668-AAA4-FB7BA2B947B1}" dt="2020-06-19T17:20:47.417" v="16852" actId="790"/>
          <ac:spMkLst>
            <pc:docMk/>
            <pc:sldMk cId="3931716677" sldId="429"/>
            <ac:spMk id="40" creationId="{00000000-0000-0000-0000-000000000000}"/>
          </ac:spMkLst>
        </pc:spChg>
        <pc:spChg chg="mod">
          <ac:chgData name="Ragnhild Halvorsrud" userId="917ea340-fd63-490f-a7db-68428d24cf32" providerId="ADAL" clId="{3F26B701-AADC-4668-AAA4-FB7BA2B947B1}" dt="2020-06-19T17:20:47.419" v="16853" actId="790"/>
          <ac:spMkLst>
            <pc:docMk/>
            <pc:sldMk cId="3931716677" sldId="429"/>
            <ac:spMk id="41" creationId="{00000000-0000-0000-0000-000000000000}"/>
          </ac:spMkLst>
        </pc:spChg>
        <pc:spChg chg="mod">
          <ac:chgData name="Ragnhild Halvorsrud" userId="917ea340-fd63-490f-a7db-68428d24cf32" providerId="ADAL" clId="{3F26B701-AADC-4668-AAA4-FB7BA2B947B1}" dt="2020-06-19T17:20:47.421" v="16854" actId="790"/>
          <ac:spMkLst>
            <pc:docMk/>
            <pc:sldMk cId="3931716677" sldId="429"/>
            <ac:spMk id="42" creationId="{00000000-0000-0000-0000-000000000000}"/>
          </ac:spMkLst>
        </pc:spChg>
        <pc:spChg chg="mod">
          <ac:chgData name="Ragnhild Halvorsrud" userId="917ea340-fd63-490f-a7db-68428d24cf32" providerId="ADAL" clId="{3F26B701-AADC-4668-AAA4-FB7BA2B947B1}" dt="2020-06-19T17:20:47.424" v="16855" actId="790"/>
          <ac:spMkLst>
            <pc:docMk/>
            <pc:sldMk cId="3931716677" sldId="429"/>
            <ac:spMk id="43" creationId="{00000000-0000-0000-0000-000000000000}"/>
          </ac:spMkLst>
        </pc:spChg>
        <pc:spChg chg="mod">
          <ac:chgData name="Ragnhild Halvorsrud" userId="917ea340-fd63-490f-a7db-68428d24cf32" providerId="ADAL" clId="{3F26B701-AADC-4668-AAA4-FB7BA2B947B1}" dt="2020-06-19T17:20:47.427" v="16856" actId="790"/>
          <ac:spMkLst>
            <pc:docMk/>
            <pc:sldMk cId="3931716677" sldId="429"/>
            <ac:spMk id="44" creationId="{00000000-0000-0000-0000-000000000000}"/>
          </ac:spMkLst>
        </pc:spChg>
        <pc:spChg chg="mod">
          <ac:chgData name="Ragnhild Halvorsrud" userId="917ea340-fd63-490f-a7db-68428d24cf32" providerId="ADAL" clId="{3F26B701-AADC-4668-AAA4-FB7BA2B947B1}" dt="2020-06-19T17:20:47.430" v="16857" actId="790"/>
          <ac:spMkLst>
            <pc:docMk/>
            <pc:sldMk cId="3931716677" sldId="429"/>
            <ac:spMk id="45" creationId="{00000000-0000-0000-0000-000000000000}"/>
          </ac:spMkLst>
        </pc:spChg>
        <pc:spChg chg="mod">
          <ac:chgData name="Ragnhild Halvorsrud" userId="917ea340-fd63-490f-a7db-68428d24cf32" providerId="ADAL" clId="{3F26B701-AADC-4668-AAA4-FB7BA2B947B1}" dt="2020-06-19T17:20:47.433" v="16858" actId="790"/>
          <ac:spMkLst>
            <pc:docMk/>
            <pc:sldMk cId="3931716677" sldId="429"/>
            <ac:spMk id="46" creationId="{00000000-0000-0000-0000-000000000000}"/>
          </ac:spMkLst>
        </pc:spChg>
        <pc:spChg chg="mod">
          <ac:chgData name="Ragnhild Halvorsrud" userId="917ea340-fd63-490f-a7db-68428d24cf32" providerId="ADAL" clId="{3F26B701-AADC-4668-AAA4-FB7BA2B947B1}" dt="2020-06-19T17:20:47.436" v="16859" actId="790"/>
          <ac:spMkLst>
            <pc:docMk/>
            <pc:sldMk cId="3931716677" sldId="429"/>
            <ac:spMk id="47" creationId="{00000000-0000-0000-0000-000000000000}"/>
          </ac:spMkLst>
        </pc:spChg>
        <pc:spChg chg="mod">
          <ac:chgData name="Ragnhild Halvorsrud" userId="917ea340-fd63-490f-a7db-68428d24cf32" providerId="ADAL" clId="{3F26B701-AADC-4668-AAA4-FB7BA2B947B1}" dt="2020-06-19T17:20:47.438" v="16860" actId="790"/>
          <ac:spMkLst>
            <pc:docMk/>
            <pc:sldMk cId="3931716677" sldId="429"/>
            <ac:spMk id="48" creationId="{00000000-0000-0000-0000-000000000000}"/>
          </ac:spMkLst>
        </pc:spChg>
        <pc:spChg chg="mod">
          <ac:chgData name="Ragnhild Halvorsrud" userId="917ea340-fd63-490f-a7db-68428d24cf32" providerId="ADAL" clId="{3F26B701-AADC-4668-AAA4-FB7BA2B947B1}" dt="2020-06-19T17:20:47.440" v="16861" actId="790"/>
          <ac:spMkLst>
            <pc:docMk/>
            <pc:sldMk cId="3931716677" sldId="429"/>
            <ac:spMk id="51" creationId="{00000000-0000-0000-0000-000000000000}"/>
          </ac:spMkLst>
        </pc:spChg>
        <pc:spChg chg="mod">
          <ac:chgData name="Ragnhild Halvorsrud" userId="917ea340-fd63-490f-a7db-68428d24cf32" providerId="ADAL" clId="{3F26B701-AADC-4668-AAA4-FB7BA2B947B1}" dt="2020-06-19T17:20:47.441" v="16862" actId="790"/>
          <ac:spMkLst>
            <pc:docMk/>
            <pc:sldMk cId="3931716677" sldId="429"/>
            <ac:spMk id="53" creationId="{00000000-0000-0000-0000-000000000000}"/>
          </ac:spMkLst>
        </pc:spChg>
        <pc:spChg chg="mod">
          <ac:chgData name="Ragnhild Halvorsrud" userId="917ea340-fd63-490f-a7db-68428d24cf32" providerId="ADAL" clId="{3F26B701-AADC-4668-AAA4-FB7BA2B947B1}" dt="2020-06-19T17:20:47.444" v="16863" actId="790"/>
          <ac:spMkLst>
            <pc:docMk/>
            <pc:sldMk cId="3931716677" sldId="429"/>
            <ac:spMk id="59" creationId="{00000000-0000-0000-0000-000000000000}"/>
          </ac:spMkLst>
        </pc:spChg>
        <pc:spChg chg="mod">
          <ac:chgData name="Ragnhild Halvorsrud" userId="917ea340-fd63-490f-a7db-68428d24cf32" providerId="ADAL" clId="{3F26B701-AADC-4668-AAA4-FB7BA2B947B1}" dt="2020-06-19T17:20:47.445" v="16864" actId="790"/>
          <ac:spMkLst>
            <pc:docMk/>
            <pc:sldMk cId="3931716677" sldId="429"/>
            <ac:spMk id="62" creationId="{00000000-0000-0000-0000-000000000000}"/>
          </ac:spMkLst>
        </pc:spChg>
      </pc:sldChg>
      <pc:sldChg chg="modSp add mod modNotes">
        <pc:chgData name="Ragnhild Halvorsrud" userId="917ea340-fd63-490f-a7db-68428d24cf32" providerId="ADAL" clId="{3F26B701-AADC-4668-AAA4-FB7BA2B947B1}" dt="2020-06-19T17:20:45.788" v="16020" actId="790"/>
        <pc:sldMkLst>
          <pc:docMk/>
          <pc:sldMk cId="541240641" sldId="450"/>
        </pc:sldMkLst>
        <pc:spChg chg="mod">
          <ac:chgData name="Ragnhild Halvorsrud" userId="917ea340-fd63-490f-a7db-68428d24cf32" providerId="ADAL" clId="{3F26B701-AADC-4668-AAA4-FB7BA2B947B1}" dt="2020-06-19T17:20:45.777" v="16016" actId="790"/>
          <ac:spMkLst>
            <pc:docMk/>
            <pc:sldMk cId="541240641" sldId="450"/>
            <ac:spMk id="2" creationId="{00000000-0000-0000-0000-000000000000}"/>
          </ac:spMkLst>
        </pc:spChg>
        <pc:spChg chg="mod">
          <ac:chgData name="Ragnhild Halvorsrud" userId="917ea340-fd63-490f-a7db-68428d24cf32" providerId="ADAL" clId="{3F26B701-AADC-4668-AAA4-FB7BA2B947B1}" dt="2020-06-19T17:20:45.782" v="16017" actId="790"/>
          <ac:spMkLst>
            <pc:docMk/>
            <pc:sldMk cId="541240641" sldId="450"/>
            <ac:spMk id="3" creationId="{00000000-0000-0000-0000-000000000000}"/>
          </ac:spMkLst>
        </pc:spChg>
        <pc:spChg chg="mod">
          <ac:chgData name="Ragnhild Halvorsrud" userId="917ea340-fd63-490f-a7db-68428d24cf32" providerId="ADAL" clId="{3F26B701-AADC-4668-AAA4-FB7BA2B947B1}" dt="2020-06-19T17:20:45.784" v="16018" actId="790"/>
          <ac:spMkLst>
            <pc:docMk/>
            <pc:sldMk cId="541240641" sldId="450"/>
            <ac:spMk id="4" creationId="{00000000-0000-0000-0000-000000000000}"/>
          </ac:spMkLst>
        </pc:spChg>
      </pc:sldChg>
      <pc:sldChg chg="addSp delSp modSp add del mod modNotes">
        <pc:chgData name="Ragnhild Halvorsrud" userId="917ea340-fd63-490f-a7db-68428d24cf32" providerId="ADAL" clId="{3F26B701-AADC-4668-AAA4-FB7BA2B947B1}" dt="2020-06-19T17:20:45.828" v="16040" actId="790"/>
        <pc:sldMkLst>
          <pc:docMk/>
          <pc:sldMk cId="2539071821" sldId="451"/>
        </pc:sldMkLst>
        <pc:spChg chg="mod">
          <ac:chgData name="Ragnhild Halvorsrud" userId="917ea340-fd63-490f-a7db-68428d24cf32" providerId="ADAL" clId="{3F26B701-AADC-4668-AAA4-FB7BA2B947B1}" dt="2020-06-19T17:20:45.790" v="16021" actId="790"/>
          <ac:spMkLst>
            <pc:docMk/>
            <pc:sldMk cId="2539071821" sldId="451"/>
            <ac:spMk id="2" creationId="{00000000-0000-0000-0000-000000000000}"/>
          </ac:spMkLst>
        </pc:spChg>
        <pc:spChg chg="mod">
          <ac:chgData name="Ragnhild Halvorsrud" userId="917ea340-fd63-490f-a7db-68428d24cf32" providerId="ADAL" clId="{3F26B701-AADC-4668-AAA4-FB7BA2B947B1}" dt="2020-06-19T17:20:45.795" v="16022" actId="790"/>
          <ac:spMkLst>
            <pc:docMk/>
            <pc:sldMk cId="2539071821" sldId="451"/>
            <ac:spMk id="3" creationId="{00000000-0000-0000-0000-000000000000}"/>
          </ac:spMkLst>
        </pc:spChg>
        <pc:spChg chg="add del mod">
          <ac:chgData name="Ragnhild Halvorsrud" userId="917ea340-fd63-490f-a7db-68428d24cf32" providerId="ADAL" clId="{3F26B701-AADC-4668-AAA4-FB7BA2B947B1}" dt="2020-06-18T13:57:44.613" v="375"/>
          <ac:spMkLst>
            <pc:docMk/>
            <pc:sldMk cId="2539071821" sldId="451"/>
            <ac:spMk id="4" creationId="{A5C4B6DE-34E1-4340-8A5C-754EA09E11B9}"/>
          </ac:spMkLst>
        </pc:spChg>
        <pc:spChg chg="add del mod">
          <ac:chgData name="Ragnhild Halvorsrud" userId="917ea340-fd63-490f-a7db-68428d24cf32" providerId="ADAL" clId="{3F26B701-AADC-4668-AAA4-FB7BA2B947B1}" dt="2020-06-18T13:57:44.613" v="375"/>
          <ac:spMkLst>
            <pc:docMk/>
            <pc:sldMk cId="2539071821" sldId="451"/>
            <ac:spMk id="5" creationId="{5ABB36B2-0DBD-4E82-BFC5-FB22CC7E4F30}"/>
          </ac:spMkLst>
        </pc:spChg>
        <pc:spChg chg="add del mod">
          <ac:chgData name="Ragnhild Halvorsrud" userId="917ea340-fd63-490f-a7db-68428d24cf32" providerId="ADAL" clId="{3F26B701-AADC-4668-AAA4-FB7BA2B947B1}" dt="2020-06-18T13:57:44.613" v="375"/>
          <ac:spMkLst>
            <pc:docMk/>
            <pc:sldMk cId="2539071821" sldId="451"/>
            <ac:spMk id="6" creationId="{53723328-5EF0-4569-8AD2-84E7F30AEF24}"/>
          </ac:spMkLst>
        </pc:spChg>
        <pc:spChg chg="mod">
          <ac:chgData name="Ragnhild Halvorsrud" userId="917ea340-fd63-490f-a7db-68428d24cf32" providerId="ADAL" clId="{3F26B701-AADC-4668-AAA4-FB7BA2B947B1}" dt="2020-06-19T17:20:45.797" v="16023" actId="790"/>
          <ac:spMkLst>
            <pc:docMk/>
            <pc:sldMk cId="2539071821" sldId="451"/>
            <ac:spMk id="8" creationId="{00000000-0000-0000-0000-000000000000}"/>
          </ac:spMkLst>
        </pc:spChg>
        <pc:graphicFrameChg chg="del">
          <ac:chgData name="Ragnhild Halvorsrud" userId="917ea340-fd63-490f-a7db-68428d24cf32" providerId="ADAL" clId="{3F26B701-AADC-4668-AAA4-FB7BA2B947B1}" dt="2020-06-17T18:38:24.042" v="159" actId="478"/>
          <ac:graphicFrameMkLst>
            <pc:docMk/>
            <pc:sldMk cId="2539071821" sldId="451"/>
            <ac:graphicFrameMk id="6" creationId="{00000000-0000-0000-0000-000000000000}"/>
          </ac:graphicFrameMkLst>
        </pc:graphicFrameChg>
        <pc:graphicFrameChg chg="add del mod">
          <ac:chgData name="Ragnhild Halvorsrud" userId="917ea340-fd63-490f-a7db-68428d24cf32" providerId="ADAL" clId="{3F26B701-AADC-4668-AAA4-FB7BA2B947B1}" dt="2020-06-17T18:40:15.262" v="161"/>
          <ac:graphicFrameMkLst>
            <pc:docMk/>
            <pc:sldMk cId="2539071821" sldId="451"/>
            <ac:graphicFrameMk id="10" creationId="{6BB4F196-9AC8-4034-B6BF-E0B4E8D96297}"/>
          </ac:graphicFrameMkLst>
        </pc:graphicFrameChg>
        <pc:graphicFrameChg chg="add mod modGraphic">
          <ac:chgData name="Ragnhild Halvorsrud" userId="917ea340-fd63-490f-a7db-68428d24cf32" providerId="ADAL" clId="{3F26B701-AADC-4668-AAA4-FB7BA2B947B1}" dt="2020-06-19T17:20:45.824" v="16038" actId="790"/>
          <ac:graphicFrameMkLst>
            <pc:docMk/>
            <pc:sldMk cId="2539071821" sldId="451"/>
            <ac:graphicFrameMk id="19" creationId="{1DD7FA0A-BB72-4BC0-97DB-96F286CA1774}"/>
          </ac:graphicFrameMkLst>
        </pc:graphicFrameChg>
        <pc:picChg chg="add del mod">
          <ac:chgData name="Ragnhild Halvorsrud" userId="917ea340-fd63-490f-a7db-68428d24cf32" providerId="ADAL" clId="{3F26B701-AADC-4668-AAA4-FB7BA2B947B1}" dt="2020-06-17T18:40:15.262" v="161"/>
          <ac:picMkLst>
            <pc:docMk/>
            <pc:sldMk cId="2539071821" sldId="451"/>
            <ac:picMk id="11" creationId="{DED65E7E-0174-4131-B6D4-7150CAB27E0B}"/>
          </ac:picMkLst>
        </pc:picChg>
        <pc:picChg chg="add del mod">
          <ac:chgData name="Ragnhild Halvorsrud" userId="917ea340-fd63-490f-a7db-68428d24cf32" providerId="ADAL" clId="{3F26B701-AADC-4668-AAA4-FB7BA2B947B1}" dt="2020-06-17T18:40:15.262" v="161"/>
          <ac:picMkLst>
            <pc:docMk/>
            <pc:sldMk cId="2539071821" sldId="451"/>
            <ac:picMk id="12" creationId="{9F8366F8-61B3-478E-8329-F7332859D694}"/>
          </ac:picMkLst>
        </pc:picChg>
        <pc:picChg chg="add del mod">
          <ac:chgData name="Ragnhild Halvorsrud" userId="917ea340-fd63-490f-a7db-68428d24cf32" providerId="ADAL" clId="{3F26B701-AADC-4668-AAA4-FB7BA2B947B1}" dt="2020-06-17T18:40:15.262" v="161"/>
          <ac:picMkLst>
            <pc:docMk/>
            <pc:sldMk cId="2539071821" sldId="451"/>
            <ac:picMk id="13" creationId="{EAA6B884-CB0B-4138-A165-4855B45188BC}"/>
          </ac:picMkLst>
        </pc:picChg>
        <pc:picChg chg="del">
          <ac:chgData name="Ragnhild Halvorsrud" userId="917ea340-fd63-490f-a7db-68428d24cf32" providerId="ADAL" clId="{3F26B701-AADC-4668-AAA4-FB7BA2B947B1}" dt="2020-06-17T18:38:24.042" v="159" actId="478"/>
          <ac:picMkLst>
            <pc:docMk/>
            <pc:sldMk cId="2539071821" sldId="451"/>
            <ac:picMk id="14" creationId="{00000000-0000-0000-0000-000000000000}"/>
          </ac:picMkLst>
        </pc:picChg>
        <pc:picChg chg="del">
          <ac:chgData name="Ragnhild Halvorsrud" userId="917ea340-fd63-490f-a7db-68428d24cf32" providerId="ADAL" clId="{3F26B701-AADC-4668-AAA4-FB7BA2B947B1}" dt="2020-06-17T18:38:24.042" v="159" actId="478"/>
          <ac:picMkLst>
            <pc:docMk/>
            <pc:sldMk cId="2539071821" sldId="451"/>
            <ac:picMk id="15" creationId="{00000000-0000-0000-0000-000000000000}"/>
          </ac:picMkLst>
        </pc:picChg>
        <pc:picChg chg="del">
          <ac:chgData name="Ragnhild Halvorsrud" userId="917ea340-fd63-490f-a7db-68428d24cf32" providerId="ADAL" clId="{3F26B701-AADC-4668-AAA4-FB7BA2B947B1}" dt="2020-06-17T18:38:24.042" v="159" actId="478"/>
          <ac:picMkLst>
            <pc:docMk/>
            <pc:sldMk cId="2539071821" sldId="451"/>
            <ac:picMk id="16" creationId="{00000000-0000-0000-0000-000000000000}"/>
          </ac:picMkLst>
        </pc:picChg>
        <pc:picChg chg="add del mod">
          <ac:chgData name="Ragnhild Halvorsrud" userId="917ea340-fd63-490f-a7db-68428d24cf32" providerId="ADAL" clId="{3F26B701-AADC-4668-AAA4-FB7BA2B947B1}" dt="2020-06-17T18:40:15.262" v="161"/>
          <ac:picMkLst>
            <pc:docMk/>
            <pc:sldMk cId="2539071821" sldId="451"/>
            <ac:picMk id="17" creationId="{3ED2CC12-08A7-4563-B4E4-743FD2276B5C}"/>
          </ac:picMkLst>
        </pc:picChg>
        <pc:picChg chg="del">
          <ac:chgData name="Ragnhild Halvorsrud" userId="917ea340-fd63-490f-a7db-68428d24cf32" providerId="ADAL" clId="{3F26B701-AADC-4668-AAA4-FB7BA2B947B1}" dt="2020-06-17T18:38:24.042" v="159" actId="478"/>
          <ac:picMkLst>
            <pc:docMk/>
            <pc:sldMk cId="2539071821" sldId="451"/>
            <ac:picMk id="18" creationId="{00000000-0000-0000-0000-000000000000}"/>
          </ac:picMkLst>
        </pc:picChg>
        <pc:picChg chg="add mod">
          <ac:chgData name="Ragnhild Halvorsrud" userId="917ea340-fd63-490f-a7db-68428d24cf32" providerId="ADAL" clId="{3F26B701-AADC-4668-AAA4-FB7BA2B947B1}" dt="2020-06-18T13:57:54.634" v="376" actId="1076"/>
          <ac:picMkLst>
            <pc:docMk/>
            <pc:sldMk cId="2539071821" sldId="451"/>
            <ac:picMk id="20" creationId="{5DDDCDEE-25FE-40A3-B78D-348869937C4F}"/>
          </ac:picMkLst>
        </pc:picChg>
        <pc:picChg chg="add mod">
          <ac:chgData name="Ragnhild Halvorsrud" userId="917ea340-fd63-490f-a7db-68428d24cf32" providerId="ADAL" clId="{3F26B701-AADC-4668-AAA4-FB7BA2B947B1}" dt="2020-06-18T13:57:54.634" v="376" actId="1076"/>
          <ac:picMkLst>
            <pc:docMk/>
            <pc:sldMk cId="2539071821" sldId="451"/>
            <ac:picMk id="21" creationId="{1390E82C-5F3E-46A6-AB2B-6468C398D942}"/>
          </ac:picMkLst>
        </pc:picChg>
        <pc:picChg chg="add mod">
          <ac:chgData name="Ragnhild Halvorsrud" userId="917ea340-fd63-490f-a7db-68428d24cf32" providerId="ADAL" clId="{3F26B701-AADC-4668-AAA4-FB7BA2B947B1}" dt="2020-06-18T13:57:54.634" v="376" actId="1076"/>
          <ac:picMkLst>
            <pc:docMk/>
            <pc:sldMk cId="2539071821" sldId="451"/>
            <ac:picMk id="22" creationId="{8E7E6242-B98E-464D-8F39-99E8DAC799CE}"/>
          </ac:picMkLst>
        </pc:picChg>
        <pc:picChg chg="add mod">
          <ac:chgData name="Ragnhild Halvorsrud" userId="917ea340-fd63-490f-a7db-68428d24cf32" providerId="ADAL" clId="{3F26B701-AADC-4668-AAA4-FB7BA2B947B1}" dt="2020-06-18T13:57:54.634" v="376" actId="1076"/>
          <ac:picMkLst>
            <pc:docMk/>
            <pc:sldMk cId="2539071821" sldId="451"/>
            <ac:picMk id="23" creationId="{B184387F-FBD2-4CC8-90A4-81D184C4C430}"/>
          </ac:picMkLst>
        </pc:picChg>
      </pc:sldChg>
      <pc:sldChg chg="modSp add del mod">
        <pc:chgData name="Ragnhild Halvorsrud" userId="917ea340-fd63-490f-a7db-68428d24cf32" providerId="ADAL" clId="{3F26B701-AADC-4668-AAA4-FB7BA2B947B1}" dt="2020-06-18T14:12:03.621" v="502" actId="47"/>
        <pc:sldMkLst>
          <pc:docMk/>
          <pc:sldMk cId="444301632" sldId="452"/>
        </pc:sldMkLst>
        <pc:spChg chg="mod">
          <ac:chgData name="Ragnhild Halvorsrud" userId="917ea340-fd63-490f-a7db-68428d24cf32" providerId="ADAL" clId="{3F26B701-AADC-4668-AAA4-FB7BA2B947B1}" dt="2020-06-18T14:06:06.592" v="456" actId="20577"/>
          <ac:spMkLst>
            <pc:docMk/>
            <pc:sldMk cId="444301632" sldId="452"/>
            <ac:spMk id="2" creationId="{00000000-0000-0000-0000-000000000000}"/>
          </ac:spMkLst>
        </pc:spChg>
        <pc:spChg chg="mod">
          <ac:chgData name="Ragnhild Halvorsrud" userId="917ea340-fd63-490f-a7db-68428d24cf32" providerId="ADAL" clId="{3F26B701-AADC-4668-AAA4-FB7BA2B947B1}" dt="2020-06-18T14:05:56.930" v="442" actId="27636"/>
          <ac:spMkLst>
            <pc:docMk/>
            <pc:sldMk cId="444301632" sldId="452"/>
            <ac:spMk id="3" creationId="{00000000-0000-0000-0000-000000000000}"/>
          </ac:spMkLst>
        </pc:spChg>
        <pc:spChg chg="mod">
          <ac:chgData name="Ragnhild Halvorsrud" userId="917ea340-fd63-490f-a7db-68428d24cf32" providerId="ADAL" clId="{3F26B701-AADC-4668-AAA4-FB7BA2B947B1}" dt="2020-06-18T14:05:44.637" v="439"/>
          <ac:spMkLst>
            <pc:docMk/>
            <pc:sldMk cId="444301632" sldId="452"/>
            <ac:spMk id="4" creationId="{00000000-0000-0000-0000-000000000000}"/>
          </ac:spMkLst>
        </pc:spChg>
      </pc:sldChg>
      <pc:sldChg chg="modSp add del mod">
        <pc:chgData name="Ragnhild Halvorsrud" userId="917ea340-fd63-490f-a7db-68428d24cf32" providerId="ADAL" clId="{3F26B701-AADC-4668-AAA4-FB7BA2B947B1}" dt="2020-06-17T18:46:20.353" v="225" actId="47"/>
        <pc:sldMkLst>
          <pc:docMk/>
          <pc:sldMk cId="3182055099" sldId="452"/>
        </pc:sldMkLst>
        <pc:spChg chg="mod">
          <ac:chgData name="Ragnhild Halvorsrud" userId="917ea340-fd63-490f-a7db-68428d24cf32" providerId="ADAL" clId="{3F26B701-AADC-4668-AAA4-FB7BA2B947B1}" dt="2020-06-17T18:44:27.223" v="220"/>
          <ac:spMkLst>
            <pc:docMk/>
            <pc:sldMk cId="3182055099" sldId="452"/>
            <ac:spMk id="2" creationId="{00000000-0000-0000-0000-000000000000}"/>
          </ac:spMkLst>
        </pc:spChg>
        <pc:spChg chg="mod">
          <ac:chgData name="Ragnhild Halvorsrud" userId="917ea340-fd63-490f-a7db-68428d24cf32" providerId="ADAL" clId="{3F26B701-AADC-4668-AAA4-FB7BA2B947B1}" dt="2020-06-17T18:44:27.303" v="221" actId="27636"/>
          <ac:spMkLst>
            <pc:docMk/>
            <pc:sldMk cId="3182055099" sldId="452"/>
            <ac:spMk id="3" creationId="{00000000-0000-0000-0000-000000000000}"/>
          </ac:spMkLst>
        </pc:spChg>
        <pc:spChg chg="mod">
          <ac:chgData name="Ragnhild Halvorsrud" userId="917ea340-fd63-490f-a7db-68428d24cf32" providerId="ADAL" clId="{3F26B701-AADC-4668-AAA4-FB7BA2B947B1}" dt="2020-06-17T18:44:27.223" v="220"/>
          <ac:spMkLst>
            <pc:docMk/>
            <pc:sldMk cId="3182055099" sldId="452"/>
            <ac:spMk id="4" creationId="{00000000-0000-0000-0000-000000000000}"/>
          </ac:spMkLst>
        </pc:spChg>
      </pc:sldChg>
      <pc:sldChg chg="modSp add del mod">
        <pc:chgData name="Ragnhild Halvorsrud" userId="917ea340-fd63-490f-a7db-68428d24cf32" providerId="ADAL" clId="{3F26B701-AADC-4668-AAA4-FB7BA2B947B1}" dt="2020-06-18T14:05:36.001" v="437"/>
        <pc:sldMkLst>
          <pc:docMk/>
          <pc:sldMk cId="3278558931" sldId="452"/>
        </pc:sldMkLst>
        <pc:spChg chg="mod">
          <ac:chgData name="Ragnhild Halvorsrud" userId="917ea340-fd63-490f-a7db-68428d24cf32" providerId="ADAL" clId="{3F26B701-AADC-4668-AAA4-FB7BA2B947B1}" dt="2020-06-18T14:05:36.001" v="437"/>
          <ac:spMkLst>
            <pc:docMk/>
            <pc:sldMk cId="3278558931" sldId="452"/>
            <ac:spMk id="3" creationId="{00000000-0000-0000-0000-000000000000}"/>
          </ac:spMkLst>
        </pc:spChg>
      </pc:sldChg>
      <pc:sldChg chg="addSp delSp modSp add del mod modNotes">
        <pc:chgData name="Ragnhild Halvorsrud" userId="917ea340-fd63-490f-a7db-68428d24cf32" providerId="ADAL" clId="{3F26B701-AADC-4668-AAA4-FB7BA2B947B1}" dt="2020-06-19T17:20:45.922" v="16078" actId="790"/>
        <pc:sldMkLst>
          <pc:docMk/>
          <pc:sldMk cId="3419055384" sldId="453"/>
        </pc:sldMkLst>
        <pc:spChg chg="mod">
          <ac:chgData name="Ragnhild Halvorsrud" userId="917ea340-fd63-490f-a7db-68428d24cf32" providerId="ADAL" clId="{3F26B701-AADC-4668-AAA4-FB7BA2B947B1}" dt="2020-06-19T17:20:45.916" v="16075" actId="790"/>
          <ac:spMkLst>
            <pc:docMk/>
            <pc:sldMk cId="3419055384" sldId="453"/>
            <ac:spMk id="2" creationId="{00000000-0000-0000-0000-000000000000}"/>
          </ac:spMkLst>
        </pc:spChg>
        <pc:spChg chg="mod">
          <ac:chgData name="Ragnhild Halvorsrud" userId="917ea340-fd63-490f-a7db-68428d24cf32" providerId="ADAL" clId="{3F26B701-AADC-4668-AAA4-FB7BA2B947B1}" dt="2020-06-19T17:20:45.919" v="16076" actId="790"/>
          <ac:spMkLst>
            <pc:docMk/>
            <pc:sldMk cId="3419055384" sldId="453"/>
            <ac:spMk id="3" creationId="{00000000-0000-0000-0000-000000000000}"/>
          </ac:spMkLst>
        </pc:spChg>
        <pc:spChg chg="add del mod">
          <ac:chgData name="Ragnhild Halvorsrud" userId="917ea340-fd63-490f-a7db-68428d24cf32" providerId="ADAL" clId="{3F26B701-AADC-4668-AAA4-FB7BA2B947B1}" dt="2020-06-18T14:17:42.931" v="583"/>
          <ac:spMkLst>
            <pc:docMk/>
            <pc:sldMk cId="3419055384" sldId="453"/>
            <ac:spMk id="4" creationId="{76C2D6E0-CE10-4960-ABC8-B141BFB1B075}"/>
          </ac:spMkLst>
        </pc:spChg>
        <pc:spChg chg="add del mod">
          <ac:chgData name="Ragnhild Halvorsrud" userId="917ea340-fd63-490f-a7db-68428d24cf32" providerId="ADAL" clId="{3F26B701-AADC-4668-AAA4-FB7BA2B947B1}" dt="2020-06-18T14:17:42.931" v="583"/>
          <ac:spMkLst>
            <pc:docMk/>
            <pc:sldMk cId="3419055384" sldId="453"/>
            <ac:spMk id="5" creationId="{F45F4570-253B-4D51-92C9-20DFA11BBDEF}"/>
          </ac:spMkLst>
        </pc:spChg>
        <pc:picChg chg="add del mod">
          <ac:chgData name="Ragnhild Halvorsrud" userId="917ea340-fd63-490f-a7db-68428d24cf32" providerId="ADAL" clId="{3F26B701-AADC-4668-AAA4-FB7BA2B947B1}" dt="2020-06-18T14:55:07.618" v="641"/>
          <ac:picMkLst>
            <pc:docMk/>
            <pc:sldMk cId="3419055384" sldId="453"/>
            <ac:picMk id="6" creationId="{A3DA2A64-A72A-4A7F-A6EB-6A5645D3711A}"/>
          </ac:picMkLst>
        </pc:picChg>
      </pc:sldChg>
      <pc:sldChg chg="modSp add mod modNotes">
        <pc:chgData name="Ragnhild Halvorsrud" userId="917ea340-fd63-490f-a7db-68428d24cf32" providerId="ADAL" clId="{3F26B701-AADC-4668-AAA4-FB7BA2B947B1}" dt="2020-06-19T17:20:47.202" v="16737" actId="790"/>
        <pc:sldMkLst>
          <pc:docMk/>
          <pc:sldMk cId="588101366" sldId="461"/>
        </pc:sldMkLst>
        <pc:spChg chg="mod">
          <ac:chgData name="Ragnhild Halvorsrud" userId="917ea340-fd63-490f-a7db-68428d24cf32" providerId="ADAL" clId="{3F26B701-AADC-4668-AAA4-FB7BA2B947B1}" dt="2020-06-19T17:20:47.185" v="16731" actId="790"/>
          <ac:spMkLst>
            <pc:docMk/>
            <pc:sldMk cId="588101366" sldId="461"/>
            <ac:spMk id="2" creationId="{00000000-0000-0000-0000-000000000000}"/>
          </ac:spMkLst>
        </pc:spChg>
        <pc:spChg chg="mod">
          <ac:chgData name="Ragnhild Halvorsrud" userId="917ea340-fd63-490f-a7db-68428d24cf32" providerId="ADAL" clId="{3F26B701-AADC-4668-AAA4-FB7BA2B947B1}" dt="2020-06-19T17:20:47.189" v="16732" actId="790"/>
          <ac:spMkLst>
            <pc:docMk/>
            <pc:sldMk cId="588101366" sldId="461"/>
            <ac:spMk id="3" creationId="{00000000-0000-0000-0000-000000000000}"/>
          </ac:spMkLst>
        </pc:spChg>
        <pc:spChg chg="mod">
          <ac:chgData name="Ragnhild Halvorsrud" userId="917ea340-fd63-490f-a7db-68428d24cf32" providerId="ADAL" clId="{3F26B701-AADC-4668-AAA4-FB7BA2B947B1}" dt="2020-06-19T17:20:47.199" v="16735" actId="790"/>
          <ac:spMkLst>
            <pc:docMk/>
            <pc:sldMk cId="588101366" sldId="461"/>
            <ac:spMk id="4" creationId="{00000000-0000-0000-0000-000000000000}"/>
          </ac:spMkLst>
        </pc:spChg>
        <pc:spChg chg="mod">
          <ac:chgData name="Ragnhild Halvorsrud" userId="917ea340-fd63-490f-a7db-68428d24cf32" providerId="ADAL" clId="{3F26B701-AADC-4668-AAA4-FB7BA2B947B1}" dt="2020-06-19T17:20:47.192" v="16733" actId="790"/>
          <ac:spMkLst>
            <pc:docMk/>
            <pc:sldMk cId="588101366" sldId="461"/>
            <ac:spMk id="48" creationId="{00000000-0000-0000-0000-000000000000}"/>
          </ac:spMkLst>
        </pc:spChg>
        <pc:spChg chg="mod">
          <ac:chgData name="Ragnhild Halvorsrud" userId="917ea340-fd63-490f-a7db-68428d24cf32" providerId="ADAL" clId="{3F26B701-AADC-4668-AAA4-FB7BA2B947B1}" dt="2020-06-19T17:20:47.198" v="16734" actId="790"/>
          <ac:spMkLst>
            <pc:docMk/>
            <pc:sldMk cId="588101366" sldId="461"/>
            <ac:spMk id="49" creationId="{00000000-0000-0000-0000-000000000000}"/>
          </ac:spMkLst>
        </pc:spChg>
      </pc:sldChg>
      <pc:sldChg chg="modSp add mod modNotes">
        <pc:chgData name="Ragnhild Halvorsrud" userId="917ea340-fd63-490f-a7db-68428d24cf32" providerId="ADAL" clId="{3F26B701-AADC-4668-AAA4-FB7BA2B947B1}" dt="2020-06-19T17:20:47.223" v="16744" actId="790"/>
        <pc:sldMkLst>
          <pc:docMk/>
          <pc:sldMk cId="1615701341" sldId="462"/>
        </pc:sldMkLst>
        <pc:spChg chg="mod">
          <ac:chgData name="Ragnhild Halvorsrud" userId="917ea340-fd63-490f-a7db-68428d24cf32" providerId="ADAL" clId="{3F26B701-AADC-4668-AAA4-FB7BA2B947B1}" dt="2020-06-19T17:20:47.205" v="16738" actId="790"/>
          <ac:spMkLst>
            <pc:docMk/>
            <pc:sldMk cId="1615701341" sldId="462"/>
            <ac:spMk id="2" creationId="{00000000-0000-0000-0000-000000000000}"/>
          </ac:spMkLst>
        </pc:spChg>
        <pc:spChg chg="mod">
          <ac:chgData name="Ragnhild Halvorsrud" userId="917ea340-fd63-490f-a7db-68428d24cf32" providerId="ADAL" clId="{3F26B701-AADC-4668-AAA4-FB7BA2B947B1}" dt="2020-06-19T17:20:47.209" v="16739" actId="790"/>
          <ac:spMkLst>
            <pc:docMk/>
            <pc:sldMk cId="1615701341" sldId="462"/>
            <ac:spMk id="3" creationId="{00000000-0000-0000-0000-000000000000}"/>
          </ac:spMkLst>
        </pc:spChg>
        <pc:spChg chg="mod">
          <ac:chgData name="Ragnhild Halvorsrud" userId="917ea340-fd63-490f-a7db-68428d24cf32" providerId="ADAL" clId="{3F26B701-AADC-4668-AAA4-FB7BA2B947B1}" dt="2020-06-19T17:20:47.219" v="16742" actId="790"/>
          <ac:spMkLst>
            <pc:docMk/>
            <pc:sldMk cId="1615701341" sldId="462"/>
            <ac:spMk id="4" creationId="{00000000-0000-0000-0000-000000000000}"/>
          </ac:spMkLst>
        </pc:spChg>
        <pc:spChg chg="mod">
          <ac:chgData name="Ragnhild Halvorsrud" userId="917ea340-fd63-490f-a7db-68428d24cf32" providerId="ADAL" clId="{3F26B701-AADC-4668-AAA4-FB7BA2B947B1}" dt="2020-06-19T17:20:47.213" v="16740" actId="790"/>
          <ac:spMkLst>
            <pc:docMk/>
            <pc:sldMk cId="1615701341" sldId="462"/>
            <ac:spMk id="48" creationId="{00000000-0000-0000-0000-000000000000}"/>
          </ac:spMkLst>
        </pc:spChg>
        <pc:spChg chg="mod">
          <ac:chgData name="Ragnhild Halvorsrud" userId="917ea340-fd63-490f-a7db-68428d24cf32" providerId="ADAL" clId="{3F26B701-AADC-4668-AAA4-FB7BA2B947B1}" dt="2020-06-19T17:20:47.216" v="16741" actId="790"/>
          <ac:spMkLst>
            <pc:docMk/>
            <pc:sldMk cId="1615701341" sldId="462"/>
            <ac:spMk id="49"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4192465948" sldId="470"/>
        </pc:sldMkLst>
        <pc:spChg chg="mod">
          <ac:chgData name="Ragnhild Halvorsrud" userId="917ea340-fd63-490f-a7db-68428d24cf32" providerId="ADAL" clId="{3F26B701-AADC-4668-AAA4-FB7BA2B947B1}" dt="2020-06-19T09:27:07.038" v="6239" actId="790"/>
          <ac:spMkLst>
            <pc:docMk/>
            <pc:sldMk cId="4192465948" sldId="470"/>
            <ac:spMk id="3" creationId="{00000000-0000-0000-0000-000000000000}"/>
          </ac:spMkLst>
        </pc:spChg>
        <pc:spChg chg="mod">
          <ac:chgData name="Ragnhild Halvorsrud" userId="917ea340-fd63-490f-a7db-68428d24cf32" providerId="ADAL" clId="{3F26B701-AADC-4668-AAA4-FB7BA2B947B1}" dt="2020-06-19T09:27:07.028" v="6232" actId="790"/>
          <ac:spMkLst>
            <pc:docMk/>
            <pc:sldMk cId="4192465948" sldId="470"/>
            <ac:spMk id="4" creationId="{00000000-0000-0000-0000-000000000000}"/>
          </ac:spMkLst>
        </pc:spChg>
        <pc:spChg chg="mod">
          <ac:chgData name="Ragnhild Halvorsrud" userId="917ea340-fd63-490f-a7db-68428d24cf32" providerId="ADAL" clId="{3F26B701-AADC-4668-AAA4-FB7BA2B947B1}" dt="2020-06-19T09:27:06.985" v="6210" actId="790"/>
          <ac:spMkLst>
            <pc:docMk/>
            <pc:sldMk cId="4192465948" sldId="470"/>
            <ac:spMk id="12" creationId="{00000000-0000-0000-0000-000000000000}"/>
          </ac:spMkLst>
        </pc:spChg>
        <pc:spChg chg="mod">
          <ac:chgData name="Ragnhild Halvorsrud" userId="917ea340-fd63-490f-a7db-68428d24cf32" providerId="ADAL" clId="{3F26B701-AADC-4668-AAA4-FB7BA2B947B1}" dt="2020-06-19T09:27:06.988" v="6211" actId="790"/>
          <ac:spMkLst>
            <pc:docMk/>
            <pc:sldMk cId="4192465948" sldId="470"/>
            <ac:spMk id="22" creationId="{00000000-0000-0000-0000-000000000000}"/>
          </ac:spMkLst>
        </pc:spChg>
        <pc:spChg chg="mod">
          <ac:chgData name="Ragnhild Halvorsrud" userId="917ea340-fd63-490f-a7db-68428d24cf32" providerId="ADAL" clId="{3F26B701-AADC-4668-AAA4-FB7BA2B947B1}" dt="2020-06-19T09:27:06.991" v="6212" actId="790"/>
          <ac:spMkLst>
            <pc:docMk/>
            <pc:sldMk cId="4192465948" sldId="470"/>
            <ac:spMk id="23" creationId="{00000000-0000-0000-0000-000000000000}"/>
          </ac:spMkLst>
        </pc:spChg>
        <pc:spChg chg="mod">
          <ac:chgData name="Ragnhild Halvorsrud" userId="917ea340-fd63-490f-a7db-68428d24cf32" providerId="ADAL" clId="{3F26B701-AADC-4668-AAA4-FB7BA2B947B1}" dt="2020-06-19T09:27:06.993" v="6213" actId="790"/>
          <ac:spMkLst>
            <pc:docMk/>
            <pc:sldMk cId="4192465948" sldId="470"/>
            <ac:spMk id="25" creationId="{00000000-0000-0000-0000-000000000000}"/>
          </ac:spMkLst>
        </pc:spChg>
        <pc:spChg chg="mod">
          <ac:chgData name="Ragnhild Halvorsrud" userId="917ea340-fd63-490f-a7db-68428d24cf32" providerId="ADAL" clId="{3F26B701-AADC-4668-AAA4-FB7BA2B947B1}" dt="2020-06-19T09:27:07.025" v="6230" actId="790"/>
          <ac:spMkLst>
            <pc:docMk/>
            <pc:sldMk cId="4192465948" sldId="470"/>
            <ac:spMk id="26" creationId="{00000000-0000-0000-0000-000000000000}"/>
          </ac:spMkLst>
        </pc:spChg>
        <pc:spChg chg="mod">
          <ac:chgData name="Ragnhild Halvorsrud" userId="917ea340-fd63-490f-a7db-68428d24cf32" providerId="ADAL" clId="{3F26B701-AADC-4668-AAA4-FB7BA2B947B1}" dt="2020-06-19T09:27:07.026" v="6231" actId="790"/>
          <ac:spMkLst>
            <pc:docMk/>
            <pc:sldMk cId="4192465948" sldId="470"/>
            <ac:spMk id="27" creationId="{00000000-0000-0000-0000-000000000000}"/>
          </ac:spMkLst>
        </pc:spChg>
        <pc:spChg chg="mod">
          <ac:chgData name="Ragnhild Halvorsrud" userId="917ea340-fd63-490f-a7db-68428d24cf32" providerId="ADAL" clId="{3F26B701-AADC-4668-AAA4-FB7BA2B947B1}" dt="2020-06-19T09:27:06.995" v="6214" actId="790"/>
          <ac:spMkLst>
            <pc:docMk/>
            <pc:sldMk cId="4192465948" sldId="470"/>
            <ac:spMk id="28" creationId="{00000000-0000-0000-0000-000000000000}"/>
          </ac:spMkLst>
        </pc:spChg>
        <pc:spChg chg="mod">
          <ac:chgData name="Ragnhild Halvorsrud" userId="917ea340-fd63-490f-a7db-68428d24cf32" providerId="ADAL" clId="{3F26B701-AADC-4668-AAA4-FB7BA2B947B1}" dt="2020-06-19T09:27:07.029" v="6233" actId="790"/>
          <ac:spMkLst>
            <pc:docMk/>
            <pc:sldMk cId="4192465948" sldId="470"/>
            <ac:spMk id="30" creationId="{00000000-0000-0000-0000-000000000000}"/>
          </ac:spMkLst>
        </pc:spChg>
        <pc:spChg chg="mod">
          <ac:chgData name="Ragnhild Halvorsrud" userId="917ea340-fd63-490f-a7db-68428d24cf32" providerId="ADAL" clId="{3F26B701-AADC-4668-AAA4-FB7BA2B947B1}" dt="2020-06-19T09:27:06.997" v="6215" actId="790"/>
          <ac:spMkLst>
            <pc:docMk/>
            <pc:sldMk cId="4192465948" sldId="470"/>
            <ac:spMk id="31" creationId="{00000000-0000-0000-0000-000000000000}"/>
          </ac:spMkLst>
        </pc:spChg>
        <pc:spChg chg="mod">
          <ac:chgData name="Ragnhild Halvorsrud" userId="917ea340-fd63-490f-a7db-68428d24cf32" providerId="ADAL" clId="{3F26B701-AADC-4668-AAA4-FB7BA2B947B1}" dt="2020-06-19T09:27:07.030" v="6234" actId="790"/>
          <ac:spMkLst>
            <pc:docMk/>
            <pc:sldMk cId="4192465948" sldId="470"/>
            <ac:spMk id="32" creationId="{00000000-0000-0000-0000-000000000000}"/>
          </ac:spMkLst>
        </pc:spChg>
        <pc:spChg chg="mod">
          <ac:chgData name="Ragnhild Halvorsrud" userId="917ea340-fd63-490f-a7db-68428d24cf32" providerId="ADAL" clId="{3F26B701-AADC-4668-AAA4-FB7BA2B947B1}" dt="2020-06-19T09:27:07.032" v="6235" actId="790"/>
          <ac:spMkLst>
            <pc:docMk/>
            <pc:sldMk cId="4192465948" sldId="470"/>
            <ac:spMk id="33" creationId="{00000000-0000-0000-0000-000000000000}"/>
          </ac:spMkLst>
        </pc:spChg>
        <pc:spChg chg="mod">
          <ac:chgData name="Ragnhild Halvorsrud" userId="917ea340-fd63-490f-a7db-68428d24cf32" providerId="ADAL" clId="{3F26B701-AADC-4668-AAA4-FB7BA2B947B1}" dt="2020-06-19T09:27:07.033" v="6236" actId="790"/>
          <ac:spMkLst>
            <pc:docMk/>
            <pc:sldMk cId="4192465948" sldId="470"/>
            <ac:spMk id="34" creationId="{00000000-0000-0000-0000-000000000000}"/>
          </ac:spMkLst>
        </pc:spChg>
        <pc:spChg chg="mod">
          <ac:chgData name="Ragnhild Halvorsrud" userId="917ea340-fd63-490f-a7db-68428d24cf32" providerId="ADAL" clId="{3F26B701-AADC-4668-AAA4-FB7BA2B947B1}" dt="2020-06-19T09:27:07.035" v="6237" actId="790"/>
          <ac:spMkLst>
            <pc:docMk/>
            <pc:sldMk cId="4192465948" sldId="470"/>
            <ac:spMk id="35" creationId="{00000000-0000-0000-0000-000000000000}"/>
          </ac:spMkLst>
        </pc:spChg>
        <pc:spChg chg="mod">
          <ac:chgData name="Ragnhild Halvorsrud" userId="917ea340-fd63-490f-a7db-68428d24cf32" providerId="ADAL" clId="{3F26B701-AADC-4668-AAA4-FB7BA2B947B1}" dt="2020-06-19T09:27:06.999" v="6216" actId="790"/>
          <ac:spMkLst>
            <pc:docMk/>
            <pc:sldMk cId="4192465948" sldId="470"/>
            <ac:spMk id="36" creationId="{00000000-0000-0000-0000-000000000000}"/>
          </ac:spMkLst>
        </pc:spChg>
        <pc:spChg chg="mod">
          <ac:chgData name="Ragnhild Halvorsrud" userId="917ea340-fd63-490f-a7db-68428d24cf32" providerId="ADAL" clId="{3F26B701-AADC-4668-AAA4-FB7BA2B947B1}" dt="2020-06-19T09:27:07.001" v="6217" actId="790"/>
          <ac:spMkLst>
            <pc:docMk/>
            <pc:sldMk cId="4192465948" sldId="470"/>
            <ac:spMk id="37" creationId="{00000000-0000-0000-0000-000000000000}"/>
          </ac:spMkLst>
        </pc:spChg>
        <pc:spChg chg="mod">
          <ac:chgData name="Ragnhild Halvorsrud" userId="917ea340-fd63-490f-a7db-68428d24cf32" providerId="ADAL" clId="{3F26B701-AADC-4668-AAA4-FB7BA2B947B1}" dt="2020-06-19T09:27:07.003" v="6218" actId="790"/>
          <ac:spMkLst>
            <pc:docMk/>
            <pc:sldMk cId="4192465948" sldId="470"/>
            <ac:spMk id="38" creationId="{00000000-0000-0000-0000-000000000000}"/>
          </ac:spMkLst>
        </pc:spChg>
        <pc:spChg chg="mod">
          <ac:chgData name="Ragnhild Halvorsrud" userId="917ea340-fd63-490f-a7db-68428d24cf32" providerId="ADAL" clId="{3F26B701-AADC-4668-AAA4-FB7BA2B947B1}" dt="2020-06-19T09:27:07.036" v="6238" actId="790"/>
          <ac:spMkLst>
            <pc:docMk/>
            <pc:sldMk cId="4192465948" sldId="470"/>
            <ac:spMk id="40" creationId="{00000000-0000-0000-0000-000000000000}"/>
          </ac:spMkLst>
        </pc:spChg>
        <pc:spChg chg="mod">
          <ac:chgData name="Ragnhild Halvorsrud" userId="917ea340-fd63-490f-a7db-68428d24cf32" providerId="ADAL" clId="{3F26B701-AADC-4668-AAA4-FB7BA2B947B1}" dt="2020-06-19T09:27:07.005" v="6219" actId="790"/>
          <ac:spMkLst>
            <pc:docMk/>
            <pc:sldMk cId="4192465948" sldId="470"/>
            <ac:spMk id="41" creationId="{00000000-0000-0000-0000-000000000000}"/>
          </ac:spMkLst>
        </pc:spChg>
        <pc:spChg chg="mod">
          <ac:chgData name="Ragnhild Halvorsrud" userId="917ea340-fd63-490f-a7db-68428d24cf32" providerId="ADAL" clId="{3F26B701-AADC-4668-AAA4-FB7BA2B947B1}" dt="2020-06-19T09:27:07.007" v="6220" actId="790"/>
          <ac:spMkLst>
            <pc:docMk/>
            <pc:sldMk cId="4192465948" sldId="470"/>
            <ac:spMk id="42" creationId="{00000000-0000-0000-0000-000000000000}"/>
          </ac:spMkLst>
        </pc:spChg>
        <pc:spChg chg="mod">
          <ac:chgData name="Ragnhild Halvorsrud" userId="917ea340-fd63-490f-a7db-68428d24cf32" providerId="ADAL" clId="{3F26B701-AADC-4668-AAA4-FB7BA2B947B1}" dt="2020-06-19T09:27:07.009" v="6221" actId="790"/>
          <ac:spMkLst>
            <pc:docMk/>
            <pc:sldMk cId="4192465948" sldId="470"/>
            <ac:spMk id="45" creationId="{00000000-0000-0000-0000-000000000000}"/>
          </ac:spMkLst>
        </pc:spChg>
        <pc:spChg chg="mod">
          <ac:chgData name="Ragnhild Halvorsrud" userId="917ea340-fd63-490f-a7db-68428d24cf32" providerId="ADAL" clId="{3F26B701-AADC-4668-AAA4-FB7BA2B947B1}" dt="2020-06-19T09:27:07.011" v="6222" actId="790"/>
          <ac:spMkLst>
            <pc:docMk/>
            <pc:sldMk cId="4192465948" sldId="470"/>
            <ac:spMk id="46" creationId="{00000000-0000-0000-0000-000000000000}"/>
          </ac:spMkLst>
        </pc:spChg>
        <pc:spChg chg="mod">
          <ac:chgData name="Ragnhild Halvorsrud" userId="917ea340-fd63-490f-a7db-68428d24cf32" providerId="ADAL" clId="{3F26B701-AADC-4668-AAA4-FB7BA2B947B1}" dt="2020-06-19T09:27:07.013" v="6223" actId="790"/>
          <ac:spMkLst>
            <pc:docMk/>
            <pc:sldMk cId="4192465948" sldId="470"/>
            <ac:spMk id="47" creationId="{00000000-0000-0000-0000-000000000000}"/>
          </ac:spMkLst>
        </pc:spChg>
        <pc:spChg chg="mod">
          <ac:chgData name="Ragnhild Halvorsrud" userId="917ea340-fd63-490f-a7db-68428d24cf32" providerId="ADAL" clId="{3F26B701-AADC-4668-AAA4-FB7BA2B947B1}" dt="2020-06-19T09:27:07.015" v="6224" actId="790"/>
          <ac:spMkLst>
            <pc:docMk/>
            <pc:sldMk cId="4192465948" sldId="470"/>
            <ac:spMk id="48" creationId="{00000000-0000-0000-0000-000000000000}"/>
          </ac:spMkLst>
        </pc:spChg>
        <pc:spChg chg="mod">
          <ac:chgData name="Ragnhild Halvorsrud" userId="917ea340-fd63-490f-a7db-68428d24cf32" providerId="ADAL" clId="{3F26B701-AADC-4668-AAA4-FB7BA2B947B1}" dt="2020-06-19T09:27:07.017" v="6225" actId="790"/>
          <ac:spMkLst>
            <pc:docMk/>
            <pc:sldMk cId="4192465948" sldId="470"/>
            <ac:spMk id="49" creationId="{00000000-0000-0000-0000-000000000000}"/>
          </ac:spMkLst>
        </pc:spChg>
        <pc:spChg chg="mod">
          <ac:chgData name="Ragnhild Halvorsrud" userId="917ea340-fd63-490f-a7db-68428d24cf32" providerId="ADAL" clId="{3F26B701-AADC-4668-AAA4-FB7BA2B947B1}" dt="2020-06-19T09:27:07.018" v="6226" actId="790"/>
          <ac:spMkLst>
            <pc:docMk/>
            <pc:sldMk cId="4192465948" sldId="470"/>
            <ac:spMk id="50" creationId="{00000000-0000-0000-0000-000000000000}"/>
          </ac:spMkLst>
        </pc:spChg>
        <pc:spChg chg="mod">
          <ac:chgData name="Ragnhild Halvorsrud" userId="917ea340-fd63-490f-a7db-68428d24cf32" providerId="ADAL" clId="{3F26B701-AADC-4668-AAA4-FB7BA2B947B1}" dt="2020-06-19T09:27:07.020" v="6227" actId="790"/>
          <ac:spMkLst>
            <pc:docMk/>
            <pc:sldMk cId="4192465948" sldId="470"/>
            <ac:spMk id="51" creationId="{00000000-0000-0000-0000-000000000000}"/>
          </ac:spMkLst>
        </pc:spChg>
        <pc:spChg chg="mod">
          <ac:chgData name="Ragnhild Halvorsrud" userId="917ea340-fd63-490f-a7db-68428d24cf32" providerId="ADAL" clId="{3F26B701-AADC-4668-AAA4-FB7BA2B947B1}" dt="2020-06-19T09:27:07.021" v="6228" actId="790"/>
          <ac:spMkLst>
            <pc:docMk/>
            <pc:sldMk cId="4192465948" sldId="470"/>
            <ac:spMk id="53" creationId="{00000000-0000-0000-0000-000000000000}"/>
          </ac:spMkLst>
        </pc:spChg>
        <pc:spChg chg="mod">
          <ac:chgData name="Ragnhild Halvorsrud" userId="917ea340-fd63-490f-a7db-68428d24cf32" providerId="ADAL" clId="{3F26B701-AADC-4668-AAA4-FB7BA2B947B1}" dt="2020-06-19T09:27:07.023" v="6229" actId="790"/>
          <ac:spMkLst>
            <pc:docMk/>
            <pc:sldMk cId="4192465948" sldId="470"/>
            <ac:spMk id="54" creationId="{00000000-0000-0000-0000-000000000000}"/>
          </ac:spMkLst>
        </pc:spChg>
      </pc:sldChg>
      <pc:sldChg chg="modSp add mod modNotes">
        <pc:chgData name="Ragnhild Halvorsrud" userId="917ea340-fd63-490f-a7db-68428d24cf32" providerId="ADAL" clId="{3F26B701-AADC-4668-AAA4-FB7BA2B947B1}" dt="2020-06-19T17:20:45.995" v="16110" actId="790"/>
        <pc:sldMkLst>
          <pc:docMk/>
          <pc:sldMk cId="4081359278" sldId="472"/>
        </pc:sldMkLst>
        <pc:spChg chg="mod">
          <ac:chgData name="Ragnhild Halvorsrud" userId="917ea340-fd63-490f-a7db-68428d24cf32" providerId="ADAL" clId="{3F26B701-AADC-4668-AAA4-FB7BA2B947B1}" dt="2020-06-19T17:20:45.982" v="16105" actId="790"/>
          <ac:spMkLst>
            <pc:docMk/>
            <pc:sldMk cId="4081359278" sldId="472"/>
            <ac:spMk id="2" creationId="{00000000-0000-0000-0000-000000000000}"/>
          </ac:spMkLst>
        </pc:spChg>
        <pc:spChg chg="mod">
          <ac:chgData name="Ragnhild Halvorsrud" userId="917ea340-fd63-490f-a7db-68428d24cf32" providerId="ADAL" clId="{3F26B701-AADC-4668-AAA4-FB7BA2B947B1}" dt="2020-06-19T17:20:45.984" v="16106" actId="790"/>
          <ac:spMkLst>
            <pc:docMk/>
            <pc:sldMk cId="4081359278" sldId="472"/>
            <ac:spMk id="3" creationId="{00000000-0000-0000-0000-000000000000}"/>
          </ac:spMkLst>
        </pc:spChg>
        <pc:spChg chg="mod">
          <ac:chgData name="Ragnhild Halvorsrud" userId="917ea340-fd63-490f-a7db-68428d24cf32" providerId="ADAL" clId="{3F26B701-AADC-4668-AAA4-FB7BA2B947B1}" dt="2020-06-19T17:20:45.991" v="16108" actId="790"/>
          <ac:spMkLst>
            <pc:docMk/>
            <pc:sldMk cId="4081359278" sldId="472"/>
            <ac:spMk id="4" creationId="{00000000-0000-0000-0000-000000000000}"/>
          </ac:spMkLst>
        </pc:spChg>
        <pc:spChg chg="mod">
          <ac:chgData name="Ragnhild Halvorsrud" userId="917ea340-fd63-490f-a7db-68428d24cf32" providerId="ADAL" clId="{3F26B701-AADC-4668-AAA4-FB7BA2B947B1}" dt="2020-06-19T17:20:45.989" v="16107" actId="790"/>
          <ac:spMkLst>
            <pc:docMk/>
            <pc:sldMk cId="4081359278" sldId="472"/>
            <ac:spMk id="14" creationId="{00000000-0000-0000-0000-000000000000}"/>
          </ac:spMkLst>
        </pc:spChg>
        <pc:picChg chg="mod">
          <ac:chgData name="Ragnhild Halvorsrud" userId="917ea340-fd63-490f-a7db-68428d24cf32" providerId="ADAL" clId="{3F26B701-AADC-4668-AAA4-FB7BA2B947B1}" dt="2020-06-19T08:37:53.410" v="1550" actId="1036"/>
          <ac:picMkLst>
            <pc:docMk/>
            <pc:sldMk cId="4081359278" sldId="472"/>
            <ac:picMk id="5" creationId="{00000000-0000-0000-0000-000000000000}"/>
          </ac:picMkLst>
        </pc:picChg>
        <pc:picChg chg="mod">
          <ac:chgData name="Ragnhild Halvorsrud" userId="917ea340-fd63-490f-a7db-68428d24cf32" providerId="ADAL" clId="{3F26B701-AADC-4668-AAA4-FB7BA2B947B1}" dt="2020-06-19T08:37:53.410" v="1550" actId="1036"/>
          <ac:picMkLst>
            <pc:docMk/>
            <pc:sldMk cId="4081359278" sldId="472"/>
            <ac:picMk id="6" creationId="{00000000-0000-0000-0000-000000000000}"/>
          </ac:picMkLst>
        </pc:picChg>
        <pc:picChg chg="mod">
          <ac:chgData name="Ragnhild Halvorsrud" userId="917ea340-fd63-490f-a7db-68428d24cf32" providerId="ADAL" clId="{3F26B701-AADC-4668-AAA4-FB7BA2B947B1}" dt="2020-06-19T08:37:53.410" v="1550" actId="1036"/>
          <ac:picMkLst>
            <pc:docMk/>
            <pc:sldMk cId="4081359278" sldId="472"/>
            <ac:picMk id="7" creationId="{00000000-0000-0000-0000-000000000000}"/>
          </ac:picMkLst>
        </pc:picChg>
      </pc:sldChg>
      <pc:sldChg chg="addSp delSp modSp add del mod modNotes">
        <pc:chgData name="Ragnhild Halvorsrud" userId="917ea340-fd63-490f-a7db-68428d24cf32" providerId="ADAL" clId="{3F26B701-AADC-4668-AAA4-FB7BA2B947B1}" dt="2020-06-19T17:20:45.933" v="16083" actId="790"/>
        <pc:sldMkLst>
          <pc:docMk/>
          <pc:sldMk cId="208339045" sldId="474"/>
        </pc:sldMkLst>
        <pc:spChg chg="mod">
          <ac:chgData name="Ragnhild Halvorsrud" userId="917ea340-fd63-490f-a7db-68428d24cf32" providerId="ADAL" clId="{3F26B701-AADC-4668-AAA4-FB7BA2B947B1}" dt="2020-06-19T17:20:45.924" v="16079" actId="790"/>
          <ac:spMkLst>
            <pc:docMk/>
            <pc:sldMk cId="208339045" sldId="474"/>
            <ac:spMk id="2" creationId="{00000000-0000-0000-0000-000000000000}"/>
          </ac:spMkLst>
        </pc:spChg>
        <pc:spChg chg="mod">
          <ac:chgData name="Ragnhild Halvorsrud" userId="917ea340-fd63-490f-a7db-68428d24cf32" providerId="ADAL" clId="{3F26B701-AADC-4668-AAA4-FB7BA2B947B1}" dt="2020-06-19T17:20:45.927" v="16080" actId="790"/>
          <ac:spMkLst>
            <pc:docMk/>
            <pc:sldMk cId="208339045" sldId="474"/>
            <ac:spMk id="3"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 creationId="{00000000-0000-0000-0000-000000000000}"/>
          </ac:spMkLst>
        </pc:spChg>
        <pc:spChg chg="add del mod">
          <ac:chgData name="Ragnhild Halvorsrud" userId="917ea340-fd63-490f-a7db-68428d24cf32" providerId="ADAL" clId="{3F26B701-AADC-4668-AAA4-FB7BA2B947B1}" dt="2020-06-18T14:53:17.939" v="629"/>
          <ac:spMkLst>
            <pc:docMk/>
            <pc:sldMk cId="208339045" sldId="474"/>
            <ac:spMk id="5" creationId="{D503F616-C478-43D5-B0B9-C70944209A7C}"/>
          </ac:spMkLst>
        </pc:spChg>
        <pc:spChg chg="add del mod">
          <ac:chgData name="Ragnhild Halvorsrud" userId="917ea340-fd63-490f-a7db-68428d24cf32" providerId="ADAL" clId="{3F26B701-AADC-4668-AAA4-FB7BA2B947B1}" dt="2020-06-18T14:53:17.939" v="629"/>
          <ac:spMkLst>
            <pc:docMk/>
            <pc:sldMk cId="208339045" sldId="474"/>
            <ac:spMk id="6" creationId="{E9D9ACE6-C06B-4E4E-94F0-91B100D2692E}"/>
          </ac:spMkLst>
        </pc:spChg>
        <pc:spChg chg="add del mod">
          <ac:chgData name="Ragnhild Halvorsrud" userId="917ea340-fd63-490f-a7db-68428d24cf32" providerId="ADAL" clId="{3F26B701-AADC-4668-AAA4-FB7BA2B947B1}" dt="2020-06-18T14:53:17.939" v="629"/>
          <ac:spMkLst>
            <pc:docMk/>
            <pc:sldMk cId="208339045" sldId="474"/>
            <ac:spMk id="7" creationId="{F972B253-ECB8-4980-9DD7-B18AE89BC7E5}"/>
          </ac:spMkLst>
        </pc:spChg>
        <pc:spChg chg="del">
          <ac:chgData name="Ragnhild Halvorsrud" userId="917ea340-fd63-490f-a7db-68428d24cf32" providerId="ADAL" clId="{3F26B701-AADC-4668-AAA4-FB7BA2B947B1}" dt="2020-06-18T14:55:25.247" v="642" actId="478"/>
          <ac:spMkLst>
            <pc:docMk/>
            <pc:sldMk cId="208339045" sldId="474"/>
            <ac:spMk id="9" creationId="{00000000-0000-0000-0000-000000000000}"/>
          </ac:spMkLst>
        </pc:spChg>
        <pc:spChg chg="del mod">
          <ac:chgData name="Ragnhild Halvorsrud" userId="917ea340-fd63-490f-a7db-68428d24cf32" providerId="ADAL" clId="{3F26B701-AADC-4668-AAA4-FB7BA2B947B1}" dt="2020-06-19T06:41:43.028" v="847" actId="478"/>
          <ac:spMkLst>
            <pc:docMk/>
            <pc:sldMk cId="208339045" sldId="474"/>
            <ac:spMk id="1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25"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28"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29"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6"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8"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39"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3"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5"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7"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8"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49"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0"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1"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3"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5"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6"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57"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1"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2"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4" creationId="{00000000-0000-0000-0000-000000000000}"/>
          </ac:spMkLst>
        </pc:spChg>
        <pc:spChg chg="del">
          <ac:chgData name="Ragnhild Halvorsrud" userId="917ea340-fd63-490f-a7db-68428d24cf32" providerId="ADAL" clId="{3F26B701-AADC-4668-AAA4-FB7BA2B947B1}" dt="2020-06-18T14:55:25.247" v="642" actId="478"/>
          <ac:spMkLst>
            <pc:docMk/>
            <pc:sldMk cId="208339045" sldId="474"/>
            <ac:spMk id="65" creationId="{00000000-0000-0000-0000-000000000000}"/>
          </ac:spMkLst>
        </pc:spChg>
        <pc:spChg chg="add mod">
          <ac:chgData name="Ragnhild Halvorsrud" userId="917ea340-fd63-490f-a7db-68428d24cf32" providerId="ADAL" clId="{3F26B701-AADC-4668-AAA4-FB7BA2B947B1}" dt="2020-06-19T17:20:45.929" v="16081" actId="790"/>
          <ac:spMkLst>
            <pc:docMk/>
            <pc:sldMk cId="208339045" sldId="474"/>
            <ac:spMk id="74" creationId="{90E15ED4-69C7-4C53-AA53-D6CA3C7F4252}"/>
          </ac:spMkLst>
        </pc:spChg>
        <pc:picChg chg="add mod modCrop">
          <ac:chgData name="Ragnhild Halvorsrud" userId="917ea340-fd63-490f-a7db-68428d24cf32" providerId="ADAL" clId="{3F26B701-AADC-4668-AAA4-FB7BA2B947B1}" dt="2020-06-19T06:44:08.931" v="872" actId="1076"/>
          <ac:picMkLst>
            <pc:docMk/>
            <pc:sldMk cId="208339045" sldId="474"/>
            <ac:picMk id="8" creationId="{86AF6AE5-B186-4C36-9FC3-833D5969DFE4}"/>
          </ac:picMkLst>
        </pc:picChg>
        <pc:picChg chg="add mod">
          <ac:chgData name="Ragnhild Halvorsrud" userId="917ea340-fd63-490f-a7db-68428d24cf32" providerId="ADAL" clId="{3F26B701-AADC-4668-AAA4-FB7BA2B947B1}" dt="2020-06-19T06:43:07.563" v="860" actId="1076"/>
          <ac:picMkLst>
            <pc:docMk/>
            <pc:sldMk cId="208339045" sldId="474"/>
            <ac:picMk id="66" creationId="{E8ACFFEB-D31F-4B00-BA4A-1E766A7C606E}"/>
          </ac:picMkLst>
        </pc:picChg>
        <pc:picChg chg="add del mod">
          <ac:chgData name="Ragnhild Halvorsrud" userId="917ea340-fd63-490f-a7db-68428d24cf32" providerId="ADAL" clId="{3F26B701-AADC-4668-AAA4-FB7BA2B947B1}" dt="2020-06-19T06:41:43.028" v="847" actId="478"/>
          <ac:picMkLst>
            <pc:docMk/>
            <pc:sldMk cId="208339045" sldId="474"/>
            <ac:picMk id="67" creationId="{B0165A0A-C487-4845-9355-46F320CD9E31}"/>
          </ac:picMkLst>
        </pc:picChg>
        <pc:picChg chg="add mod">
          <ac:chgData name="Ragnhild Halvorsrud" userId="917ea340-fd63-490f-a7db-68428d24cf32" providerId="ADAL" clId="{3F26B701-AADC-4668-AAA4-FB7BA2B947B1}" dt="2020-06-19T06:42:56.994" v="858" actId="12789"/>
          <ac:picMkLst>
            <pc:docMk/>
            <pc:sldMk cId="208339045" sldId="474"/>
            <ac:picMk id="68" creationId="{30EFBBC9-173E-4D48-BCF2-18CE1980174C}"/>
          </ac:picMkLst>
        </pc:picChg>
        <pc:picChg chg="add mod">
          <ac:chgData name="Ragnhild Halvorsrud" userId="917ea340-fd63-490f-a7db-68428d24cf32" providerId="ADAL" clId="{3F26B701-AADC-4668-AAA4-FB7BA2B947B1}" dt="2020-06-19T06:42:56.994" v="858" actId="12789"/>
          <ac:picMkLst>
            <pc:docMk/>
            <pc:sldMk cId="208339045" sldId="474"/>
            <ac:picMk id="69" creationId="{D39EDB16-149B-4DE9-95A0-30D9E7EB1874}"/>
          </ac:picMkLst>
        </pc:picChg>
        <pc:picChg chg="add mod">
          <ac:chgData name="Ragnhild Halvorsrud" userId="917ea340-fd63-490f-a7db-68428d24cf32" providerId="ADAL" clId="{3F26B701-AADC-4668-AAA4-FB7BA2B947B1}" dt="2020-06-19T06:42:56.994" v="858" actId="12789"/>
          <ac:picMkLst>
            <pc:docMk/>
            <pc:sldMk cId="208339045" sldId="474"/>
            <ac:picMk id="70" creationId="{8B462D9B-5F6E-4D96-9901-988F371A5C3F}"/>
          </ac:picMkLst>
        </pc:picChg>
        <pc:picChg chg="add mod">
          <ac:chgData name="Ragnhild Halvorsrud" userId="917ea340-fd63-490f-a7db-68428d24cf32" providerId="ADAL" clId="{3F26B701-AADC-4668-AAA4-FB7BA2B947B1}" dt="2020-06-19T06:42:56.994" v="858" actId="12789"/>
          <ac:picMkLst>
            <pc:docMk/>
            <pc:sldMk cId="208339045" sldId="474"/>
            <ac:picMk id="71" creationId="{9143AB6C-655E-41FE-8C0C-C7BD65BCA2A6}"/>
          </ac:picMkLst>
        </pc:picChg>
        <pc:picChg chg="add mod">
          <ac:chgData name="Ragnhild Halvorsrud" userId="917ea340-fd63-490f-a7db-68428d24cf32" providerId="ADAL" clId="{3F26B701-AADC-4668-AAA4-FB7BA2B947B1}" dt="2020-06-19T06:42:56.994" v="858" actId="12789"/>
          <ac:picMkLst>
            <pc:docMk/>
            <pc:sldMk cId="208339045" sldId="474"/>
            <ac:picMk id="72" creationId="{FDE3665C-4976-49D9-9754-1844B814BFED}"/>
          </ac:picMkLst>
        </pc:picChg>
        <pc:picChg chg="add mod">
          <ac:chgData name="Ragnhild Halvorsrud" userId="917ea340-fd63-490f-a7db-68428d24cf32" providerId="ADAL" clId="{3F26B701-AADC-4668-AAA4-FB7BA2B947B1}" dt="2020-06-19T06:42:56.994" v="858" actId="12789"/>
          <ac:picMkLst>
            <pc:docMk/>
            <pc:sldMk cId="208339045" sldId="474"/>
            <ac:picMk id="73" creationId="{644DD7EB-345A-4373-A6EE-F04E36263447}"/>
          </ac:picMkLst>
        </pc:picChg>
        <pc:cxnChg chg="del mod">
          <ac:chgData name="Ragnhild Halvorsrud" userId="917ea340-fd63-490f-a7db-68428d24cf32" providerId="ADAL" clId="{3F26B701-AADC-4668-AAA4-FB7BA2B947B1}" dt="2020-06-18T14:55:25.247" v="642" actId="478"/>
          <ac:cxnSpMkLst>
            <pc:docMk/>
            <pc:sldMk cId="208339045" sldId="474"/>
            <ac:cxnSpMk id="30"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46"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58"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59"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60" creationId="{00000000-0000-0000-0000-000000000000}"/>
          </ac:cxnSpMkLst>
        </pc:cxnChg>
        <pc:cxnChg chg="del mod">
          <ac:chgData name="Ragnhild Halvorsrud" userId="917ea340-fd63-490f-a7db-68428d24cf32" providerId="ADAL" clId="{3F26B701-AADC-4668-AAA4-FB7BA2B947B1}" dt="2020-06-18T14:55:25.247" v="642" actId="478"/>
          <ac:cxnSpMkLst>
            <pc:docMk/>
            <pc:sldMk cId="208339045" sldId="474"/>
            <ac:cxnSpMk id="63" creationId="{00000000-0000-0000-0000-000000000000}"/>
          </ac:cxnSpMkLst>
        </pc:cxnChg>
      </pc:sldChg>
      <pc:sldChg chg="modSp del mod modNotes">
        <pc:chgData name="Ragnhild Halvorsrud" userId="917ea340-fd63-490f-a7db-68428d24cf32" providerId="ADAL" clId="{3F26B701-AADC-4668-AAA4-FB7BA2B947B1}" dt="2020-06-19T11:31:05.478" v="9337" actId="47"/>
        <pc:sldMkLst>
          <pc:docMk/>
          <pc:sldMk cId="4294049925" sldId="480"/>
        </pc:sldMkLst>
        <pc:spChg chg="mod">
          <ac:chgData name="Ragnhild Halvorsrud" userId="917ea340-fd63-490f-a7db-68428d24cf32" providerId="ADAL" clId="{3F26B701-AADC-4668-AAA4-FB7BA2B947B1}" dt="2020-06-19T09:27:06.949" v="6191" actId="790"/>
          <ac:spMkLst>
            <pc:docMk/>
            <pc:sldMk cId="4294049925" sldId="480"/>
            <ac:spMk id="2" creationId="{00000000-0000-0000-0000-000000000000}"/>
          </ac:spMkLst>
        </pc:spChg>
        <pc:spChg chg="mod">
          <ac:chgData name="Ragnhild Halvorsrud" userId="917ea340-fd63-490f-a7db-68428d24cf32" providerId="ADAL" clId="{3F26B701-AADC-4668-AAA4-FB7BA2B947B1}" dt="2020-06-19T09:27:06.951" v="6192" actId="790"/>
          <ac:spMkLst>
            <pc:docMk/>
            <pc:sldMk cId="4294049925" sldId="480"/>
            <ac:spMk id="3" creationId="{00000000-0000-0000-0000-000000000000}"/>
          </ac:spMkLst>
        </pc:spChg>
        <pc:spChg chg="mod">
          <ac:chgData name="Ragnhild Halvorsrud" userId="917ea340-fd63-490f-a7db-68428d24cf32" providerId="ADAL" clId="{3F26B701-AADC-4668-AAA4-FB7BA2B947B1}" dt="2020-06-19T09:27:06.952" v="6193" actId="790"/>
          <ac:spMkLst>
            <pc:docMk/>
            <pc:sldMk cId="4294049925" sldId="480"/>
            <ac:spMk id="5" creationId="{00000000-0000-0000-0000-000000000000}"/>
          </ac:spMkLst>
        </pc:spChg>
        <pc:spChg chg="mod">
          <ac:chgData name="Ragnhild Halvorsrud" userId="917ea340-fd63-490f-a7db-68428d24cf32" providerId="ADAL" clId="{3F26B701-AADC-4668-AAA4-FB7BA2B947B1}" dt="2020-06-19T09:27:06.954" v="6194" actId="790"/>
          <ac:spMkLst>
            <pc:docMk/>
            <pc:sldMk cId="4294049925" sldId="480"/>
            <ac:spMk id="6" creationId="{00000000-0000-0000-0000-000000000000}"/>
          </ac:spMkLst>
        </pc:spChg>
        <pc:spChg chg="mod">
          <ac:chgData name="Ragnhild Halvorsrud" userId="917ea340-fd63-490f-a7db-68428d24cf32" providerId="ADAL" clId="{3F26B701-AADC-4668-AAA4-FB7BA2B947B1}" dt="2020-06-19T09:27:06.955" v="6195" actId="790"/>
          <ac:spMkLst>
            <pc:docMk/>
            <pc:sldMk cId="4294049925" sldId="480"/>
            <ac:spMk id="15" creationId="{00000000-0000-0000-0000-000000000000}"/>
          </ac:spMkLst>
        </pc:spChg>
        <pc:spChg chg="mod">
          <ac:chgData name="Ragnhild Halvorsrud" userId="917ea340-fd63-490f-a7db-68428d24cf32" providerId="ADAL" clId="{3F26B701-AADC-4668-AAA4-FB7BA2B947B1}" dt="2020-06-19T09:27:06.957" v="6196" actId="790"/>
          <ac:spMkLst>
            <pc:docMk/>
            <pc:sldMk cId="4294049925" sldId="480"/>
            <ac:spMk id="16" creationId="{00000000-0000-0000-0000-000000000000}"/>
          </ac:spMkLst>
        </pc:spChg>
        <pc:spChg chg="mod">
          <ac:chgData name="Ragnhild Halvorsrud" userId="917ea340-fd63-490f-a7db-68428d24cf32" providerId="ADAL" clId="{3F26B701-AADC-4668-AAA4-FB7BA2B947B1}" dt="2020-06-19T09:27:06.958" v="6197" actId="790"/>
          <ac:spMkLst>
            <pc:docMk/>
            <pc:sldMk cId="4294049925" sldId="480"/>
            <ac:spMk id="17" creationId="{00000000-0000-0000-0000-000000000000}"/>
          </ac:spMkLst>
        </pc:spChg>
        <pc:spChg chg="mod">
          <ac:chgData name="Ragnhild Halvorsrud" userId="917ea340-fd63-490f-a7db-68428d24cf32" providerId="ADAL" clId="{3F26B701-AADC-4668-AAA4-FB7BA2B947B1}" dt="2020-06-19T09:27:06.959" v="6198" actId="790"/>
          <ac:spMkLst>
            <pc:docMk/>
            <pc:sldMk cId="4294049925" sldId="480"/>
            <ac:spMk id="18" creationId="{00000000-0000-0000-0000-000000000000}"/>
          </ac:spMkLst>
        </pc:spChg>
        <pc:spChg chg="mod">
          <ac:chgData name="Ragnhild Halvorsrud" userId="917ea340-fd63-490f-a7db-68428d24cf32" providerId="ADAL" clId="{3F26B701-AADC-4668-AAA4-FB7BA2B947B1}" dt="2020-06-19T09:27:06.961" v="6199" actId="790"/>
          <ac:spMkLst>
            <pc:docMk/>
            <pc:sldMk cId="4294049925" sldId="480"/>
            <ac:spMk id="20" creationId="{00000000-0000-0000-0000-000000000000}"/>
          </ac:spMkLst>
        </pc:spChg>
        <pc:spChg chg="mod">
          <ac:chgData name="Ragnhild Halvorsrud" userId="917ea340-fd63-490f-a7db-68428d24cf32" providerId="ADAL" clId="{3F26B701-AADC-4668-AAA4-FB7BA2B947B1}" dt="2020-06-19T09:27:06.962" v="6200" actId="790"/>
          <ac:spMkLst>
            <pc:docMk/>
            <pc:sldMk cId="4294049925" sldId="480"/>
            <ac:spMk id="23" creationId="{00000000-0000-0000-0000-000000000000}"/>
          </ac:spMkLst>
        </pc:spChg>
        <pc:spChg chg="mod">
          <ac:chgData name="Ragnhild Halvorsrud" userId="917ea340-fd63-490f-a7db-68428d24cf32" providerId="ADAL" clId="{3F26B701-AADC-4668-AAA4-FB7BA2B947B1}" dt="2020-06-19T09:27:06.964" v="6201" actId="790"/>
          <ac:spMkLst>
            <pc:docMk/>
            <pc:sldMk cId="4294049925" sldId="480"/>
            <ac:spMk id="25" creationId="{00000000-0000-0000-0000-000000000000}"/>
          </ac:spMkLst>
        </pc:spChg>
        <pc:spChg chg="mod">
          <ac:chgData name="Ragnhild Halvorsrud" userId="917ea340-fd63-490f-a7db-68428d24cf32" providerId="ADAL" clId="{3F26B701-AADC-4668-AAA4-FB7BA2B947B1}" dt="2020-06-19T09:27:06.966" v="6202" actId="790"/>
          <ac:spMkLst>
            <pc:docMk/>
            <pc:sldMk cId="4294049925" sldId="480"/>
            <ac:spMk id="27" creationId="{00000000-0000-0000-0000-000000000000}"/>
          </ac:spMkLst>
        </pc:spChg>
        <pc:spChg chg="mod">
          <ac:chgData name="Ragnhild Halvorsrud" userId="917ea340-fd63-490f-a7db-68428d24cf32" providerId="ADAL" clId="{3F26B701-AADC-4668-AAA4-FB7BA2B947B1}" dt="2020-06-19T09:27:06.969" v="6203" actId="790"/>
          <ac:spMkLst>
            <pc:docMk/>
            <pc:sldMk cId="4294049925" sldId="480"/>
            <ac:spMk id="30" creationId="{00000000-0000-0000-0000-000000000000}"/>
          </ac:spMkLst>
        </pc:spChg>
        <pc:spChg chg="mod">
          <ac:chgData name="Ragnhild Halvorsrud" userId="917ea340-fd63-490f-a7db-68428d24cf32" providerId="ADAL" clId="{3F26B701-AADC-4668-AAA4-FB7BA2B947B1}" dt="2020-06-19T09:27:06.971" v="6204" actId="790"/>
          <ac:spMkLst>
            <pc:docMk/>
            <pc:sldMk cId="4294049925" sldId="480"/>
            <ac:spMk id="37" creationId="{00000000-0000-0000-0000-000000000000}"/>
          </ac:spMkLst>
        </pc:spChg>
        <pc:spChg chg="mod">
          <ac:chgData name="Ragnhild Halvorsrud" userId="917ea340-fd63-490f-a7db-68428d24cf32" providerId="ADAL" clId="{3F26B701-AADC-4668-AAA4-FB7BA2B947B1}" dt="2020-06-19T09:27:06.973" v="6205" actId="790"/>
          <ac:spMkLst>
            <pc:docMk/>
            <pc:sldMk cId="4294049925" sldId="480"/>
            <ac:spMk id="55" creationId="{00000000-0000-0000-0000-000000000000}"/>
          </ac:spMkLst>
        </pc:spChg>
        <pc:spChg chg="mod">
          <ac:chgData name="Ragnhild Halvorsrud" userId="917ea340-fd63-490f-a7db-68428d24cf32" providerId="ADAL" clId="{3F26B701-AADC-4668-AAA4-FB7BA2B947B1}" dt="2020-06-19T09:27:06.975" v="6206" actId="790"/>
          <ac:spMkLst>
            <pc:docMk/>
            <pc:sldMk cId="4294049925" sldId="480"/>
            <ac:spMk id="57" creationId="{00000000-0000-0000-0000-000000000000}"/>
          </ac:spMkLst>
        </pc:spChg>
        <pc:spChg chg="mod">
          <ac:chgData name="Ragnhild Halvorsrud" userId="917ea340-fd63-490f-a7db-68428d24cf32" providerId="ADAL" clId="{3F26B701-AADC-4668-AAA4-FB7BA2B947B1}" dt="2020-06-19T09:27:06.979" v="6207" actId="790"/>
          <ac:spMkLst>
            <pc:docMk/>
            <pc:sldMk cId="4294049925" sldId="480"/>
            <ac:spMk id="59"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1824694373" sldId="482"/>
        </pc:sldMkLst>
        <pc:spChg chg="mod">
          <ac:chgData name="Ragnhild Halvorsrud" userId="917ea340-fd63-490f-a7db-68428d24cf32" providerId="ADAL" clId="{3F26B701-AADC-4668-AAA4-FB7BA2B947B1}" dt="2020-06-19T09:27:06.892" v="6157" actId="790"/>
          <ac:spMkLst>
            <pc:docMk/>
            <pc:sldMk cId="1824694373" sldId="482"/>
            <ac:spMk id="2" creationId="{00000000-0000-0000-0000-000000000000}"/>
          </ac:spMkLst>
        </pc:spChg>
        <pc:spChg chg="mod">
          <ac:chgData name="Ragnhild Halvorsrud" userId="917ea340-fd63-490f-a7db-68428d24cf32" providerId="ADAL" clId="{3F26B701-AADC-4668-AAA4-FB7BA2B947B1}" dt="2020-06-19T09:27:06.890" v="6156" actId="790"/>
          <ac:spMkLst>
            <pc:docMk/>
            <pc:sldMk cId="1824694373" sldId="482"/>
            <ac:spMk id="6" creationId="{00000000-0000-0000-0000-000000000000}"/>
          </ac:spMkLst>
        </pc:spChg>
        <pc:spChg chg="mod">
          <ac:chgData name="Ragnhild Halvorsrud" userId="917ea340-fd63-490f-a7db-68428d24cf32" providerId="ADAL" clId="{3F26B701-AADC-4668-AAA4-FB7BA2B947B1}" dt="2020-06-19T09:27:06.888" v="6155" actId="790"/>
          <ac:spMkLst>
            <pc:docMk/>
            <pc:sldMk cId="1824694373" sldId="482"/>
            <ac:spMk id="11" creationId="{00000000-0000-0000-0000-000000000000}"/>
          </ac:spMkLst>
        </pc:spChg>
        <pc:spChg chg="mod">
          <ac:chgData name="Ragnhild Halvorsrud" userId="917ea340-fd63-490f-a7db-68428d24cf32" providerId="ADAL" clId="{3F26B701-AADC-4668-AAA4-FB7BA2B947B1}" dt="2020-06-19T09:27:06.879" v="6152" actId="790"/>
          <ac:spMkLst>
            <pc:docMk/>
            <pc:sldMk cId="1824694373" sldId="482"/>
            <ac:spMk id="12" creationId="{00000000-0000-0000-0000-000000000000}"/>
          </ac:spMkLst>
        </pc:spChg>
        <pc:spChg chg="mod">
          <ac:chgData name="Ragnhild Halvorsrud" userId="917ea340-fd63-490f-a7db-68428d24cf32" providerId="ADAL" clId="{3F26B701-AADC-4668-AAA4-FB7BA2B947B1}" dt="2020-06-19T09:27:06.882" v="6153" actId="790"/>
          <ac:spMkLst>
            <pc:docMk/>
            <pc:sldMk cId="1824694373" sldId="482"/>
            <ac:spMk id="14" creationId="{00000000-0000-0000-0000-000000000000}"/>
          </ac:spMkLst>
        </pc:spChg>
        <pc:spChg chg="mod">
          <ac:chgData name="Ragnhild Halvorsrud" userId="917ea340-fd63-490f-a7db-68428d24cf32" providerId="ADAL" clId="{3F26B701-AADC-4668-AAA4-FB7BA2B947B1}" dt="2020-06-19T09:27:06.886" v="6154" actId="790"/>
          <ac:spMkLst>
            <pc:docMk/>
            <pc:sldMk cId="1824694373" sldId="482"/>
            <ac:spMk id="15"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3789298899" sldId="483"/>
        </pc:sldMkLst>
        <pc:spChg chg="mod">
          <ac:chgData name="Ragnhild Halvorsrud" userId="917ea340-fd63-490f-a7db-68428d24cf32" providerId="ADAL" clId="{3F26B701-AADC-4668-AAA4-FB7BA2B947B1}" dt="2020-06-19T09:27:06.929" v="6178" actId="790"/>
          <ac:spMkLst>
            <pc:docMk/>
            <pc:sldMk cId="3789298899" sldId="483"/>
            <ac:spMk id="2" creationId="{00000000-0000-0000-0000-000000000000}"/>
          </ac:spMkLst>
        </pc:spChg>
        <pc:spChg chg="mod">
          <ac:chgData name="Ragnhild Halvorsrud" userId="917ea340-fd63-490f-a7db-68428d24cf32" providerId="ADAL" clId="{3F26B701-AADC-4668-AAA4-FB7BA2B947B1}" dt="2020-06-19T09:27:06.931" v="6179" actId="790"/>
          <ac:spMkLst>
            <pc:docMk/>
            <pc:sldMk cId="3789298899" sldId="483"/>
            <ac:spMk id="3" creationId="{00000000-0000-0000-0000-000000000000}"/>
          </ac:spMkLst>
        </pc:spChg>
        <pc:spChg chg="mod">
          <ac:chgData name="Ragnhild Halvorsrud" userId="917ea340-fd63-490f-a7db-68428d24cf32" providerId="ADAL" clId="{3F26B701-AADC-4668-AAA4-FB7BA2B947B1}" dt="2020-06-19T09:27:06.932" v="6180" actId="790"/>
          <ac:spMkLst>
            <pc:docMk/>
            <pc:sldMk cId="3789298899" sldId="483"/>
            <ac:spMk id="5" creationId="{00000000-0000-0000-0000-000000000000}"/>
          </ac:spMkLst>
        </pc:spChg>
        <pc:spChg chg="mod">
          <ac:chgData name="Ragnhild Halvorsrud" userId="917ea340-fd63-490f-a7db-68428d24cf32" providerId="ADAL" clId="{3F26B701-AADC-4668-AAA4-FB7BA2B947B1}" dt="2020-06-19T09:27:06.933" v="6181" actId="790"/>
          <ac:spMkLst>
            <pc:docMk/>
            <pc:sldMk cId="3789298899" sldId="483"/>
            <ac:spMk id="6" creationId="{00000000-0000-0000-0000-000000000000}"/>
          </ac:spMkLst>
        </pc:spChg>
        <pc:spChg chg="mod">
          <ac:chgData name="Ragnhild Halvorsrud" userId="917ea340-fd63-490f-a7db-68428d24cf32" providerId="ADAL" clId="{3F26B701-AADC-4668-AAA4-FB7BA2B947B1}" dt="2020-06-19T09:27:06.935" v="6182" actId="790"/>
          <ac:spMkLst>
            <pc:docMk/>
            <pc:sldMk cId="3789298899" sldId="483"/>
            <ac:spMk id="15" creationId="{00000000-0000-0000-0000-000000000000}"/>
          </ac:spMkLst>
        </pc:spChg>
        <pc:spChg chg="mod">
          <ac:chgData name="Ragnhild Halvorsrud" userId="917ea340-fd63-490f-a7db-68428d24cf32" providerId="ADAL" clId="{3F26B701-AADC-4668-AAA4-FB7BA2B947B1}" dt="2020-06-19T09:27:06.936" v="6183" actId="790"/>
          <ac:spMkLst>
            <pc:docMk/>
            <pc:sldMk cId="3789298899" sldId="483"/>
            <ac:spMk id="16" creationId="{00000000-0000-0000-0000-000000000000}"/>
          </ac:spMkLst>
        </pc:spChg>
        <pc:spChg chg="mod">
          <ac:chgData name="Ragnhild Halvorsrud" userId="917ea340-fd63-490f-a7db-68428d24cf32" providerId="ADAL" clId="{3F26B701-AADC-4668-AAA4-FB7BA2B947B1}" dt="2020-06-19T09:27:06.937" v="6184" actId="790"/>
          <ac:spMkLst>
            <pc:docMk/>
            <pc:sldMk cId="3789298899" sldId="483"/>
            <ac:spMk id="17" creationId="{00000000-0000-0000-0000-000000000000}"/>
          </ac:spMkLst>
        </pc:spChg>
        <pc:spChg chg="mod">
          <ac:chgData name="Ragnhild Halvorsrud" userId="917ea340-fd63-490f-a7db-68428d24cf32" providerId="ADAL" clId="{3F26B701-AADC-4668-AAA4-FB7BA2B947B1}" dt="2020-06-19T09:27:06.939" v="6185" actId="790"/>
          <ac:spMkLst>
            <pc:docMk/>
            <pc:sldMk cId="3789298899" sldId="483"/>
            <ac:spMk id="18" creationId="{00000000-0000-0000-0000-000000000000}"/>
          </ac:spMkLst>
        </pc:spChg>
        <pc:spChg chg="mod">
          <ac:chgData name="Ragnhild Halvorsrud" userId="917ea340-fd63-490f-a7db-68428d24cf32" providerId="ADAL" clId="{3F26B701-AADC-4668-AAA4-FB7BA2B947B1}" dt="2020-06-19T09:27:06.940" v="6186" actId="790"/>
          <ac:spMkLst>
            <pc:docMk/>
            <pc:sldMk cId="3789298899" sldId="483"/>
            <ac:spMk id="20" creationId="{00000000-0000-0000-0000-000000000000}"/>
          </ac:spMkLst>
        </pc:spChg>
        <pc:spChg chg="mod">
          <ac:chgData name="Ragnhild Halvorsrud" userId="917ea340-fd63-490f-a7db-68428d24cf32" providerId="ADAL" clId="{3F26B701-AADC-4668-AAA4-FB7BA2B947B1}" dt="2020-06-19T09:27:06.942" v="6187" actId="790"/>
          <ac:spMkLst>
            <pc:docMk/>
            <pc:sldMk cId="3789298899" sldId="483"/>
            <ac:spMk id="33" creationId="{00000000-0000-0000-0000-000000000000}"/>
          </ac:spMkLst>
        </pc:spChg>
        <pc:spChg chg="mod">
          <ac:chgData name="Ragnhild Halvorsrud" userId="917ea340-fd63-490f-a7db-68428d24cf32" providerId="ADAL" clId="{3F26B701-AADC-4668-AAA4-FB7BA2B947B1}" dt="2020-06-19T09:27:06.945" v="6188" actId="790"/>
          <ac:spMkLst>
            <pc:docMk/>
            <pc:sldMk cId="3789298899" sldId="483"/>
            <ac:spMk id="39" creationId="{00000000-0000-0000-0000-000000000000}"/>
          </ac:spMkLst>
        </pc:spChg>
      </pc:sldChg>
      <pc:sldChg chg="modSp del mod modNotes">
        <pc:chgData name="Ragnhild Halvorsrud" userId="917ea340-fd63-490f-a7db-68428d24cf32" providerId="ADAL" clId="{3F26B701-AADC-4668-AAA4-FB7BA2B947B1}" dt="2020-06-19T11:31:05.478" v="9337" actId="47"/>
        <pc:sldMkLst>
          <pc:docMk/>
          <pc:sldMk cId="2754751066" sldId="484"/>
        </pc:sldMkLst>
        <pc:spChg chg="mod">
          <ac:chgData name="Ragnhild Halvorsrud" userId="917ea340-fd63-490f-a7db-68428d24cf32" providerId="ADAL" clId="{3F26B701-AADC-4668-AAA4-FB7BA2B947B1}" dt="2020-06-19T09:27:06.896" v="6160" actId="790"/>
          <ac:spMkLst>
            <pc:docMk/>
            <pc:sldMk cId="2754751066" sldId="484"/>
            <ac:spMk id="2" creationId="{00000000-0000-0000-0000-000000000000}"/>
          </ac:spMkLst>
        </pc:spChg>
        <pc:spChg chg="mod">
          <ac:chgData name="Ragnhild Halvorsrud" userId="917ea340-fd63-490f-a7db-68428d24cf32" providerId="ADAL" clId="{3F26B701-AADC-4668-AAA4-FB7BA2B947B1}" dt="2020-06-19T09:27:06.898" v="6161" actId="790"/>
          <ac:spMkLst>
            <pc:docMk/>
            <pc:sldMk cId="2754751066" sldId="484"/>
            <ac:spMk id="3" creationId="{00000000-0000-0000-0000-000000000000}"/>
          </ac:spMkLst>
        </pc:spChg>
        <pc:spChg chg="mod">
          <ac:chgData name="Ragnhild Halvorsrud" userId="917ea340-fd63-490f-a7db-68428d24cf32" providerId="ADAL" clId="{3F26B701-AADC-4668-AAA4-FB7BA2B947B1}" dt="2020-06-19T09:27:06.906" v="6166" actId="790"/>
          <ac:spMkLst>
            <pc:docMk/>
            <pc:sldMk cId="2754751066" sldId="484"/>
            <ac:spMk id="5" creationId="{00000000-0000-0000-0000-000000000000}"/>
          </ac:spMkLst>
        </pc:spChg>
        <pc:spChg chg="mod">
          <ac:chgData name="Ragnhild Halvorsrud" userId="917ea340-fd63-490f-a7db-68428d24cf32" providerId="ADAL" clId="{3F26B701-AADC-4668-AAA4-FB7BA2B947B1}" dt="2020-06-19T09:27:06.907" v="6167" actId="790"/>
          <ac:spMkLst>
            <pc:docMk/>
            <pc:sldMk cId="2754751066" sldId="484"/>
            <ac:spMk id="6" creationId="{00000000-0000-0000-0000-000000000000}"/>
          </ac:spMkLst>
        </pc:spChg>
        <pc:spChg chg="mod">
          <ac:chgData name="Ragnhild Halvorsrud" userId="917ea340-fd63-490f-a7db-68428d24cf32" providerId="ADAL" clId="{3F26B701-AADC-4668-AAA4-FB7BA2B947B1}" dt="2020-06-19T09:27:06.909" v="6168" actId="790"/>
          <ac:spMkLst>
            <pc:docMk/>
            <pc:sldMk cId="2754751066" sldId="484"/>
            <ac:spMk id="15" creationId="{00000000-0000-0000-0000-000000000000}"/>
          </ac:spMkLst>
        </pc:spChg>
        <pc:spChg chg="mod">
          <ac:chgData name="Ragnhild Halvorsrud" userId="917ea340-fd63-490f-a7db-68428d24cf32" providerId="ADAL" clId="{3F26B701-AADC-4668-AAA4-FB7BA2B947B1}" dt="2020-06-19T09:27:06.911" v="6169" actId="790"/>
          <ac:spMkLst>
            <pc:docMk/>
            <pc:sldMk cId="2754751066" sldId="484"/>
            <ac:spMk id="16" creationId="{00000000-0000-0000-0000-000000000000}"/>
          </ac:spMkLst>
        </pc:spChg>
        <pc:spChg chg="mod">
          <ac:chgData name="Ragnhild Halvorsrud" userId="917ea340-fd63-490f-a7db-68428d24cf32" providerId="ADAL" clId="{3F26B701-AADC-4668-AAA4-FB7BA2B947B1}" dt="2020-06-19T09:27:06.913" v="6170" actId="790"/>
          <ac:spMkLst>
            <pc:docMk/>
            <pc:sldMk cId="2754751066" sldId="484"/>
            <ac:spMk id="17" creationId="{00000000-0000-0000-0000-000000000000}"/>
          </ac:spMkLst>
        </pc:spChg>
        <pc:spChg chg="mod">
          <ac:chgData name="Ragnhild Halvorsrud" userId="917ea340-fd63-490f-a7db-68428d24cf32" providerId="ADAL" clId="{3F26B701-AADC-4668-AAA4-FB7BA2B947B1}" dt="2020-06-19T09:27:06.915" v="6171" actId="790"/>
          <ac:spMkLst>
            <pc:docMk/>
            <pc:sldMk cId="2754751066" sldId="484"/>
            <ac:spMk id="18" creationId="{00000000-0000-0000-0000-000000000000}"/>
          </ac:spMkLst>
        </pc:spChg>
        <pc:spChg chg="mod">
          <ac:chgData name="Ragnhild Halvorsrud" userId="917ea340-fd63-490f-a7db-68428d24cf32" providerId="ADAL" clId="{3F26B701-AADC-4668-AAA4-FB7BA2B947B1}" dt="2020-06-19T09:27:06.917" v="6172" actId="790"/>
          <ac:spMkLst>
            <pc:docMk/>
            <pc:sldMk cId="2754751066" sldId="484"/>
            <ac:spMk id="20" creationId="{00000000-0000-0000-0000-000000000000}"/>
          </ac:spMkLst>
        </pc:spChg>
        <pc:spChg chg="mod">
          <ac:chgData name="Ragnhild Halvorsrud" userId="917ea340-fd63-490f-a7db-68428d24cf32" providerId="ADAL" clId="{3F26B701-AADC-4668-AAA4-FB7BA2B947B1}" dt="2020-06-19T09:27:06.899" v="6162" actId="790"/>
          <ac:spMkLst>
            <pc:docMk/>
            <pc:sldMk cId="2754751066" sldId="484"/>
            <ac:spMk id="23" creationId="{00000000-0000-0000-0000-000000000000}"/>
          </ac:spMkLst>
        </pc:spChg>
        <pc:spChg chg="mod">
          <ac:chgData name="Ragnhild Halvorsrud" userId="917ea340-fd63-490f-a7db-68428d24cf32" providerId="ADAL" clId="{3F26B701-AADC-4668-AAA4-FB7BA2B947B1}" dt="2020-06-19T09:27:06.901" v="6163" actId="790"/>
          <ac:spMkLst>
            <pc:docMk/>
            <pc:sldMk cId="2754751066" sldId="484"/>
            <ac:spMk id="24" creationId="{00000000-0000-0000-0000-000000000000}"/>
          </ac:spMkLst>
        </pc:spChg>
        <pc:spChg chg="mod">
          <ac:chgData name="Ragnhild Halvorsrud" userId="917ea340-fd63-490f-a7db-68428d24cf32" providerId="ADAL" clId="{3F26B701-AADC-4668-AAA4-FB7BA2B947B1}" dt="2020-06-19T09:27:06.920" v="6173" actId="790"/>
          <ac:spMkLst>
            <pc:docMk/>
            <pc:sldMk cId="2754751066" sldId="484"/>
            <ac:spMk id="30" creationId="{00000000-0000-0000-0000-000000000000}"/>
          </ac:spMkLst>
        </pc:spChg>
        <pc:spChg chg="mod">
          <ac:chgData name="Ragnhild Halvorsrud" userId="917ea340-fd63-490f-a7db-68428d24cf32" providerId="ADAL" clId="{3F26B701-AADC-4668-AAA4-FB7BA2B947B1}" dt="2020-06-19T09:27:06.922" v="6174" actId="790"/>
          <ac:spMkLst>
            <pc:docMk/>
            <pc:sldMk cId="2754751066" sldId="484"/>
            <ac:spMk id="32" creationId="{00000000-0000-0000-0000-000000000000}"/>
          </ac:spMkLst>
        </pc:spChg>
        <pc:spChg chg="mod">
          <ac:chgData name="Ragnhild Halvorsrud" userId="917ea340-fd63-490f-a7db-68428d24cf32" providerId="ADAL" clId="{3F26B701-AADC-4668-AAA4-FB7BA2B947B1}" dt="2020-06-19T09:27:06.923" v="6175" actId="790"/>
          <ac:spMkLst>
            <pc:docMk/>
            <pc:sldMk cId="2754751066" sldId="484"/>
            <ac:spMk id="33" creationId="{00000000-0000-0000-0000-000000000000}"/>
          </ac:spMkLst>
        </pc:spChg>
        <pc:spChg chg="mod">
          <ac:chgData name="Ragnhild Halvorsrud" userId="917ea340-fd63-490f-a7db-68428d24cf32" providerId="ADAL" clId="{3F26B701-AADC-4668-AAA4-FB7BA2B947B1}" dt="2020-06-19T09:27:06.903" v="6164" actId="790"/>
          <ac:spMkLst>
            <pc:docMk/>
            <pc:sldMk cId="2754751066" sldId="484"/>
            <ac:spMk id="40" creationId="{00000000-0000-0000-0000-000000000000}"/>
          </ac:spMkLst>
        </pc:spChg>
        <pc:spChg chg="mod">
          <ac:chgData name="Ragnhild Halvorsrud" userId="917ea340-fd63-490f-a7db-68428d24cf32" providerId="ADAL" clId="{3F26B701-AADC-4668-AAA4-FB7BA2B947B1}" dt="2020-06-19T09:27:06.904" v="6165" actId="790"/>
          <ac:spMkLst>
            <pc:docMk/>
            <pc:sldMk cId="2754751066" sldId="484"/>
            <ac:spMk id="41" creationId="{00000000-0000-0000-0000-000000000000}"/>
          </ac:spMkLst>
        </pc:spChg>
      </pc:sldChg>
      <pc:sldChg chg="addSp delSp modSp add del mod modNotes">
        <pc:chgData name="Ragnhild Halvorsrud" userId="917ea340-fd63-490f-a7db-68428d24cf32" providerId="ADAL" clId="{3F26B701-AADC-4668-AAA4-FB7BA2B947B1}" dt="2020-06-19T17:20:45.914" v="16074" actId="790"/>
        <pc:sldMkLst>
          <pc:docMk/>
          <pc:sldMk cId="2661338995" sldId="486"/>
        </pc:sldMkLst>
        <pc:spChg chg="mod">
          <ac:chgData name="Ragnhild Halvorsrud" userId="917ea340-fd63-490f-a7db-68428d24cf32" providerId="ADAL" clId="{3F26B701-AADC-4668-AAA4-FB7BA2B947B1}" dt="2020-06-19T17:20:45.897" v="16067" actId="790"/>
          <ac:spMkLst>
            <pc:docMk/>
            <pc:sldMk cId="2661338995" sldId="486"/>
            <ac:spMk id="2" creationId="{00000000-0000-0000-0000-000000000000}"/>
          </ac:spMkLst>
        </pc:spChg>
        <pc:spChg chg="mod">
          <ac:chgData name="Ragnhild Halvorsrud" userId="917ea340-fd63-490f-a7db-68428d24cf32" providerId="ADAL" clId="{3F26B701-AADC-4668-AAA4-FB7BA2B947B1}" dt="2020-06-19T17:20:45.901" v="16068" actId="790"/>
          <ac:spMkLst>
            <pc:docMk/>
            <pc:sldMk cId="2661338995" sldId="486"/>
            <ac:spMk id="3" creationId="{00000000-0000-0000-0000-000000000000}"/>
          </ac:spMkLst>
        </pc:spChg>
        <pc:spChg chg="mod">
          <ac:chgData name="Ragnhild Halvorsrud" userId="917ea340-fd63-490f-a7db-68428d24cf32" providerId="ADAL" clId="{3F26B701-AADC-4668-AAA4-FB7BA2B947B1}" dt="2020-06-19T17:20:45.903" v="16069" actId="790"/>
          <ac:spMkLst>
            <pc:docMk/>
            <pc:sldMk cId="2661338995" sldId="486"/>
            <ac:spMk id="4" creationId="{00000000-0000-0000-0000-000000000000}"/>
          </ac:spMkLst>
        </pc:spChg>
        <pc:spChg chg="add del mod">
          <ac:chgData name="Ragnhild Halvorsrud" userId="917ea340-fd63-490f-a7db-68428d24cf32" providerId="ADAL" clId="{3F26B701-AADC-4668-AAA4-FB7BA2B947B1}" dt="2020-06-18T14:13:36.113" v="518"/>
          <ac:spMkLst>
            <pc:docMk/>
            <pc:sldMk cId="2661338995" sldId="486"/>
            <ac:spMk id="5" creationId="{2F176F16-8AE8-405C-990C-B72B8FE77EBA}"/>
          </ac:spMkLst>
        </pc:spChg>
        <pc:spChg chg="mod">
          <ac:chgData name="Ragnhild Halvorsrud" userId="917ea340-fd63-490f-a7db-68428d24cf32" providerId="ADAL" clId="{3F26B701-AADC-4668-AAA4-FB7BA2B947B1}" dt="2020-06-19T17:20:45.905" v="16070" actId="790"/>
          <ac:spMkLst>
            <pc:docMk/>
            <pc:sldMk cId="2661338995" sldId="486"/>
            <ac:spMk id="6" creationId="{00000000-0000-0000-0000-000000000000}"/>
          </ac:spMkLst>
        </pc:spChg>
        <pc:spChg chg="mod">
          <ac:chgData name="Ragnhild Halvorsrud" userId="917ea340-fd63-490f-a7db-68428d24cf32" providerId="ADAL" clId="{3F26B701-AADC-4668-AAA4-FB7BA2B947B1}" dt="2020-06-19T17:20:45.907" v="16071" actId="790"/>
          <ac:spMkLst>
            <pc:docMk/>
            <pc:sldMk cId="2661338995" sldId="486"/>
            <ac:spMk id="10" creationId="{00000000-0000-0000-0000-000000000000}"/>
          </ac:spMkLst>
        </pc:spChg>
        <pc:spChg chg="mod">
          <ac:chgData name="Ragnhild Halvorsrud" userId="917ea340-fd63-490f-a7db-68428d24cf32" providerId="ADAL" clId="{3F26B701-AADC-4668-AAA4-FB7BA2B947B1}" dt="2020-06-19T17:20:45.909" v="16072" actId="790"/>
          <ac:spMkLst>
            <pc:docMk/>
            <pc:sldMk cId="2661338995" sldId="486"/>
            <ac:spMk id="11" creationId="{00000000-0000-0000-0000-000000000000}"/>
          </ac:spMkLst>
        </pc:spChg>
        <pc:spChg chg="add del mod">
          <ac:chgData name="Ragnhild Halvorsrud" userId="917ea340-fd63-490f-a7db-68428d24cf32" providerId="ADAL" clId="{3F26B701-AADC-4668-AAA4-FB7BA2B947B1}" dt="2020-06-18T14:13:36.113" v="518"/>
          <ac:spMkLst>
            <pc:docMk/>
            <pc:sldMk cId="2661338995" sldId="486"/>
            <ac:spMk id="12" creationId="{7297FD92-2663-4243-A3E2-8B1D408B9FCE}"/>
          </ac:spMkLst>
        </pc:spChg>
        <pc:spChg chg="add del mod">
          <ac:chgData name="Ragnhild Halvorsrud" userId="917ea340-fd63-490f-a7db-68428d24cf32" providerId="ADAL" clId="{3F26B701-AADC-4668-AAA4-FB7BA2B947B1}" dt="2020-06-18T14:13:36.113" v="518"/>
          <ac:spMkLst>
            <pc:docMk/>
            <pc:sldMk cId="2661338995" sldId="486"/>
            <ac:spMk id="13" creationId="{4D16CF34-CE35-4001-AAA6-1E5B3BFC13C4}"/>
          </ac:spMkLst>
        </pc:spChg>
        <pc:picChg chg="mod">
          <ac:chgData name="Ragnhild Halvorsrud" userId="917ea340-fd63-490f-a7db-68428d24cf32" providerId="ADAL" clId="{3F26B701-AADC-4668-AAA4-FB7BA2B947B1}" dt="2020-06-18T14:13:55.783" v="521" actId="1076"/>
          <ac:picMkLst>
            <pc:docMk/>
            <pc:sldMk cId="2661338995" sldId="486"/>
            <ac:picMk id="7" creationId="{00000000-0000-0000-0000-000000000000}"/>
          </ac:picMkLst>
        </pc:picChg>
        <pc:picChg chg="mod">
          <ac:chgData name="Ragnhild Halvorsrud" userId="917ea340-fd63-490f-a7db-68428d24cf32" providerId="ADAL" clId="{3F26B701-AADC-4668-AAA4-FB7BA2B947B1}" dt="2020-06-18T14:13:55.783" v="521" actId="1076"/>
          <ac:picMkLst>
            <pc:docMk/>
            <pc:sldMk cId="2661338995" sldId="486"/>
            <ac:picMk id="8" creationId="{00000000-0000-0000-0000-000000000000}"/>
          </ac:picMkLst>
        </pc:picChg>
        <pc:picChg chg="mod">
          <ac:chgData name="Ragnhild Halvorsrud" userId="917ea340-fd63-490f-a7db-68428d24cf32" providerId="ADAL" clId="{3F26B701-AADC-4668-AAA4-FB7BA2B947B1}" dt="2020-06-18T14:13:55.783" v="521" actId="1076"/>
          <ac:picMkLst>
            <pc:docMk/>
            <pc:sldMk cId="2661338995" sldId="486"/>
            <ac:picMk id="9" creationId="{00000000-0000-0000-0000-000000000000}"/>
          </ac:picMkLst>
        </pc:picChg>
      </pc:sldChg>
      <pc:sldChg chg="modSp del mod modNotes">
        <pc:chgData name="Ragnhild Halvorsrud" userId="917ea340-fd63-490f-a7db-68428d24cf32" providerId="ADAL" clId="{3F26B701-AADC-4668-AAA4-FB7BA2B947B1}" dt="2020-06-19T11:31:05.478" v="9337" actId="47"/>
        <pc:sldMkLst>
          <pc:docMk/>
          <pc:sldMk cId="2373999596" sldId="489"/>
        </pc:sldMkLst>
        <pc:spChg chg="mod">
          <ac:chgData name="Ragnhild Halvorsrud" userId="917ea340-fd63-490f-a7db-68428d24cf32" providerId="ADAL" clId="{3F26B701-AADC-4668-AAA4-FB7BA2B947B1}" dt="2020-06-19T09:27:06.819" v="6122" actId="790"/>
          <ac:spMkLst>
            <pc:docMk/>
            <pc:sldMk cId="2373999596" sldId="489"/>
            <ac:spMk id="2" creationId="{00000000-0000-0000-0000-000000000000}"/>
          </ac:spMkLst>
        </pc:spChg>
        <pc:spChg chg="mod">
          <ac:chgData name="Ragnhild Halvorsrud" userId="917ea340-fd63-490f-a7db-68428d24cf32" providerId="ADAL" clId="{3F26B701-AADC-4668-AAA4-FB7BA2B947B1}" dt="2020-06-19T09:27:06.823" v="6123" actId="790"/>
          <ac:spMkLst>
            <pc:docMk/>
            <pc:sldMk cId="2373999596" sldId="489"/>
            <ac:spMk id="3" creationId="{00000000-0000-0000-0000-000000000000}"/>
          </ac:spMkLst>
        </pc:spChg>
        <pc:spChg chg="mod">
          <ac:chgData name="Ragnhild Halvorsrud" userId="917ea340-fd63-490f-a7db-68428d24cf32" providerId="ADAL" clId="{3F26B701-AADC-4668-AAA4-FB7BA2B947B1}" dt="2020-06-19T09:27:06.825" v="6124" actId="790"/>
          <ac:spMkLst>
            <pc:docMk/>
            <pc:sldMk cId="2373999596" sldId="489"/>
            <ac:spMk id="4" creationId="{00000000-0000-0000-0000-000000000000}"/>
          </ac:spMkLst>
        </pc:spChg>
      </pc:sldChg>
      <pc:sldChg chg="modSp mod ord modNotes">
        <pc:chgData name="Ragnhild Halvorsrud" userId="917ea340-fd63-490f-a7db-68428d24cf32" providerId="ADAL" clId="{3F26B701-AADC-4668-AAA4-FB7BA2B947B1}" dt="2020-06-19T17:20:45.844" v="16046" actId="790"/>
        <pc:sldMkLst>
          <pc:docMk/>
          <pc:sldMk cId="3024363764" sldId="494"/>
        </pc:sldMkLst>
        <pc:spChg chg="mod">
          <ac:chgData name="Ragnhild Halvorsrud" userId="917ea340-fd63-490f-a7db-68428d24cf32" providerId="ADAL" clId="{3F26B701-AADC-4668-AAA4-FB7BA2B947B1}" dt="2020-06-19T17:20:45.837" v="16043" actId="790"/>
          <ac:spMkLst>
            <pc:docMk/>
            <pc:sldMk cId="3024363764" sldId="494"/>
            <ac:spMk id="4" creationId="{00000000-0000-0000-0000-000000000000}"/>
          </ac:spMkLst>
        </pc:spChg>
        <pc:spChg chg="mod">
          <ac:chgData name="Ragnhild Halvorsrud" userId="917ea340-fd63-490f-a7db-68428d24cf32" providerId="ADAL" clId="{3F26B701-AADC-4668-AAA4-FB7BA2B947B1}" dt="2020-06-19T17:20:45.830" v="16041" actId="790"/>
          <ac:spMkLst>
            <pc:docMk/>
            <pc:sldMk cId="3024363764" sldId="494"/>
            <ac:spMk id="5" creationId="{00000000-0000-0000-0000-000000000000}"/>
          </ac:spMkLst>
        </pc:spChg>
        <pc:spChg chg="mod">
          <ac:chgData name="Ragnhild Halvorsrud" userId="917ea340-fd63-490f-a7db-68428d24cf32" providerId="ADAL" clId="{3F26B701-AADC-4668-AAA4-FB7BA2B947B1}" dt="2020-06-19T17:20:45.835" v="16042" actId="790"/>
          <ac:spMkLst>
            <pc:docMk/>
            <pc:sldMk cId="3024363764" sldId="494"/>
            <ac:spMk id="6" creationId="{00000000-0000-0000-0000-000000000000}"/>
          </ac:spMkLst>
        </pc:spChg>
        <pc:spChg chg="mod">
          <ac:chgData name="Ragnhild Halvorsrud" userId="917ea340-fd63-490f-a7db-68428d24cf32" providerId="ADAL" clId="{3F26B701-AADC-4668-AAA4-FB7BA2B947B1}" dt="2020-06-19T17:20:45.839" v="16044" actId="790"/>
          <ac:spMkLst>
            <pc:docMk/>
            <pc:sldMk cId="3024363764" sldId="494"/>
            <ac:spMk id="8" creationId="{F07A7C3F-06F8-41F2-BD2D-83B6C03739EF}"/>
          </ac:spMkLst>
        </pc:spChg>
      </pc:sldChg>
      <pc:sldChg chg="modSp del mod modNotes">
        <pc:chgData name="Ragnhild Halvorsrud" userId="917ea340-fd63-490f-a7db-68428d24cf32" providerId="ADAL" clId="{3F26B701-AADC-4668-AAA4-FB7BA2B947B1}" dt="2020-06-19T11:31:05.478" v="9337" actId="47"/>
        <pc:sldMkLst>
          <pc:docMk/>
          <pc:sldMk cId="2709747129" sldId="504"/>
        </pc:sldMkLst>
        <pc:spChg chg="mod">
          <ac:chgData name="Ragnhild Halvorsrud" userId="917ea340-fd63-490f-a7db-68428d24cf32" providerId="ADAL" clId="{3F26B701-AADC-4668-AAA4-FB7BA2B947B1}" dt="2020-06-19T09:27:06.830" v="6127" actId="790"/>
          <ac:spMkLst>
            <pc:docMk/>
            <pc:sldMk cId="2709747129" sldId="504"/>
            <ac:spMk id="2" creationId="{00000000-0000-0000-0000-000000000000}"/>
          </ac:spMkLst>
        </pc:spChg>
        <pc:spChg chg="mod">
          <ac:chgData name="Ragnhild Halvorsrud" userId="917ea340-fd63-490f-a7db-68428d24cf32" providerId="ADAL" clId="{3F26B701-AADC-4668-AAA4-FB7BA2B947B1}" dt="2020-06-19T09:27:06.836" v="6129" actId="790"/>
          <ac:spMkLst>
            <pc:docMk/>
            <pc:sldMk cId="2709747129" sldId="504"/>
            <ac:spMk id="3" creationId="{00000000-0000-0000-0000-000000000000}"/>
          </ac:spMkLst>
        </pc:spChg>
        <pc:spChg chg="mod">
          <ac:chgData name="Ragnhild Halvorsrud" userId="917ea340-fd63-490f-a7db-68428d24cf32" providerId="ADAL" clId="{3F26B701-AADC-4668-AAA4-FB7BA2B947B1}" dt="2020-06-19T09:27:06.834" v="6128" actId="790"/>
          <ac:spMkLst>
            <pc:docMk/>
            <pc:sldMk cId="2709747129" sldId="504"/>
            <ac:spMk id="5" creationId="{00000000-0000-0000-0000-000000000000}"/>
          </ac:spMkLst>
        </pc:spChg>
      </pc:sldChg>
      <pc:sldChg chg="del">
        <pc:chgData name="Ragnhild Halvorsrud" userId="917ea340-fd63-490f-a7db-68428d24cf32" providerId="ADAL" clId="{3F26B701-AADC-4668-AAA4-FB7BA2B947B1}" dt="2020-06-18T14:12:53.661" v="515" actId="47"/>
        <pc:sldMkLst>
          <pc:docMk/>
          <pc:sldMk cId="1979665039" sldId="505"/>
        </pc:sldMkLst>
      </pc:sldChg>
      <pc:sldChg chg="modSp del mod modNotes">
        <pc:chgData name="Ragnhild Halvorsrud" userId="917ea340-fd63-490f-a7db-68428d24cf32" providerId="ADAL" clId="{3F26B701-AADC-4668-AAA4-FB7BA2B947B1}" dt="2020-06-19T11:31:05.478" v="9337" actId="47"/>
        <pc:sldMkLst>
          <pc:docMk/>
          <pc:sldMk cId="2483417226" sldId="506"/>
        </pc:sldMkLst>
        <pc:spChg chg="mod">
          <ac:chgData name="Ragnhild Halvorsrud" userId="917ea340-fd63-490f-a7db-68428d24cf32" providerId="ADAL" clId="{3F26B701-AADC-4668-AAA4-FB7BA2B947B1}" dt="2020-06-19T09:27:06.841" v="6132" actId="790"/>
          <ac:spMkLst>
            <pc:docMk/>
            <pc:sldMk cId="2483417226" sldId="506"/>
            <ac:spMk id="2" creationId="{EB0DF341-F819-43F8-A37D-E4EEA21540A5}"/>
          </ac:spMkLst>
        </pc:spChg>
        <pc:spChg chg="mod">
          <ac:chgData name="Ragnhild Halvorsrud" userId="917ea340-fd63-490f-a7db-68428d24cf32" providerId="ADAL" clId="{3F26B701-AADC-4668-AAA4-FB7BA2B947B1}" dt="2020-06-19T09:27:06.843" v="6133" actId="790"/>
          <ac:spMkLst>
            <pc:docMk/>
            <pc:sldMk cId="2483417226" sldId="506"/>
            <ac:spMk id="3" creationId="{D49CE015-9841-4075-9BC4-2AB42482CD6B}"/>
          </ac:spMkLst>
        </pc:spChg>
      </pc:sldChg>
      <pc:sldChg chg="modSp del mod modNotes">
        <pc:chgData name="Ragnhild Halvorsrud" userId="917ea340-fd63-490f-a7db-68428d24cf32" providerId="ADAL" clId="{3F26B701-AADC-4668-AAA4-FB7BA2B947B1}" dt="2020-06-19T11:31:05.478" v="9337" actId="47"/>
        <pc:sldMkLst>
          <pc:docMk/>
          <pc:sldMk cId="520822350" sldId="507"/>
        </pc:sldMkLst>
        <pc:spChg chg="mod">
          <ac:chgData name="Ragnhild Halvorsrud" userId="917ea340-fd63-490f-a7db-68428d24cf32" providerId="ADAL" clId="{3F26B701-AADC-4668-AAA4-FB7BA2B947B1}" dt="2020-06-19T09:27:06.853" v="6138" actId="790"/>
          <ac:spMkLst>
            <pc:docMk/>
            <pc:sldMk cId="520822350" sldId="507"/>
            <ac:spMk id="2" creationId="{00000000-0000-0000-0000-000000000000}"/>
          </ac:spMkLst>
        </pc:spChg>
        <pc:spChg chg="mod">
          <ac:chgData name="Ragnhild Halvorsrud" userId="917ea340-fd63-490f-a7db-68428d24cf32" providerId="ADAL" clId="{3F26B701-AADC-4668-AAA4-FB7BA2B947B1}" dt="2020-06-19T09:27:06.848" v="6136" actId="790"/>
          <ac:spMkLst>
            <pc:docMk/>
            <pc:sldMk cId="520822350" sldId="507"/>
            <ac:spMk id="5" creationId="{321804A5-D9FC-44B3-9E29-712D13817CD9}"/>
          </ac:spMkLst>
        </pc:spChg>
        <pc:spChg chg="mod">
          <ac:chgData name="Ragnhild Halvorsrud" userId="917ea340-fd63-490f-a7db-68428d24cf32" providerId="ADAL" clId="{3F26B701-AADC-4668-AAA4-FB7BA2B947B1}" dt="2020-06-19T09:27:06.851" v="6137" actId="790"/>
          <ac:spMkLst>
            <pc:docMk/>
            <pc:sldMk cId="520822350" sldId="507"/>
            <ac:spMk id="6" creationId="{90F4ECFA-61C4-44EA-9518-34E7B9ADEBFE}"/>
          </ac:spMkLst>
        </pc:spChg>
      </pc:sldChg>
      <pc:sldChg chg="addSp delSp modSp new mod ord modNotes">
        <pc:chgData name="Ragnhild Halvorsrud" userId="917ea340-fd63-490f-a7db-68428d24cf32" providerId="ADAL" clId="{3F26B701-AADC-4668-AAA4-FB7BA2B947B1}" dt="2020-06-19T17:20:46.878" v="16563" actId="790"/>
        <pc:sldMkLst>
          <pc:docMk/>
          <pc:sldMk cId="2394328622" sldId="508"/>
        </pc:sldMkLst>
        <pc:spChg chg="mod">
          <ac:chgData name="Ragnhild Halvorsrud" userId="917ea340-fd63-490f-a7db-68428d24cf32" providerId="ADAL" clId="{3F26B701-AADC-4668-AAA4-FB7BA2B947B1}" dt="2020-06-19T17:20:46.862" v="16557" actId="790"/>
          <ac:spMkLst>
            <pc:docMk/>
            <pc:sldMk cId="2394328622" sldId="508"/>
            <ac:spMk id="2" creationId="{37E60667-2ED3-47A6-8B5F-FB7EB227D008}"/>
          </ac:spMkLst>
        </pc:spChg>
        <pc:spChg chg="add mod">
          <ac:chgData name="Ragnhild Halvorsrud" userId="917ea340-fd63-490f-a7db-68428d24cf32" providerId="ADAL" clId="{3F26B701-AADC-4668-AAA4-FB7BA2B947B1}" dt="2020-06-19T17:20:46.860" v="16556" actId="790"/>
          <ac:spMkLst>
            <pc:docMk/>
            <pc:sldMk cId="2394328622" sldId="508"/>
            <ac:spMk id="3" creationId="{9373C1DD-C439-49B1-9056-CADB68425E55}"/>
          </ac:spMkLst>
        </pc:spChg>
        <pc:spChg chg="add del mod">
          <ac:chgData name="Ragnhild Halvorsrud" userId="917ea340-fd63-490f-a7db-68428d24cf32" providerId="ADAL" clId="{3F26B701-AADC-4668-AAA4-FB7BA2B947B1}" dt="2020-06-19T08:51:39.425" v="1610"/>
          <ac:spMkLst>
            <pc:docMk/>
            <pc:sldMk cId="2394328622" sldId="508"/>
            <ac:spMk id="4" creationId="{1FEFD20F-6A9F-41A7-AE3C-F583F92E1D50}"/>
          </ac:spMkLst>
        </pc:spChg>
        <pc:spChg chg="add del mod">
          <ac:chgData name="Ragnhild Halvorsrud" userId="917ea340-fd63-490f-a7db-68428d24cf32" providerId="ADAL" clId="{3F26B701-AADC-4668-AAA4-FB7BA2B947B1}" dt="2020-06-19T08:51:39.425" v="1610"/>
          <ac:spMkLst>
            <pc:docMk/>
            <pc:sldMk cId="2394328622" sldId="508"/>
            <ac:spMk id="5" creationId="{22376EA9-AC1A-4B3B-A893-EA56EC64A9DC}"/>
          </ac:spMkLst>
        </pc:spChg>
        <pc:spChg chg="add del mod">
          <ac:chgData name="Ragnhild Halvorsrud" userId="917ea340-fd63-490f-a7db-68428d24cf32" providerId="ADAL" clId="{3F26B701-AADC-4668-AAA4-FB7BA2B947B1}" dt="2020-06-19T08:51:39.425" v="1610"/>
          <ac:spMkLst>
            <pc:docMk/>
            <pc:sldMk cId="2394328622" sldId="508"/>
            <ac:spMk id="6" creationId="{057498D3-E3FB-41F0-A57C-2D7CE93572D3}"/>
          </ac:spMkLst>
        </pc:spChg>
        <pc:spChg chg="add del mod">
          <ac:chgData name="Ragnhild Halvorsrud" userId="917ea340-fd63-490f-a7db-68428d24cf32" providerId="ADAL" clId="{3F26B701-AADC-4668-AAA4-FB7BA2B947B1}" dt="2020-06-19T08:51:39.425" v="1610"/>
          <ac:spMkLst>
            <pc:docMk/>
            <pc:sldMk cId="2394328622" sldId="508"/>
            <ac:spMk id="7" creationId="{D7BDC6A1-66FE-45CD-825D-D575B4EE889A}"/>
          </ac:spMkLst>
        </pc:spChg>
        <pc:spChg chg="add mod">
          <ac:chgData name="Ragnhild Halvorsrud" userId="917ea340-fd63-490f-a7db-68428d24cf32" providerId="ADAL" clId="{3F26B701-AADC-4668-AAA4-FB7BA2B947B1}" dt="2020-06-19T17:20:46.865" v="16558" actId="790"/>
          <ac:spMkLst>
            <pc:docMk/>
            <pc:sldMk cId="2394328622" sldId="508"/>
            <ac:spMk id="8" creationId="{C4450D43-A296-4E64-80EA-77260530E01E}"/>
          </ac:spMkLst>
        </pc:spChg>
        <pc:spChg chg="add mod">
          <ac:chgData name="Ragnhild Halvorsrud" userId="917ea340-fd63-490f-a7db-68428d24cf32" providerId="ADAL" clId="{3F26B701-AADC-4668-AAA4-FB7BA2B947B1}" dt="2020-06-19T17:20:46.869" v="16559" actId="790"/>
          <ac:spMkLst>
            <pc:docMk/>
            <pc:sldMk cId="2394328622" sldId="508"/>
            <ac:spMk id="9" creationId="{8CAFC742-8CD4-470B-B377-C56592451EEC}"/>
          </ac:spMkLst>
        </pc:spChg>
        <pc:spChg chg="add mod">
          <ac:chgData name="Ragnhild Halvorsrud" userId="917ea340-fd63-490f-a7db-68428d24cf32" providerId="ADAL" clId="{3F26B701-AADC-4668-AAA4-FB7BA2B947B1}" dt="2020-06-19T17:20:46.872" v="16560" actId="790"/>
          <ac:spMkLst>
            <pc:docMk/>
            <pc:sldMk cId="2394328622" sldId="508"/>
            <ac:spMk id="10" creationId="{D3C59061-B4BF-4C1D-BCF7-D96FBD6BBDEB}"/>
          </ac:spMkLst>
        </pc:spChg>
        <pc:spChg chg="add mod">
          <ac:chgData name="Ragnhild Halvorsrud" userId="917ea340-fd63-490f-a7db-68428d24cf32" providerId="ADAL" clId="{3F26B701-AADC-4668-AAA4-FB7BA2B947B1}" dt="2020-06-19T17:20:46.875" v="16561" actId="790"/>
          <ac:spMkLst>
            <pc:docMk/>
            <pc:sldMk cId="2394328622" sldId="508"/>
            <ac:spMk id="11" creationId="{AD356CD4-729A-4FD2-B63E-BA5BBB371028}"/>
          </ac:spMkLst>
        </pc:spChg>
      </pc:sldChg>
      <pc:sldChg chg="modSp new mod modNotes">
        <pc:chgData name="Ragnhild Halvorsrud" userId="917ea340-fd63-490f-a7db-68428d24cf32" providerId="ADAL" clId="{3F26B701-AADC-4668-AAA4-FB7BA2B947B1}" dt="2020-06-19T17:20:45.866" v="16055" actId="790"/>
        <pc:sldMkLst>
          <pc:docMk/>
          <pc:sldMk cId="1608883126" sldId="509"/>
        </pc:sldMkLst>
        <pc:spChg chg="mod">
          <ac:chgData name="Ragnhild Halvorsrud" userId="917ea340-fd63-490f-a7db-68428d24cf32" providerId="ADAL" clId="{3F26B701-AADC-4668-AAA4-FB7BA2B947B1}" dt="2020-06-19T17:20:45.859" v="16052" actId="790"/>
          <ac:spMkLst>
            <pc:docMk/>
            <pc:sldMk cId="1608883126" sldId="509"/>
            <ac:spMk id="2" creationId="{52456730-9CCD-4717-BE03-D62C6887A2F1}"/>
          </ac:spMkLst>
        </pc:spChg>
        <pc:spChg chg="mod">
          <ac:chgData name="Ragnhild Halvorsrud" userId="917ea340-fd63-490f-a7db-68428d24cf32" providerId="ADAL" clId="{3F26B701-AADC-4668-AAA4-FB7BA2B947B1}" dt="2020-06-19T17:20:45.861" v="16053" actId="790"/>
          <ac:spMkLst>
            <pc:docMk/>
            <pc:sldMk cId="1608883126" sldId="509"/>
            <ac:spMk id="3" creationId="{BB7EEA35-A974-41C3-B310-23E12C424753}"/>
          </ac:spMkLst>
        </pc:spChg>
      </pc:sldChg>
      <pc:sldChg chg="add del">
        <pc:chgData name="Ragnhild Halvorsrud" userId="917ea340-fd63-490f-a7db-68428d24cf32" providerId="ADAL" clId="{3F26B701-AADC-4668-AAA4-FB7BA2B947B1}" dt="2020-06-17T18:46:18.418" v="224" actId="47"/>
        <pc:sldMkLst>
          <pc:docMk/>
          <pc:sldMk cId="410159673" sldId="510"/>
        </pc:sldMkLst>
      </pc:sldChg>
      <pc:sldChg chg="modSp add del mod">
        <pc:chgData name="Ragnhild Halvorsrud" userId="917ea340-fd63-490f-a7db-68428d24cf32" providerId="ADAL" clId="{3F26B701-AADC-4668-AAA4-FB7BA2B947B1}" dt="2020-06-18T14:12:05.869" v="503" actId="47"/>
        <pc:sldMkLst>
          <pc:docMk/>
          <pc:sldMk cId="3182055099" sldId="510"/>
        </pc:sldMkLst>
        <pc:spChg chg="mod">
          <ac:chgData name="Ragnhild Halvorsrud" userId="917ea340-fd63-490f-a7db-68428d24cf32" providerId="ADAL" clId="{3F26B701-AADC-4668-AAA4-FB7BA2B947B1}" dt="2020-06-17T18:47:46.991" v="235"/>
          <ac:spMkLst>
            <pc:docMk/>
            <pc:sldMk cId="3182055099" sldId="510"/>
            <ac:spMk id="2" creationId="{00000000-0000-0000-0000-000000000000}"/>
          </ac:spMkLst>
        </pc:spChg>
        <pc:spChg chg="mod">
          <ac:chgData name="Ragnhild Halvorsrud" userId="917ea340-fd63-490f-a7db-68428d24cf32" providerId="ADAL" clId="{3F26B701-AADC-4668-AAA4-FB7BA2B947B1}" dt="2020-06-17T18:47:53.700" v="238" actId="27636"/>
          <ac:spMkLst>
            <pc:docMk/>
            <pc:sldMk cId="3182055099" sldId="510"/>
            <ac:spMk id="3" creationId="{00000000-0000-0000-0000-000000000000}"/>
          </ac:spMkLst>
        </pc:spChg>
        <pc:spChg chg="mod">
          <ac:chgData name="Ragnhild Halvorsrud" userId="917ea340-fd63-490f-a7db-68428d24cf32" providerId="ADAL" clId="{3F26B701-AADC-4668-AAA4-FB7BA2B947B1}" dt="2020-06-17T18:47:46.991" v="235"/>
          <ac:spMkLst>
            <pc:docMk/>
            <pc:sldMk cId="3182055099" sldId="510"/>
            <ac:spMk id="4" creationId="{00000000-0000-0000-0000-000000000000}"/>
          </ac:spMkLst>
        </pc:spChg>
        <pc:spChg chg="mod">
          <ac:chgData name="Ragnhild Halvorsrud" userId="917ea340-fd63-490f-a7db-68428d24cf32" providerId="ADAL" clId="{3F26B701-AADC-4668-AAA4-FB7BA2B947B1}" dt="2020-06-17T18:48:04.641" v="240" actId="14100"/>
          <ac:spMkLst>
            <pc:docMk/>
            <pc:sldMk cId="3182055099" sldId="510"/>
            <ac:spMk id="5" creationId="{00000000-0000-0000-0000-000000000000}"/>
          </ac:spMkLst>
        </pc:spChg>
        <pc:picChg chg="mod">
          <ac:chgData name="Ragnhild Halvorsrud" userId="917ea340-fd63-490f-a7db-68428d24cf32" providerId="ADAL" clId="{3F26B701-AADC-4668-AAA4-FB7BA2B947B1}" dt="2020-06-17T18:48:00.817" v="239" actId="1076"/>
          <ac:picMkLst>
            <pc:docMk/>
            <pc:sldMk cId="3182055099" sldId="510"/>
            <ac:picMk id="16" creationId="{00000000-0000-0000-0000-000000000000}"/>
          </ac:picMkLst>
        </pc:picChg>
      </pc:sldChg>
      <pc:sldChg chg="modSp add mod modNotes">
        <pc:chgData name="Ragnhild Halvorsrud" userId="917ea340-fd63-490f-a7db-68428d24cf32" providerId="ADAL" clId="{3F26B701-AADC-4668-AAA4-FB7BA2B947B1}" dt="2020-06-19T17:20:45.857" v="16051" actId="790"/>
        <pc:sldMkLst>
          <pc:docMk/>
          <pc:sldMk cId="1043206022" sldId="511"/>
        </pc:sldMkLst>
        <pc:spChg chg="mod">
          <ac:chgData name="Ragnhild Halvorsrud" userId="917ea340-fd63-490f-a7db-68428d24cf32" providerId="ADAL" clId="{3F26B701-AADC-4668-AAA4-FB7BA2B947B1}" dt="2020-06-19T17:20:45.846" v="16047" actId="790"/>
          <ac:spMkLst>
            <pc:docMk/>
            <pc:sldMk cId="1043206022" sldId="511"/>
            <ac:spMk id="2" creationId="{00000000-0000-0000-0000-000000000000}"/>
          </ac:spMkLst>
        </pc:spChg>
        <pc:spChg chg="mod">
          <ac:chgData name="Ragnhild Halvorsrud" userId="917ea340-fd63-490f-a7db-68428d24cf32" providerId="ADAL" clId="{3F26B701-AADC-4668-AAA4-FB7BA2B947B1}" dt="2020-06-19T17:20:45.854" v="16049" actId="790"/>
          <ac:spMkLst>
            <pc:docMk/>
            <pc:sldMk cId="1043206022" sldId="511"/>
            <ac:spMk id="3" creationId="{00000000-0000-0000-0000-000000000000}"/>
          </ac:spMkLst>
        </pc:spChg>
        <pc:spChg chg="mod">
          <ac:chgData name="Ragnhild Halvorsrud" userId="917ea340-fd63-490f-a7db-68428d24cf32" providerId="ADAL" clId="{3F26B701-AADC-4668-AAA4-FB7BA2B947B1}" dt="2020-06-19T17:20:45.851" v="16048" actId="790"/>
          <ac:spMkLst>
            <pc:docMk/>
            <pc:sldMk cId="1043206022" sldId="511"/>
            <ac:spMk id="5" creationId="{00000000-0000-0000-0000-000000000000}"/>
          </ac:spMkLst>
        </pc:spChg>
      </pc:sldChg>
      <pc:sldChg chg="modSp add mod ord modNotes">
        <pc:chgData name="Ragnhild Halvorsrud" userId="917ea340-fd63-490f-a7db-68428d24cf32" providerId="ADAL" clId="{3F26B701-AADC-4668-AAA4-FB7BA2B947B1}" dt="2020-06-19T17:20:45.882" v="16061" actId="790"/>
        <pc:sldMkLst>
          <pc:docMk/>
          <pc:sldMk cId="930194854" sldId="512"/>
        </pc:sldMkLst>
        <pc:spChg chg="mod">
          <ac:chgData name="Ragnhild Halvorsrud" userId="917ea340-fd63-490f-a7db-68428d24cf32" providerId="ADAL" clId="{3F26B701-AADC-4668-AAA4-FB7BA2B947B1}" dt="2020-06-19T17:20:45.868" v="16056" actId="790"/>
          <ac:spMkLst>
            <pc:docMk/>
            <pc:sldMk cId="930194854" sldId="512"/>
            <ac:spMk id="2" creationId="{00000000-0000-0000-0000-000000000000}"/>
          </ac:spMkLst>
        </pc:spChg>
        <pc:spChg chg="mod">
          <ac:chgData name="Ragnhild Halvorsrud" userId="917ea340-fd63-490f-a7db-68428d24cf32" providerId="ADAL" clId="{3F26B701-AADC-4668-AAA4-FB7BA2B947B1}" dt="2020-06-19T17:20:45.871" v="16057" actId="790"/>
          <ac:spMkLst>
            <pc:docMk/>
            <pc:sldMk cId="930194854" sldId="512"/>
            <ac:spMk id="3" creationId="{00000000-0000-0000-0000-000000000000}"/>
          </ac:spMkLst>
        </pc:spChg>
        <pc:spChg chg="mod">
          <ac:chgData name="Ragnhild Halvorsrud" userId="917ea340-fd63-490f-a7db-68428d24cf32" providerId="ADAL" clId="{3F26B701-AADC-4668-AAA4-FB7BA2B947B1}" dt="2020-06-19T17:20:45.874" v="16058" actId="790"/>
          <ac:spMkLst>
            <pc:docMk/>
            <pc:sldMk cId="930194854" sldId="512"/>
            <ac:spMk id="4" creationId="{00000000-0000-0000-0000-000000000000}"/>
          </ac:spMkLst>
        </pc:spChg>
        <pc:spChg chg="mod">
          <ac:chgData name="Ragnhild Halvorsrud" userId="917ea340-fd63-490f-a7db-68428d24cf32" providerId="ADAL" clId="{3F26B701-AADC-4668-AAA4-FB7BA2B947B1}" dt="2020-06-19T17:20:45.878" v="16059" actId="790"/>
          <ac:spMkLst>
            <pc:docMk/>
            <pc:sldMk cId="930194854" sldId="512"/>
            <ac:spMk id="5" creationId="{00000000-0000-0000-0000-000000000000}"/>
          </ac:spMkLst>
        </pc:spChg>
        <pc:picChg chg="mod">
          <ac:chgData name="Ragnhild Halvorsrud" userId="917ea340-fd63-490f-a7db-68428d24cf32" providerId="ADAL" clId="{3F26B701-AADC-4668-AAA4-FB7BA2B947B1}" dt="2020-06-18T14:11:16.963" v="492" actId="1076"/>
          <ac:picMkLst>
            <pc:docMk/>
            <pc:sldMk cId="930194854" sldId="512"/>
            <ac:picMk id="16" creationId="{00000000-0000-0000-0000-000000000000}"/>
          </ac:picMkLst>
        </pc:picChg>
      </pc:sldChg>
      <pc:sldChg chg="addSp delSp modSp add mod modNotes">
        <pc:chgData name="Ragnhild Halvorsrud" userId="917ea340-fd63-490f-a7db-68428d24cf32" providerId="ADAL" clId="{3F26B701-AADC-4668-AAA4-FB7BA2B947B1}" dt="2020-06-19T17:20:45.896" v="16066" actId="790"/>
        <pc:sldMkLst>
          <pc:docMk/>
          <pc:sldMk cId="2322008763" sldId="513"/>
        </pc:sldMkLst>
        <pc:spChg chg="mod">
          <ac:chgData name="Ragnhild Halvorsrud" userId="917ea340-fd63-490f-a7db-68428d24cf32" providerId="ADAL" clId="{3F26B701-AADC-4668-AAA4-FB7BA2B947B1}" dt="2020-06-19T17:20:45.885" v="16062" actId="790"/>
          <ac:spMkLst>
            <pc:docMk/>
            <pc:sldMk cId="2322008763" sldId="513"/>
            <ac:spMk id="2" creationId="{00000000-0000-0000-0000-000000000000}"/>
          </ac:spMkLst>
        </pc:spChg>
        <pc:spChg chg="mod">
          <ac:chgData name="Ragnhild Halvorsrud" userId="917ea340-fd63-490f-a7db-68428d24cf32" providerId="ADAL" clId="{3F26B701-AADC-4668-AAA4-FB7BA2B947B1}" dt="2020-06-19T17:20:45.890" v="16063" actId="790"/>
          <ac:spMkLst>
            <pc:docMk/>
            <pc:sldMk cId="2322008763" sldId="513"/>
            <ac:spMk id="3" creationId="{00000000-0000-0000-0000-000000000000}"/>
          </ac:spMkLst>
        </pc:spChg>
        <pc:spChg chg="mod">
          <ac:chgData name="Ragnhild Halvorsrud" userId="917ea340-fd63-490f-a7db-68428d24cf32" providerId="ADAL" clId="{3F26B701-AADC-4668-AAA4-FB7BA2B947B1}" dt="2020-06-19T17:20:45.892" v="16064" actId="790"/>
          <ac:spMkLst>
            <pc:docMk/>
            <pc:sldMk cId="2322008763" sldId="513"/>
            <ac:spMk id="4" creationId="{00000000-0000-0000-0000-000000000000}"/>
          </ac:spMkLst>
        </pc:spChg>
        <pc:spChg chg="del mod">
          <ac:chgData name="Ragnhild Halvorsrud" userId="917ea340-fd63-490f-a7db-68428d24cf32" providerId="ADAL" clId="{3F26B701-AADC-4668-AAA4-FB7BA2B947B1}" dt="2020-06-18T14:08:07.848" v="472" actId="478"/>
          <ac:spMkLst>
            <pc:docMk/>
            <pc:sldMk cId="2322008763" sldId="513"/>
            <ac:spMk id="5" creationId="{00000000-0000-0000-0000-000000000000}"/>
          </ac:spMkLst>
        </pc:spChg>
        <pc:spChg chg="add del mod">
          <ac:chgData name="Ragnhild Halvorsrud" userId="917ea340-fd63-490f-a7db-68428d24cf32" providerId="ADAL" clId="{3F26B701-AADC-4668-AAA4-FB7BA2B947B1}" dt="2020-06-18T14:10:47.725" v="490"/>
          <ac:spMkLst>
            <pc:docMk/>
            <pc:sldMk cId="2322008763" sldId="513"/>
            <ac:spMk id="6" creationId="{0F6D7532-BA49-4704-B68D-192B66FCFE4B}"/>
          </ac:spMkLst>
        </pc:spChg>
        <pc:spChg chg="add del mod">
          <ac:chgData name="Ragnhild Halvorsrud" userId="917ea340-fd63-490f-a7db-68428d24cf32" providerId="ADAL" clId="{3F26B701-AADC-4668-AAA4-FB7BA2B947B1}" dt="2020-06-18T14:10:47.725" v="490"/>
          <ac:spMkLst>
            <pc:docMk/>
            <pc:sldMk cId="2322008763" sldId="513"/>
            <ac:spMk id="7" creationId="{94774025-29CC-4BAF-95DF-F84ED2A82FB7}"/>
          </ac:spMkLst>
        </pc:spChg>
        <pc:spChg chg="add del mod">
          <ac:chgData name="Ragnhild Halvorsrud" userId="917ea340-fd63-490f-a7db-68428d24cf32" providerId="ADAL" clId="{3F26B701-AADC-4668-AAA4-FB7BA2B947B1}" dt="2020-06-18T14:10:47.725" v="490"/>
          <ac:spMkLst>
            <pc:docMk/>
            <pc:sldMk cId="2322008763" sldId="513"/>
            <ac:spMk id="8" creationId="{854648E3-CA69-403B-A09A-867785C844FF}"/>
          </ac:spMkLst>
        </pc:spChg>
        <pc:picChg chg="del">
          <ac:chgData name="Ragnhild Halvorsrud" userId="917ea340-fd63-490f-a7db-68428d24cf32" providerId="ADAL" clId="{3F26B701-AADC-4668-AAA4-FB7BA2B947B1}" dt="2020-06-18T14:08:04.369" v="470" actId="478"/>
          <ac:picMkLst>
            <pc:docMk/>
            <pc:sldMk cId="2322008763" sldId="513"/>
            <ac:picMk id="16" creationId="{00000000-0000-0000-0000-000000000000}"/>
          </ac:picMkLst>
        </pc:picChg>
      </pc:sldChg>
      <pc:sldChg chg="addSp new del">
        <pc:chgData name="Ragnhild Halvorsrud" userId="917ea340-fd63-490f-a7db-68428d24cf32" providerId="ADAL" clId="{3F26B701-AADC-4668-AAA4-FB7BA2B947B1}" dt="2020-06-18T15:26:29.671" v="649" actId="47"/>
        <pc:sldMkLst>
          <pc:docMk/>
          <pc:sldMk cId="3439615409" sldId="514"/>
        </pc:sldMkLst>
        <pc:picChg chg="add">
          <ac:chgData name="Ragnhild Halvorsrud" userId="917ea340-fd63-490f-a7db-68428d24cf32" providerId="ADAL" clId="{3F26B701-AADC-4668-AAA4-FB7BA2B947B1}" dt="2020-06-18T15:25:04.165" v="644"/>
          <ac:picMkLst>
            <pc:docMk/>
            <pc:sldMk cId="3439615409" sldId="514"/>
            <ac:picMk id="4" creationId="{1929A3FF-7AD3-4ECC-8DB6-10BCBC64C83E}"/>
          </ac:picMkLst>
        </pc:picChg>
      </pc:sldChg>
      <pc:sldChg chg="addSp modSp new mod modNotes">
        <pc:chgData name="Ragnhild Halvorsrud" userId="917ea340-fd63-490f-a7db-68428d24cf32" providerId="ADAL" clId="{3F26B701-AADC-4668-AAA4-FB7BA2B947B1}" dt="2020-06-19T17:20:47.680" v="16991" actId="790"/>
        <pc:sldMkLst>
          <pc:docMk/>
          <pc:sldMk cId="3877962403" sldId="515"/>
        </pc:sldMkLst>
        <pc:spChg chg="mod">
          <ac:chgData name="Ragnhild Halvorsrud" userId="917ea340-fd63-490f-a7db-68428d24cf32" providerId="ADAL" clId="{3F26B701-AADC-4668-AAA4-FB7BA2B947B1}" dt="2020-06-19T17:20:47.676" v="16988" actId="790"/>
          <ac:spMkLst>
            <pc:docMk/>
            <pc:sldMk cId="3877962403" sldId="515"/>
            <ac:spMk id="2" creationId="{005C3D75-5C0A-4A98-B845-83A2AFEE594C}"/>
          </ac:spMkLst>
        </pc:spChg>
        <pc:spChg chg="mod">
          <ac:chgData name="Ragnhild Halvorsrud" userId="917ea340-fd63-490f-a7db-68428d24cf32" providerId="ADAL" clId="{3F26B701-AADC-4668-AAA4-FB7BA2B947B1}" dt="2020-06-19T17:20:47.677" v="16989" actId="790"/>
          <ac:spMkLst>
            <pc:docMk/>
            <pc:sldMk cId="3877962403" sldId="515"/>
            <ac:spMk id="3" creationId="{00344F80-A1AC-45C7-B991-D50C387B3640}"/>
          </ac:spMkLst>
        </pc:spChg>
        <pc:picChg chg="add mod">
          <ac:chgData name="Ragnhild Halvorsrud" userId="917ea340-fd63-490f-a7db-68428d24cf32" providerId="ADAL" clId="{3F26B701-AADC-4668-AAA4-FB7BA2B947B1}" dt="2020-06-18T15:26:24.798" v="648" actId="1076"/>
          <ac:picMkLst>
            <pc:docMk/>
            <pc:sldMk cId="3877962403" sldId="515"/>
            <ac:picMk id="4" creationId="{88C456A7-0951-46CC-86A0-8DF39BB2E768}"/>
          </ac:picMkLst>
        </pc:picChg>
      </pc:sldChg>
      <pc:sldChg chg="addSp delSp modSp add mod ord modNotes">
        <pc:chgData name="Ragnhild Halvorsrud" userId="917ea340-fd63-490f-a7db-68428d24cf32" providerId="ADAL" clId="{3F26B701-AADC-4668-AAA4-FB7BA2B947B1}" dt="2020-06-19T17:20:45.956" v="16093" actId="790"/>
        <pc:sldMkLst>
          <pc:docMk/>
          <pc:sldMk cId="1604233325" sldId="516"/>
        </pc:sldMkLst>
        <pc:spChg chg="mod">
          <ac:chgData name="Ragnhild Halvorsrud" userId="917ea340-fd63-490f-a7db-68428d24cf32" providerId="ADAL" clId="{3F26B701-AADC-4668-AAA4-FB7BA2B947B1}" dt="2020-06-19T17:20:45.950" v="16090" actId="790"/>
          <ac:spMkLst>
            <pc:docMk/>
            <pc:sldMk cId="1604233325" sldId="516"/>
            <ac:spMk id="2" creationId="{52456730-9CCD-4717-BE03-D62C6887A2F1}"/>
          </ac:spMkLst>
        </pc:spChg>
        <pc:spChg chg="mod">
          <ac:chgData name="Ragnhild Halvorsrud" userId="917ea340-fd63-490f-a7db-68428d24cf32" providerId="ADAL" clId="{3F26B701-AADC-4668-AAA4-FB7BA2B947B1}" dt="2020-06-19T17:20:45.953" v="16091" actId="790"/>
          <ac:spMkLst>
            <pc:docMk/>
            <pc:sldMk cId="1604233325" sldId="516"/>
            <ac:spMk id="3" creationId="{BB7EEA35-A974-41C3-B310-23E12C424753}"/>
          </ac:spMkLst>
        </pc:spChg>
        <pc:spChg chg="add del mod">
          <ac:chgData name="Ragnhild Halvorsrud" userId="917ea340-fd63-490f-a7db-68428d24cf32" providerId="ADAL" clId="{3F26B701-AADC-4668-AAA4-FB7BA2B947B1}" dt="2020-06-19T11:43:35.029" v="9425"/>
          <ac:spMkLst>
            <pc:docMk/>
            <pc:sldMk cId="1604233325" sldId="516"/>
            <ac:spMk id="4" creationId="{2E843822-538D-4464-AD00-45ECC7D81500}"/>
          </ac:spMkLst>
        </pc:spChg>
        <pc:spChg chg="add del mod">
          <ac:chgData name="Ragnhild Halvorsrud" userId="917ea340-fd63-490f-a7db-68428d24cf32" providerId="ADAL" clId="{3F26B701-AADC-4668-AAA4-FB7BA2B947B1}" dt="2020-06-19T11:43:35.029" v="9425"/>
          <ac:spMkLst>
            <pc:docMk/>
            <pc:sldMk cId="1604233325" sldId="516"/>
            <ac:spMk id="5" creationId="{DB063B8F-6043-42FF-AF4B-4B554221DE43}"/>
          </ac:spMkLst>
        </pc:spChg>
        <pc:spChg chg="add del mod">
          <ac:chgData name="Ragnhild Halvorsrud" userId="917ea340-fd63-490f-a7db-68428d24cf32" providerId="ADAL" clId="{3F26B701-AADC-4668-AAA4-FB7BA2B947B1}" dt="2020-06-19T11:45:29.304" v="9433"/>
          <ac:spMkLst>
            <pc:docMk/>
            <pc:sldMk cId="1604233325" sldId="516"/>
            <ac:spMk id="6" creationId="{CB4020EB-6D3E-443A-9E58-02AE1EEC8B2B}"/>
          </ac:spMkLst>
        </pc:spChg>
        <pc:spChg chg="add del mod">
          <ac:chgData name="Ragnhild Halvorsrud" userId="917ea340-fd63-490f-a7db-68428d24cf32" providerId="ADAL" clId="{3F26B701-AADC-4668-AAA4-FB7BA2B947B1}" dt="2020-06-19T11:45:29.304" v="9433"/>
          <ac:spMkLst>
            <pc:docMk/>
            <pc:sldMk cId="1604233325" sldId="516"/>
            <ac:spMk id="7" creationId="{857B040F-D1AF-4FCC-94C0-E2E6BF193B22}"/>
          </ac:spMkLst>
        </pc:spChg>
      </pc:sldChg>
      <pc:sldChg chg="modSp add del mod modNotes">
        <pc:chgData name="Ragnhild Halvorsrud" userId="917ea340-fd63-490f-a7db-68428d24cf32" providerId="ADAL" clId="{3F26B701-AADC-4668-AAA4-FB7BA2B947B1}" dt="2020-06-19T12:23:33.808" v="10474" actId="47"/>
        <pc:sldMkLst>
          <pc:docMk/>
          <pc:sldMk cId="1645381174" sldId="517"/>
        </pc:sldMkLst>
        <pc:spChg chg="mod">
          <ac:chgData name="Ragnhild Halvorsrud" userId="917ea340-fd63-490f-a7db-68428d24cf32" providerId="ADAL" clId="{3F26B701-AADC-4668-AAA4-FB7BA2B947B1}" dt="2020-06-19T09:27:06.814" v="6119" actId="790"/>
          <ac:spMkLst>
            <pc:docMk/>
            <pc:sldMk cId="1645381174" sldId="517"/>
            <ac:spMk id="2" creationId="{37E60667-2ED3-47A6-8B5F-FB7EB227D008}"/>
          </ac:spMkLst>
        </pc:spChg>
      </pc:sldChg>
      <pc:sldChg chg="add del">
        <pc:chgData name="Ragnhild Halvorsrud" userId="917ea340-fd63-490f-a7db-68428d24cf32" providerId="ADAL" clId="{3F26B701-AADC-4668-AAA4-FB7BA2B947B1}" dt="2020-06-19T08:35:29.359" v="1490" actId="47"/>
        <pc:sldMkLst>
          <pc:docMk/>
          <pc:sldMk cId="3312346991" sldId="517"/>
        </pc:sldMkLst>
      </pc:sldChg>
      <pc:sldChg chg="addSp delSp modSp new mod modNotes">
        <pc:chgData name="Ragnhild Halvorsrud" userId="917ea340-fd63-490f-a7db-68428d24cf32" providerId="ADAL" clId="{3F26B701-AADC-4668-AAA4-FB7BA2B947B1}" dt="2020-06-19T17:20:46.910" v="16581" actId="790"/>
        <pc:sldMkLst>
          <pc:docMk/>
          <pc:sldMk cId="3972162138" sldId="518"/>
        </pc:sldMkLst>
        <pc:spChg chg="mod">
          <ac:chgData name="Ragnhild Halvorsrud" userId="917ea340-fd63-490f-a7db-68428d24cf32" providerId="ADAL" clId="{3F26B701-AADC-4668-AAA4-FB7BA2B947B1}" dt="2020-06-19T17:20:46.879" v="16564" actId="790"/>
          <ac:spMkLst>
            <pc:docMk/>
            <pc:sldMk cId="3972162138" sldId="518"/>
            <ac:spMk id="2" creationId="{CEF0584D-E78C-408F-A464-AF661D7CD2F8}"/>
          </ac:spMkLst>
        </pc:spChg>
        <pc:spChg chg="del mod">
          <ac:chgData name="Ragnhild Halvorsrud" userId="917ea340-fd63-490f-a7db-68428d24cf32" providerId="ADAL" clId="{3F26B701-AADC-4668-AAA4-FB7BA2B947B1}" dt="2020-06-19T08:54:59.345" v="2044"/>
          <ac:spMkLst>
            <pc:docMk/>
            <pc:sldMk cId="3972162138" sldId="518"/>
            <ac:spMk id="3" creationId="{93D6C254-8E82-42C8-8C8C-DBA271F8F1F0}"/>
          </ac:spMkLst>
        </pc:spChg>
        <pc:spChg chg="mod">
          <ac:chgData name="Ragnhild Halvorsrud" userId="917ea340-fd63-490f-a7db-68428d24cf32" providerId="ADAL" clId="{3F26B701-AADC-4668-AAA4-FB7BA2B947B1}" dt="2020-06-19T17:20:46.881" v="16565" actId="790"/>
          <ac:spMkLst>
            <pc:docMk/>
            <pc:sldMk cId="3972162138" sldId="518"/>
            <ac:spMk id="4" creationId="{359912B9-4EB6-42C7-BF37-C605F081559D}"/>
          </ac:spMkLst>
        </pc:spChg>
        <pc:spChg chg="add mod">
          <ac:chgData name="Ragnhild Halvorsrud" userId="917ea340-fd63-490f-a7db-68428d24cf32" providerId="ADAL" clId="{3F26B701-AADC-4668-AAA4-FB7BA2B947B1}" dt="2020-06-19T17:20:46.883" v="16566" actId="790"/>
          <ac:spMkLst>
            <pc:docMk/>
            <pc:sldMk cId="3972162138" sldId="518"/>
            <ac:spMk id="5" creationId="{1A6FA598-573A-4B84-B451-39426566E1B3}"/>
          </ac:spMkLst>
        </pc:spChg>
        <pc:spChg chg="add mod">
          <ac:chgData name="Ragnhild Halvorsrud" userId="917ea340-fd63-490f-a7db-68428d24cf32" providerId="ADAL" clId="{3F26B701-AADC-4668-AAA4-FB7BA2B947B1}" dt="2020-06-19T17:20:46.885" v="16567" actId="790"/>
          <ac:spMkLst>
            <pc:docMk/>
            <pc:sldMk cId="3972162138" sldId="518"/>
            <ac:spMk id="6" creationId="{9CD91430-CFD3-4C86-81D9-D8343A7D7F47}"/>
          </ac:spMkLst>
        </pc:spChg>
        <pc:spChg chg="add mod">
          <ac:chgData name="Ragnhild Halvorsrud" userId="917ea340-fd63-490f-a7db-68428d24cf32" providerId="ADAL" clId="{3F26B701-AADC-4668-AAA4-FB7BA2B947B1}" dt="2020-06-19T17:20:46.887" v="16568" actId="790"/>
          <ac:spMkLst>
            <pc:docMk/>
            <pc:sldMk cId="3972162138" sldId="518"/>
            <ac:spMk id="9" creationId="{FABB1ED2-CF0A-44FA-8D79-905F8B3A0CE2}"/>
          </ac:spMkLst>
        </pc:spChg>
        <pc:spChg chg="add mod">
          <ac:chgData name="Ragnhild Halvorsrud" userId="917ea340-fd63-490f-a7db-68428d24cf32" providerId="ADAL" clId="{3F26B701-AADC-4668-AAA4-FB7BA2B947B1}" dt="2020-06-19T17:20:46.888" v="16569" actId="790"/>
          <ac:spMkLst>
            <pc:docMk/>
            <pc:sldMk cId="3972162138" sldId="518"/>
            <ac:spMk id="10" creationId="{C38AEAFE-B42A-4848-8A39-CED51FEBF34A}"/>
          </ac:spMkLst>
        </pc:spChg>
        <pc:spChg chg="mod">
          <ac:chgData name="Ragnhild Halvorsrud" userId="917ea340-fd63-490f-a7db-68428d24cf32" providerId="ADAL" clId="{3F26B701-AADC-4668-AAA4-FB7BA2B947B1}" dt="2020-06-19T17:20:46.894" v="16572" actId="790"/>
          <ac:spMkLst>
            <pc:docMk/>
            <pc:sldMk cId="3972162138" sldId="518"/>
            <ac:spMk id="17" creationId="{0820EA35-7930-464A-8E1C-CAB4A347504C}"/>
          </ac:spMkLst>
        </pc:spChg>
        <pc:spChg chg="mod">
          <ac:chgData name="Ragnhild Halvorsrud" userId="917ea340-fd63-490f-a7db-68428d24cf32" providerId="ADAL" clId="{3F26B701-AADC-4668-AAA4-FB7BA2B947B1}" dt="2020-06-19T17:20:46.895" v="16573" actId="790"/>
          <ac:spMkLst>
            <pc:docMk/>
            <pc:sldMk cId="3972162138" sldId="518"/>
            <ac:spMk id="18" creationId="{B3798537-A924-4B2C-B962-7D37230CD15B}"/>
          </ac:spMkLst>
        </pc:spChg>
        <pc:spChg chg="mod">
          <ac:chgData name="Ragnhild Halvorsrud" userId="917ea340-fd63-490f-a7db-68428d24cf32" providerId="ADAL" clId="{3F26B701-AADC-4668-AAA4-FB7BA2B947B1}" dt="2020-06-19T17:20:46.897" v="16574" actId="790"/>
          <ac:spMkLst>
            <pc:docMk/>
            <pc:sldMk cId="3972162138" sldId="518"/>
            <ac:spMk id="19" creationId="{97F80061-DFFE-4E79-8EF8-13734BFA626A}"/>
          </ac:spMkLst>
        </pc:spChg>
        <pc:spChg chg="mod">
          <ac:chgData name="Ragnhild Halvorsrud" userId="917ea340-fd63-490f-a7db-68428d24cf32" providerId="ADAL" clId="{3F26B701-AADC-4668-AAA4-FB7BA2B947B1}" dt="2020-06-19T17:20:46.898" v="16575" actId="790"/>
          <ac:spMkLst>
            <pc:docMk/>
            <pc:sldMk cId="3972162138" sldId="518"/>
            <ac:spMk id="20" creationId="{A0A2D603-06A2-4BB5-9694-F7EC64A41574}"/>
          </ac:spMkLst>
        </pc:spChg>
        <pc:spChg chg="mod">
          <ac:chgData name="Ragnhild Halvorsrud" userId="917ea340-fd63-490f-a7db-68428d24cf32" providerId="ADAL" clId="{3F26B701-AADC-4668-AAA4-FB7BA2B947B1}" dt="2020-06-19T17:20:46.900" v="16576" actId="790"/>
          <ac:spMkLst>
            <pc:docMk/>
            <pc:sldMk cId="3972162138" sldId="518"/>
            <ac:spMk id="22" creationId="{7A372F86-957E-4CFE-AAC4-FE5528378E9A}"/>
          </ac:spMkLst>
        </pc:spChg>
        <pc:spChg chg="mod">
          <ac:chgData name="Ragnhild Halvorsrud" userId="917ea340-fd63-490f-a7db-68428d24cf32" providerId="ADAL" clId="{3F26B701-AADC-4668-AAA4-FB7BA2B947B1}" dt="2020-06-19T17:20:46.890" v="16570" actId="790"/>
          <ac:spMkLst>
            <pc:docMk/>
            <pc:sldMk cId="3972162138" sldId="518"/>
            <ac:spMk id="23" creationId="{5563A405-4E4C-44AF-BFF9-7D827B7A187A}"/>
          </ac:spMkLst>
        </pc:spChg>
        <pc:spChg chg="mod">
          <ac:chgData name="Ragnhild Halvorsrud" userId="917ea340-fd63-490f-a7db-68428d24cf32" providerId="ADAL" clId="{3F26B701-AADC-4668-AAA4-FB7BA2B947B1}" dt="2020-06-19T17:20:46.891" v="16571" actId="790"/>
          <ac:spMkLst>
            <pc:docMk/>
            <pc:sldMk cId="3972162138" sldId="518"/>
            <ac:spMk id="24" creationId="{AAAF8B99-0A0C-437F-8C28-375F21B066CC}"/>
          </ac:spMkLst>
        </pc:spChg>
        <pc:spChg chg="add mod">
          <ac:chgData name="Ragnhild Halvorsrud" userId="917ea340-fd63-490f-a7db-68428d24cf32" providerId="ADAL" clId="{3F26B701-AADC-4668-AAA4-FB7BA2B947B1}" dt="2020-06-19T17:20:46.903" v="16577" actId="790"/>
          <ac:spMkLst>
            <pc:docMk/>
            <pc:sldMk cId="3972162138" sldId="518"/>
            <ac:spMk id="25" creationId="{EDEA9200-F9E9-4752-8670-AB13C2EDB25E}"/>
          </ac:spMkLst>
        </pc:spChg>
        <pc:spChg chg="add mod">
          <ac:chgData name="Ragnhild Halvorsrud" userId="917ea340-fd63-490f-a7db-68428d24cf32" providerId="ADAL" clId="{3F26B701-AADC-4668-AAA4-FB7BA2B947B1}" dt="2020-06-19T17:20:46.904" v="16578" actId="790"/>
          <ac:spMkLst>
            <pc:docMk/>
            <pc:sldMk cId="3972162138" sldId="518"/>
            <ac:spMk id="26" creationId="{12863834-5952-4D57-AC32-456D2631AEF1}"/>
          </ac:spMkLst>
        </pc:spChg>
        <pc:spChg chg="add mod">
          <ac:chgData name="Ragnhild Halvorsrud" userId="917ea340-fd63-490f-a7db-68428d24cf32" providerId="ADAL" clId="{3F26B701-AADC-4668-AAA4-FB7BA2B947B1}" dt="2020-06-19T17:20:46.906" v="16579" actId="790"/>
          <ac:spMkLst>
            <pc:docMk/>
            <pc:sldMk cId="3972162138" sldId="518"/>
            <ac:spMk id="27" creationId="{7FBF89A1-2FD6-4833-B8D1-990D9E10AD27}"/>
          </ac:spMkLst>
        </pc:spChg>
        <pc:grpChg chg="add mod">
          <ac:chgData name="Ragnhild Halvorsrud" userId="917ea340-fd63-490f-a7db-68428d24cf32" providerId="ADAL" clId="{3F26B701-AADC-4668-AAA4-FB7BA2B947B1}" dt="2020-06-19T08:55:40.209" v="2065" actId="1076"/>
          <ac:grpSpMkLst>
            <pc:docMk/>
            <pc:sldMk cId="3972162138" sldId="518"/>
            <ac:grpSpMk id="11" creationId="{66C879E1-1B96-4FBF-97F1-F456D99524CA}"/>
          </ac:grpSpMkLst>
        </pc:grpChg>
        <pc:grpChg chg="mod">
          <ac:chgData name="Ragnhild Halvorsrud" userId="917ea340-fd63-490f-a7db-68428d24cf32" providerId="ADAL" clId="{3F26B701-AADC-4668-AAA4-FB7BA2B947B1}" dt="2020-06-19T08:55:25.076" v="2063"/>
          <ac:grpSpMkLst>
            <pc:docMk/>
            <pc:sldMk cId="3972162138" sldId="518"/>
            <ac:grpSpMk id="12" creationId="{78296E4B-4CBE-4E66-9FF2-0B204442D3B4}"/>
          </ac:grpSpMkLst>
        </pc:grpChg>
        <pc:picChg chg="mod">
          <ac:chgData name="Ragnhild Halvorsrud" userId="917ea340-fd63-490f-a7db-68428d24cf32" providerId="ADAL" clId="{3F26B701-AADC-4668-AAA4-FB7BA2B947B1}" dt="2020-06-19T08:55:25.076" v="2063"/>
          <ac:picMkLst>
            <pc:docMk/>
            <pc:sldMk cId="3972162138" sldId="518"/>
            <ac:picMk id="13" creationId="{BB587121-08AD-490F-8400-0F90CC6B2982}"/>
          </ac:picMkLst>
        </pc:picChg>
        <pc:picChg chg="mod">
          <ac:chgData name="Ragnhild Halvorsrud" userId="917ea340-fd63-490f-a7db-68428d24cf32" providerId="ADAL" clId="{3F26B701-AADC-4668-AAA4-FB7BA2B947B1}" dt="2020-06-19T08:55:25.076" v="2063"/>
          <ac:picMkLst>
            <pc:docMk/>
            <pc:sldMk cId="3972162138" sldId="518"/>
            <ac:picMk id="14" creationId="{4ECEDE80-4891-4454-BDF3-3430E8E11948}"/>
          </ac:picMkLst>
        </pc:picChg>
        <pc:picChg chg="mod">
          <ac:chgData name="Ragnhild Halvorsrud" userId="917ea340-fd63-490f-a7db-68428d24cf32" providerId="ADAL" clId="{3F26B701-AADC-4668-AAA4-FB7BA2B947B1}" dt="2020-06-19T08:55:25.076" v="2063"/>
          <ac:picMkLst>
            <pc:docMk/>
            <pc:sldMk cId="3972162138" sldId="518"/>
            <ac:picMk id="15" creationId="{DF8FC527-0668-47A5-9708-1870481F0707}"/>
          </ac:picMkLst>
        </pc:picChg>
        <pc:picChg chg="mod">
          <ac:chgData name="Ragnhild Halvorsrud" userId="917ea340-fd63-490f-a7db-68428d24cf32" providerId="ADAL" clId="{3F26B701-AADC-4668-AAA4-FB7BA2B947B1}" dt="2020-06-19T08:55:25.076" v="2063"/>
          <ac:picMkLst>
            <pc:docMk/>
            <pc:sldMk cId="3972162138" sldId="518"/>
            <ac:picMk id="16" creationId="{2AD69911-2D73-4F79-A71F-BF91E5E5461A}"/>
          </ac:picMkLst>
        </pc:picChg>
        <pc:picChg chg="mod">
          <ac:chgData name="Ragnhild Halvorsrud" userId="917ea340-fd63-490f-a7db-68428d24cf32" providerId="ADAL" clId="{3F26B701-AADC-4668-AAA4-FB7BA2B947B1}" dt="2020-06-19T08:55:25.076" v="2063"/>
          <ac:picMkLst>
            <pc:docMk/>
            <pc:sldMk cId="3972162138" sldId="518"/>
            <ac:picMk id="21" creationId="{0B8ED474-90F6-4243-8BC7-55782F3C01C3}"/>
          </ac:picMkLst>
        </pc:picChg>
        <pc:cxnChg chg="add mod">
          <ac:chgData name="Ragnhild Halvorsrud" userId="917ea340-fd63-490f-a7db-68428d24cf32" providerId="ADAL" clId="{3F26B701-AADC-4668-AAA4-FB7BA2B947B1}" dt="2020-06-19T08:55:40.209" v="2065" actId="1076"/>
          <ac:cxnSpMkLst>
            <pc:docMk/>
            <pc:sldMk cId="3972162138" sldId="518"/>
            <ac:cxnSpMk id="7" creationId="{788390F8-B65A-478F-917E-B1A23108FE6C}"/>
          </ac:cxnSpMkLst>
        </pc:cxnChg>
        <pc:cxnChg chg="add mod">
          <ac:chgData name="Ragnhild Halvorsrud" userId="917ea340-fd63-490f-a7db-68428d24cf32" providerId="ADAL" clId="{3F26B701-AADC-4668-AAA4-FB7BA2B947B1}" dt="2020-06-19T08:57:55.388" v="2093" actId="14100"/>
          <ac:cxnSpMkLst>
            <pc:docMk/>
            <pc:sldMk cId="3972162138" sldId="518"/>
            <ac:cxnSpMk id="8" creationId="{01A126A1-349D-4752-900F-835DBA6922CF}"/>
          </ac:cxnSpMkLst>
        </pc:cxnChg>
      </pc:sldChg>
      <pc:sldChg chg="addSp delSp modSp add mod modNotes">
        <pc:chgData name="Ragnhild Halvorsrud" userId="917ea340-fd63-490f-a7db-68428d24cf32" providerId="ADAL" clId="{3F26B701-AADC-4668-AAA4-FB7BA2B947B1}" dt="2020-06-19T17:20:46.937" v="16594" actId="790"/>
        <pc:sldMkLst>
          <pc:docMk/>
          <pc:sldMk cId="3365690805" sldId="519"/>
        </pc:sldMkLst>
        <pc:spChg chg="mod">
          <ac:chgData name="Ragnhild Halvorsrud" userId="917ea340-fd63-490f-a7db-68428d24cf32" providerId="ADAL" clId="{3F26B701-AADC-4668-AAA4-FB7BA2B947B1}" dt="2020-06-19T17:20:46.912" v="16582" actId="790"/>
          <ac:spMkLst>
            <pc:docMk/>
            <pc:sldMk cId="3365690805" sldId="519"/>
            <ac:spMk id="2" creationId="{CEF0584D-E78C-408F-A464-AF661D7CD2F8}"/>
          </ac:spMkLst>
        </pc:spChg>
        <pc:spChg chg="mod">
          <ac:chgData name="Ragnhild Halvorsrud" userId="917ea340-fd63-490f-a7db-68428d24cf32" providerId="ADAL" clId="{3F26B701-AADC-4668-AAA4-FB7BA2B947B1}" dt="2020-06-19T17:20:46.914" v="16583" actId="790"/>
          <ac:spMkLst>
            <pc:docMk/>
            <pc:sldMk cId="3365690805" sldId="519"/>
            <ac:spMk id="4" creationId="{359912B9-4EB6-42C7-BF37-C605F081559D}"/>
          </ac:spMkLst>
        </pc:spChg>
        <pc:spChg chg="mod">
          <ac:chgData name="Ragnhild Halvorsrud" userId="917ea340-fd63-490f-a7db-68428d24cf32" providerId="ADAL" clId="{3F26B701-AADC-4668-AAA4-FB7BA2B947B1}" dt="2020-06-19T08:56:14.721" v="2067"/>
          <ac:spMkLst>
            <pc:docMk/>
            <pc:sldMk cId="3365690805" sldId="519"/>
            <ac:spMk id="11" creationId="{B5A55115-7BAC-4C4A-9386-2CAED6B089EB}"/>
          </ac:spMkLst>
        </pc:spChg>
        <pc:spChg chg="mod">
          <ac:chgData name="Ragnhild Halvorsrud" userId="917ea340-fd63-490f-a7db-68428d24cf32" providerId="ADAL" clId="{3F26B701-AADC-4668-AAA4-FB7BA2B947B1}" dt="2020-06-19T08:56:14.721" v="2067"/>
          <ac:spMkLst>
            <pc:docMk/>
            <pc:sldMk cId="3365690805" sldId="519"/>
            <ac:spMk id="12" creationId="{73A92EDD-BA92-4A7A-92EB-ABA8D38CBAC2}"/>
          </ac:spMkLst>
        </pc:spChg>
        <pc:spChg chg="mod">
          <ac:chgData name="Ragnhild Halvorsrud" userId="917ea340-fd63-490f-a7db-68428d24cf32" providerId="ADAL" clId="{3F26B701-AADC-4668-AAA4-FB7BA2B947B1}" dt="2020-06-19T08:56:14.721" v="2067"/>
          <ac:spMkLst>
            <pc:docMk/>
            <pc:sldMk cId="3365690805" sldId="519"/>
            <ac:spMk id="13" creationId="{E9203F8B-33C8-46BF-82B0-FF78A533FD6C}"/>
          </ac:spMkLst>
        </pc:spChg>
        <pc:spChg chg="mod">
          <ac:chgData name="Ragnhild Halvorsrud" userId="917ea340-fd63-490f-a7db-68428d24cf32" providerId="ADAL" clId="{3F26B701-AADC-4668-AAA4-FB7BA2B947B1}" dt="2020-06-19T08:56:14.721" v="2067"/>
          <ac:spMkLst>
            <pc:docMk/>
            <pc:sldMk cId="3365690805" sldId="519"/>
            <ac:spMk id="14" creationId="{53E89A77-2D2F-4771-BCAB-8375B76E41AB}"/>
          </ac:spMkLst>
        </pc:spChg>
        <pc:spChg chg="mod">
          <ac:chgData name="Ragnhild Halvorsrud" userId="917ea340-fd63-490f-a7db-68428d24cf32" providerId="ADAL" clId="{3F26B701-AADC-4668-AAA4-FB7BA2B947B1}" dt="2020-06-19T08:56:14.721" v="2067"/>
          <ac:spMkLst>
            <pc:docMk/>
            <pc:sldMk cId="3365690805" sldId="519"/>
            <ac:spMk id="16" creationId="{70B04B56-1A73-4D05-AEE0-0B159BBF1CCE}"/>
          </ac:spMkLst>
        </pc:spChg>
        <pc:spChg chg="mod">
          <ac:chgData name="Ragnhild Halvorsrud" userId="917ea340-fd63-490f-a7db-68428d24cf32" providerId="ADAL" clId="{3F26B701-AADC-4668-AAA4-FB7BA2B947B1}" dt="2020-06-19T08:56:14.721" v="2067"/>
          <ac:spMkLst>
            <pc:docMk/>
            <pc:sldMk cId="3365690805" sldId="519"/>
            <ac:spMk id="19" creationId="{E8C85E14-D4CF-4F9A-9838-5B5263AE7BC3}"/>
          </ac:spMkLst>
        </pc:spChg>
        <pc:spChg chg="mod">
          <ac:chgData name="Ragnhild Halvorsrud" userId="917ea340-fd63-490f-a7db-68428d24cf32" providerId="ADAL" clId="{3F26B701-AADC-4668-AAA4-FB7BA2B947B1}" dt="2020-06-19T08:56:14.721" v="2067"/>
          <ac:spMkLst>
            <pc:docMk/>
            <pc:sldMk cId="3365690805" sldId="519"/>
            <ac:spMk id="20" creationId="{4545ADD2-2FAA-4BA1-A51E-88029360B1D8}"/>
          </ac:spMkLst>
        </pc:spChg>
        <pc:spChg chg="add del mod">
          <ac:chgData name="Ragnhild Halvorsrud" userId="917ea340-fd63-490f-a7db-68428d24cf32" providerId="ADAL" clId="{3F26B701-AADC-4668-AAA4-FB7BA2B947B1}" dt="2020-06-19T08:56:18.872" v="2068"/>
          <ac:spMkLst>
            <pc:docMk/>
            <pc:sldMk cId="3365690805" sldId="519"/>
            <ac:spMk id="21" creationId="{28C97A30-72E5-4B37-BC81-9D7246F7F9CF}"/>
          </ac:spMkLst>
        </pc:spChg>
        <pc:spChg chg="add del mod">
          <ac:chgData name="Ragnhild Halvorsrud" userId="917ea340-fd63-490f-a7db-68428d24cf32" providerId="ADAL" clId="{3F26B701-AADC-4668-AAA4-FB7BA2B947B1}" dt="2020-06-19T08:56:18.872" v="2068"/>
          <ac:spMkLst>
            <pc:docMk/>
            <pc:sldMk cId="3365690805" sldId="519"/>
            <ac:spMk id="27" creationId="{6CA3C99F-91DA-40B5-9469-BAC293B46264}"/>
          </ac:spMkLst>
        </pc:spChg>
        <pc:spChg chg="mod">
          <ac:chgData name="Ragnhild Halvorsrud" userId="917ea340-fd63-490f-a7db-68428d24cf32" providerId="ADAL" clId="{3F26B701-AADC-4668-AAA4-FB7BA2B947B1}" dt="2020-06-19T17:20:46.919" v="16586" actId="790"/>
          <ac:spMkLst>
            <pc:docMk/>
            <pc:sldMk cId="3365690805" sldId="519"/>
            <ac:spMk id="34" creationId="{3C1BF8AF-A6DF-4513-99DD-9EE6027C27BD}"/>
          </ac:spMkLst>
        </pc:spChg>
        <pc:spChg chg="mod">
          <ac:chgData name="Ragnhild Halvorsrud" userId="917ea340-fd63-490f-a7db-68428d24cf32" providerId="ADAL" clId="{3F26B701-AADC-4668-AAA4-FB7BA2B947B1}" dt="2020-06-19T17:20:46.921" v="16587" actId="790"/>
          <ac:spMkLst>
            <pc:docMk/>
            <pc:sldMk cId="3365690805" sldId="519"/>
            <ac:spMk id="35" creationId="{5318F347-A9F2-4EFF-BB40-238CF960C539}"/>
          </ac:spMkLst>
        </pc:spChg>
        <pc:spChg chg="mod">
          <ac:chgData name="Ragnhild Halvorsrud" userId="917ea340-fd63-490f-a7db-68428d24cf32" providerId="ADAL" clId="{3F26B701-AADC-4668-AAA4-FB7BA2B947B1}" dt="2020-06-19T17:20:46.923" v="16588" actId="790"/>
          <ac:spMkLst>
            <pc:docMk/>
            <pc:sldMk cId="3365690805" sldId="519"/>
            <ac:spMk id="36" creationId="{AE5853BC-D858-4716-ABC0-1C405451A918}"/>
          </ac:spMkLst>
        </pc:spChg>
        <pc:spChg chg="mod">
          <ac:chgData name="Ragnhild Halvorsrud" userId="917ea340-fd63-490f-a7db-68428d24cf32" providerId="ADAL" clId="{3F26B701-AADC-4668-AAA4-FB7BA2B947B1}" dt="2020-06-19T17:20:46.925" v="16589" actId="790"/>
          <ac:spMkLst>
            <pc:docMk/>
            <pc:sldMk cId="3365690805" sldId="519"/>
            <ac:spMk id="37" creationId="{F4F21727-F0FC-48DD-A5FC-FB0FB3C5C25F}"/>
          </ac:spMkLst>
        </pc:spChg>
        <pc:spChg chg="mod">
          <ac:chgData name="Ragnhild Halvorsrud" userId="917ea340-fd63-490f-a7db-68428d24cf32" providerId="ADAL" clId="{3F26B701-AADC-4668-AAA4-FB7BA2B947B1}" dt="2020-06-19T17:20:46.927" v="16590" actId="790"/>
          <ac:spMkLst>
            <pc:docMk/>
            <pc:sldMk cId="3365690805" sldId="519"/>
            <ac:spMk id="39" creationId="{8ED2C12C-43A5-4351-8F37-1DA0EE6EDEB7}"/>
          </ac:spMkLst>
        </pc:spChg>
        <pc:spChg chg="mod">
          <ac:chgData name="Ragnhild Halvorsrud" userId="917ea340-fd63-490f-a7db-68428d24cf32" providerId="ADAL" clId="{3F26B701-AADC-4668-AAA4-FB7BA2B947B1}" dt="2020-06-19T17:20:46.916" v="16584" actId="790"/>
          <ac:spMkLst>
            <pc:docMk/>
            <pc:sldMk cId="3365690805" sldId="519"/>
            <ac:spMk id="42" creationId="{CFB6F61A-717B-4BD3-801D-AA7E12D28A99}"/>
          </ac:spMkLst>
        </pc:spChg>
        <pc:spChg chg="mod">
          <ac:chgData name="Ragnhild Halvorsrud" userId="917ea340-fd63-490f-a7db-68428d24cf32" providerId="ADAL" clId="{3F26B701-AADC-4668-AAA4-FB7BA2B947B1}" dt="2020-06-19T17:20:46.917" v="16585" actId="790"/>
          <ac:spMkLst>
            <pc:docMk/>
            <pc:sldMk cId="3365690805" sldId="519"/>
            <ac:spMk id="43" creationId="{937534AA-89D8-4978-9AFD-FE9A156CFB72}"/>
          </ac:spMkLst>
        </pc:spChg>
        <pc:spChg chg="add mod">
          <ac:chgData name="Ragnhild Halvorsrud" userId="917ea340-fd63-490f-a7db-68428d24cf32" providerId="ADAL" clId="{3F26B701-AADC-4668-AAA4-FB7BA2B947B1}" dt="2020-06-19T17:20:46.929" v="16591" actId="790"/>
          <ac:spMkLst>
            <pc:docMk/>
            <pc:sldMk cId="3365690805" sldId="519"/>
            <ac:spMk id="44" creationId="{564D43F4-70C3-48AD-9910-AFEC382ABE8F}"/>
          </ac:spMkLst>
        </pc:spChg>
        <pc:spChg chg="add mod">
          <ac:chgData name="Ragnhild Halvorsrud" userId="917ea340-fd63-490f-a7db-68428d24cf32" providerId="ADAL" clId="{3F26B701-AADC-4668-AAA4-FB7BA2B947B1}" dt="2020-06-19T17:20:46.933" v="16592" actId="790"/>
          <ac:spMkLst>
            <pc:docMk/>
            <pc:sldMk cId="3365690805" sldId="519"/>
            <ac:spMk id="50" creationId="{B948341C-D450-4843-BC9D-7961C728A630}"/>
          </ac:spMkLst>
        </pc:spChg>
        <pc:grpChg chg="add del mod">
          <ac:chgData name="Ragnhild Halvorsrud" userId="917ea340-fd63-490f-a7db-68428d24cf32" providerId="ADAL" clId="{3F26B701-AADC-4668-AAA4-FB7BA2B947B1}" dt="2020-06-19T08:56:18.872" v="2068"/>
          <ac:grpSpMkLst>
            <pc:docMk/>
            <pc:sldMk cId="3365690805" sldId="519"/>
            <ac:grpSpMk id="5" creationId="{534F071A-0B44-48F5-8FB6-F1605DEC6419}"/>
          </ac:grpSpMkLst>
        </pc:grpChg>
        <pc:grpChg chg="mod">
          <ac:chgData name="Ragnhild Halvorsrud" userId="917ea340-fd63-490f-a7db-68428d24cf32" providerId="ADAL" clId="{3F26B701-AADC-4668-AAA4-FB7BA2B947B1}" dt="2020-06-19T08:56:14.721" v="2067"/>
          <ac:grpSpMkLst>
            <pc:docMk/>
            <pc:sldMk cId="3365690805" sldId="519"/>
            <ac:grpSpMk id="6" creationId="{5E236DC1-034C-4CC3-9EBE-CF692DD3D3F6}"/>
          </ac:grpSpMkLst>
        </pc:grpChg>
        <pc:grpChg chg="add mod">
          <ac:chgData name="Ragnhild Halvorsrud" userId="917ea340-fd63-490f-a7db-68428d24cf32" providerId="ADAL" clId="{3F26B701-AADC-4668-AAA4-FB7BA2B947B1}" dt="2020-06-19T08:56:18.891" v="2069"/>
          <ac:grpSpMkLst>
            <pc:docMk/>
            <pc:sldMk cId="3365690805" sldId="519"/>
            <ac:grpSpMk id="28" creationId="{D4AB4F9E-7821-4C1C-B5FF-DF0547910DE7}"/>
          </ac:grpSpMkLst>
        </pc:grpChg>
        <pc:grpChg chg="mod">
          <ac:chgData name="Ragnhild Halvorsrud" userId="917ea340-fd63-490f-a7db-68428d24cf32" providerId="ADAL" clId="{3F26B701-AADC-4668-AAA4-FB7BA2B947B1}" dt="2020-06-19T08:56:18.891" v="2069"/>
          <ac:grpSpMkLst>
            <pc:docMk/>
            <pc:sldMk cId="3365690805" sldId="519"/>
            <ac:grpSpMk id="29" creationId="{C6D9AB95-0BBA-46F7-808C-C1D7F844A92D}"/>
          </ac:grpSpMkLst>
        </pc:grpChg>
        <pc:picChg chg="mod">
          <ac:chgData name="Ragnhild Halvorsrud" userId="917ea340-fd63-490f-a7db-68428d24cf32" providerId="ADAL" clId="{3F26B701-AADC-4668-AAA4-FB7BA2B947B1}" dt="2020-06-19T08:56:14.721" v="2067"/>
          <ac:picMkLst>
            <pc:docMk/>
            <pc:sldMk cId="3365690805" sldId="519"/>
            <ac:picMk id="7" creationId="{3A77C059-F1DF-4C5B-8EBC-501AB07A1848}"/>
          </ac:picMkLst>
        </pc:picChg>
        <pc:picChg chg="mod">
          <ac:chgData name="Ragnhild Halvorsrud" userId="917ea340-fd63-490f-a7db-68428d24cf32" providerId="ADAL" clId="{3F26B701-AADC-4668-AAA4-FB7BA2B947B1}" dt="2020-06-19T08:56:14.721" v="2067"/>
          <ac:picMkLst>
            <pc:docMk/>
            <pc:sldMk cId="3365690805" sldId="519"/>
            <ac:picMk id="8" creationId="{1674123A-FC4D-4DF8-AB46-851F9C99CD3D}"/>
          </ac:picMkLst>
        </pc:picChg>
        <pc:picChg chg="mod">
          <ac:chgData name="Ragnhild Halvorsrud" userId="917ea340-fd63-490f-a7db-68428d24cf32" providerId="ADAL" clId="{3F26B701-AADC-4668-AAA4-FB7BA2B947B1}" dt="2020-06-19T08:56:14.721" v="2067"/>
          <ac:picMkLst>
            <pc:docMk/>
            <pc:sldMk cId="3365690805" sldId="519"/>
            <ac:picMk id="9" creationId="{1D8EB28F-F0A5-430D-901B-1AEB9584B7FC}"/>
          </ac:picMkLst>
        </pc:picChg>
        <pc:picChg chg="mod">
          <ac:chgData name="Ragnhild Halvorsrud" userId="917ea340-fd63-490f-a7db-68428d24cf32" providerId="ADAL" clId="{3F26B701-AADC-4668-AAA4-FB7BA2B947B1}" dt="2020-06-19T08:56:14.721" v="2067"/>
          <ac:picMkLst>
            <pc:docMk/>
            <pc:sldMk cId="3365690805" sldId="519"/>
            <ac:picMk id="10" creationId="{1FC5049A-FD16-4D26-B528-246658036815}"/>
          </ac:picMkLst>
        </pc:picChg>
        <pc:picChg chg="mod">
          <ac:chgData name="Ragnhild Halvorsrud" userId="917ea340-fd63-490f-a7db-68428d24cf32" providerId="ADAL" clId="{3F26B701-AADC-4668-AAA4-FB7BA2B947B1}" dt="2020-06-19T08:56:14.721" v="2067"/>
          <ac:picMkLst>
            <pc:docMk/>
            <pc:sldMk cId="3365690805" sldId="519"/>
            <ac:picMk id="15" creationId="{6AAD18AF-C5BB-4BBC-A97D-98FEED899B8D}"/>
          </ac:picMkLst>
        </pc:picChg>
        <pc:picChg chg="mod">
          <ac:chgData name="Ragnhild Halvorsrud" userId="917ea340-fd63-490f-a7db-68428d24cf32" providerId="ADAL" clId="{3F26B701-AADC-4668-AAA4-FB7BA2B947B1}" dt="2020-06-19T08:56:14.721" v="2067"/>
          <ac:picMkLst>
            <pc:docMk/>
            <pc:sldMk cId="3365690805" sldId="519"/>
            <ac:picMk id="17" creationId="{E3DF0433-5B3C-4AF8-BD16-2B72617959AD}"/>
          </ac:picMkLst>
        </pc:picChg>
        <pc:picChg chg="mod">
          <ac:chgData name="Ragnhild Halvorsrud" userId="917ea340-fd63-490f-a7db-68428d24cf32" providerId="ADAL" clId="{3F26B701-AADC-4668-AAA4-FB7BA2B947B1}" dt="2020-06-19T08:56:14.721" v="2067"/>
          <ac:picMkLst>
            <pc:docMk/>
            <pc:sldMk cId="3365690805" sldId="519"/>
            <ac:picMk id="18" creationId="{3273DEC1-A8BC-4875-85C7-FB3D2CFB659B}"/>
          </ac:picMkLst>
        </pc:picChg>
        <pc:picChg chg="add del mod">
          <ac:chgData name="Ragnhild Halvorsrud" userId="917ea340-fd63-490f-a7db-68428d24cf32" providerId="ADAL" clId="{3F26B701-AADC-4668-AAA4-FB7BA2B947B1}" dt="2020-06-19T08:56:18.872" v="2068"/>
          <ac:picMkLst>
            <pc:docMk/>
            <pc:sldMk cId="3365690805" sldId="519"/>
            <ac:picMk id="22" creationId="{88EAA155-60A1-457B-937E-EAA4E6ADA128}"/>
          </ac:picMkLst>
        </pc:picChg>
        <pc:picChg chg="add del mod">
          <ac:chgData name="Ragnhild Halvorsrud" userId="917ea340-fd63-490f-a7db-68428d24cf32" providerId="ADAL" clId="{3F26B701-AADC-4668-AAA4-FB7BA2B947B1}" dt="2020-06-19T08:56:18.872" v="2068"/>
          <ac:picMkLst>
            <pc:docMk/>
            <pc:sldMk cId="3365690805" sldId="519"/>
            <ac:picMk id="23" creationId="{72256118-4C4F-4974-82C3-D44599692638}"/>
          </ac:picMkLst>
        </pc:picChg>
        <pc:picChg chg="add del mod">
          <ac:chgData name="Ragnhild Halvorsrud" userId="917ea340-fd63-490f-a7db-68428d24cf32" providerId="ADAL" clId="{3F26B701-AADC-4668-AAA4-FB7BA2B947B1}" dt="2020-06-19T08:56:18.872" v="2068"/>
          <ac:picMkLst>
            <pc:docMk/>
            <pc:sldMk cId="3365690805" sldId="519"/>
            <ac:picMk id="24" creationId="{B65D423F-3EC2-4663-8AF7-3B84E79117C6}"/>
          </ac:picMkLst>
        </pc:picChg>
        <pc:picChg chg="add del mod">
          <ac:chgData name="Ragnhild Halvorsrud" userId="917ea340-fd63-490f-a7db-68428d24cf32" providerId="ADAL" clId="{3F26B701-AADC-4668-AAA4-FB7BA2B947B1}" dt="2020-06-19T08:56:18.872" v="2068"/>
          <ac:picMkLst>
            <pc:docMk/>
            <pc:sldMk cId="3365690805" sldId="519"/>
            <ac:picMk id="25" creationId="{2103B10C-FC2B-46A0-9695-4BB57BDF7648}"/>
          </ac:picMkLst>
        </pc:picChg>
        <pc:picChg chg="add del mod">
          <ac:chgData name="Ragnhild Halvorsrud" userId="917ea340-fd63-490f-a7db-68428d24cf32" providerId="ADAL" clId="{3F26B701-AADC-4668-AAA4-FB7BA2B947B1}" dt="2020-06-19T08:56:18.872" v="2068"/>
          <ac:picMkLst>
            <pc:docMk/>
            <pc:sldMk cId="3365690805" sldId="519"/>
            <ac:picMk id="26" creationId="{E1C65E37-CF5D-442D-B371-495DD324D8CC}"/>
          </ac:picMkLst>
        </pc:picChg>
        <pc:picChg chg="mod">
          <ac:chgData name="Ragnhild Halvorsrud" userId="917ea340-fd63-490f-a7db-68428d24cf32" providerId="ADAL" clId="{3F26B701-AADC-4668-AAA4-FB7BA2B947B1}" dt="2020-06-19T08:56:18.891" v="2069"/>
          <ac:picMkLst>
            <pc:docMk/>
            <pc:sldMk cId="3365690805" sldId="519"/>
            <ac:picMk id="30" creationId="{4B75E669-4CA8-44DD-8547-B17E66D8C32C}"/>
          </ac:picMkLst>
        </pc:picChg>
        <pc:picChg chg="mod">
          <ac:chgData name="Ragnhild Halvorsrud" userId="917ea340-fd63-490f-a7db-68428d24cf32" providerId="ADAL" clId="{3F26B701-AADC-4668-AAA4-FB7BA2B947B1}" dt="2020-06-19T08:56:18.891" v="2069"/>
          <ac:picMkLst>
            <pc:docMk/>
            <pc:sldMk cId="3365690805" sldId="519"/>
            <ac:picMk id="31" creationId="{0733DEAF-2F84-4C97-8884-D726E5F87969}"/>
          </ac:picMkLst>
        </pc:picChg>
        <pc:picChg chg="mod">
          <ac:chgData name="Ragnhild Halvorsrud" userId="917ea340-fd63-490f-a7db-68428d24cf32" providerId="ADAL" clId="{3F26B701-AADC-4668-AAA4-FB7BA2B947B1}" dt="2020-06-19T08:56:18.891" v="2069"/>
          <ac:picMkLst>
            <pc:docMk/>
            <pc:sldMk cId="3365690805" sldId="519"/>
            <ac:picMk id="32" creationId="{E7D1DD77-2A91-4458-9464-F5E94944F929}"/>
          </ac:picMkLst>
        </pc:picChg>
        <pc:picChg chg="mod">
          <ac:chgData name="Ragnhild Halvorsrud" userId="917ea340-fd63-490f-a7db-68428d24cf32" providerId="ADAL" clId="{3F26B701-AADC-4668-AAA4-FB7BA2B947B1}" dt="2020-06-19T08:56:18.891" v="2069"/>
          <ac:picMkLst>
            <pc:docMk/>
            <pc:sldMk cId="3365690805" sldId="519"/>
            <ac:picMk id="33" creationId="{DAB894A3-52B3-4251-8312-19EBE09EC250}"/>
          </ac:picMkLst>
        </pc:picChg>
        <pc:picChg chg="mod">
          <ac:chgData name="Ragnhild Halvorsrud" userId="917ea340-fd63-490f-a7db-68428d24cf32" providerId="ADAL" clId="{3F26B701-AADC-4668-AAA4-FB7BA2B947B1}" dt="2020-06-19T08:56:18.891" v="2069"/>
          <ac:picMkLst>
            <pc:docMk/>
            <pc:sldMk cId="3365690805" sldId="519"/>
            <ac:picMk id="38" creationId="{E6AF6785-484E-4621-B709-966D2999D48C}"/>
          </ac:picMkLst>
        </pc:picChg>
        <pc:picChg chg="mod">
          <ac:chgData name="Ragnhild Halvorsrud" userId="917ea340-fd63-490f-a7db-68428d24cf32" providerId="ADAL" clId="{3F26B701-AADC-4668-AAA4-FB7BA2B947B1}" dt="2020-06-19T08:56:18.891" v="2069"/>
          <ac:picMkLst>
            <pc:docMk/>
            <pc:sldMk cId="3365690805" sldId="519"/>
            <ac:picMk id="40" creationId="{826A186F-7967-4872-83F6-94B8890BA683}"/>
          </ac:picMkLst>
        </pc:picChg>
        <pc:picChg chg="mod">
          <ac:chgData name="Ragnhild Halvorsrud" userId="917ea340-fd63-490f-a7db-68428d24cf32" providerId="ADAL" clId="{3F26B701-AADC-4668-AAA4-FB7BA2B947B1}" dt="2020-06-19T08:56:18.891" v="2069"/>
          <ac:picMkLst>
            <pc:docMk/>
            <pc:sldMk cId="3365690805" sldId="519"/>
            <ac:picMk id="41" creationId="{8343AFF3-F8D7-4B72-91A6-D48347858E20}"/>
          </ac:picMkLst>
        </pc:picChg>
        <pc:picChg chg="add mod">
          <ac:chgData name="Ragnhild Halvorsrud" userId="917ea340-fd63-490f-a7db-68428d24cf32" providerId="ADAL" clId="{3F26B701-AADC-4668-AAA4-FB7BA2B947B1}" dt="2020-06-19T08:56:18.891" v="2069"/>
          <ac:picMkLst>
            <pc:docMk/>
            <pc:sldMk cId="3365690805" sldId="519"/>
            <ac:picMk id="45" creationId="{C152E976-24DA-400C-96A3-F14507801E4E}"/>
          </ac:picMkLst>
        </pc:picChg>
        <pc:picChg chg="add mod">
          <ac:chgData name="Ragnhild Halvorsrud" userId="917ea340-fd63-490f-a7db-68428d24cf32" providerId="ADAL" clId="{3F26B701-AADC-4668-AAA4-FB7BA2B947B1}" dt="2020-06-19T08:56:18.891" v="2069"/>
          <ac:picMkLst>
            <pc:docMk/>
            <pc:sldMk cId="3365690805" sldId="519"/>
            <ac:picMk id="46" creationId="{6821A491-90B0-444F-BF5A-7214EF5DA3C8}"/>
          </ac:picMkLst>
        </pc:picChg>
        <pc:picChg chg="add mod">
          <ac:chgData name="Ragnhild Halvorsrud" userId="917ea340-fd63-490f-a7db-68428d24cf32" providerId="ADAL" clId="{3F26B701-AADC-4668-AAA4-FB7BA2B947B1}" dt="2020-06-19T08:56:18.891" v="2069"/>
          <ac:picMkLst>
            <pc:docMk/>
            <pc:sldMk cId="3365690805" sldId="519"/>
            <ac:picMk id="47" creationId="{494BB73B-B0BA-42B5-8773-CA2549EC339D}"/>
          </ac:picMkLst>
        </pc:picChg>
        <pc:picChg chg="add mod">
          <ac:chgData name="Ragnhild Halvorsrud" userId="917ea340-fd63-490f-a7db-68428d24cf32" providerId="ADAL" clId="{3F26B701-AADC-4668-AAA4-FB7BA2B947B1}" dt="2020-06-19T08:56:18.891" v="2069"/>
          <ac:picMkLst>
            <pc:docMk/>
            <pc:sldMk cId="3365690805" sldId="519"/>
            <ac:picMk id="48" creationId="{795073D6-1B8D-450F-BF15-01F5EF3D7611}"/>
          </ac:picMkLst>
        </pc:picChg>
        <pc:picChg chg="add mod">
          <ac:chgData name="Ragnhild Halvorsrud" userId="917ea340-fd63-490f-a7db-68428d24cf32" providerId="ADAL" clId="{3F26B701-AADC-4668-AAA4-FB7BA2B947B1}" dt="2020-06-19T08:56:18.891" v="2069"/>
          <ac:picMkLst>
            <pc:docMk/>
            <pc:sldMk cId="3365690805" sldId="519"/>
            <ac:picMk id="49" creationId="{174862FA-FFA8-4244-B58C-3DE5774BF510}"/>
          </ac:picMkLst>
        </pc:picChg>
      </pc:sldChg>
      <pc:sldChg chg="addSp delSp modSp add mod modNotes">
        <pc:chgData name="Ragnhild Halvorsrud" userId="917ea340-fd63-490f-a7db-68428d24cf32" providerId="ADAL" clId="{3F26B701-AADC-4668-AAA4-FB7BA2B947B1}" dt="2020-06-19T17:20:46.974" v="16613" actId="790"/>
        <pc:sldMkLst>
          <pc:docMk/>
          <pc:sldMk cId="1475786475" sldId="520"/>
        </pc:sldMkLst>
        <pc:spChg chg="mod">
          <ac:chgData name="Ragnhild Halvorsrud" userId="917ea340-fd63-490f-a7db-68428d24cf32" providerId="ADAL" clId="{3F26B701-AADC-4668-AAA4-FB7BA2B947B1}" dt="2020-06-19T17:20:46.939" v="16595" actId="790"/>
          <ac:spMkLst>
            <pc:docMk/>
            <pc:sldMk cId="1475786475" sldId="520"/>
            <ac:spMk id="2" creationId="{CEF0584D-E78C-408F-A464-AF661D7CD2F8}"/>
          </ac:spMkLst>
        </pc:spChg>
        <pc:spChg chg="mod">
          <ac:chgData name="Ragnhild Halvorsrud" userId="917ea340-fd63-490f-a7db-68428d24cf32" providerId="ADAL" clId="{3F26B701-AADC-4668-AAA4-FB7BA2B947B1}" dt="2020-06-19T17:20:46.941" v="16596" actId="790"/>
          <ac:spMkLst>
            <pc:docMk/>
            <pc:sldMk cId="1475786475" sldId="520"/>
            <ac:spMk id="4" creationId="{359912B9-4EB6-42C7-BF37-C605F081559D}"/>
          </ac:spMkLst>
        </pc:spChg>
        <pc:spChg chg="mod">
          <ac:chgData name="Ragnhild Halvorsrud" userId="917ea340-fd63-490f-a7db-68428d24cf32" providerId="ADAL" clId="{3F26B701-AADC-4668-AAA4-FB7BA2B947B1}" dt="2020-06-19T17:20:46.946" v="16599" actId="790"/>
          <ac:spMkLst>
            <pc:docMk/>
            <pc:sldMk cId="1475786475" sldId="520"/>
            <ac:spMk id="11" creationId="{B85026CD-7B7E-4B06-8A79-44444D3C4D1F}"/>
          </ac:spMkLst>
        </pc:spChg>
        <pc:spChg chg="mod">
          <ac:chgData name="Ragnhild Halvorsrud" userId="917ea340-fd63-490f-a7db-68428d24cf32" providerId="ADAL" clId="{3F26B701-AADC-4668-AAA4-FB7BA2B947B1}" dt="2020-06-19T17:20:46.947" v="16600" actId="790"/>
          <ac:spMkLst>
            <pc:docMk/>
            <pc:sldMk cId="1475786475" sldId="520"/>
            <ac:spMk id="12" creationId="{B1702CA2-4BE5-4F75-9FC5-C3AD85D0D79C}"/>
          </ac:spMkLst>
        </pc:spChg>
        <pc:spChg chg="mod">
          <ac:chgData name="Ragnhild Halvorsrud" userId="917ea340-fd63-490f-a7db-68428d24cf32" providerId="ADAL" clId="{3F26B701-AADC-4668-AAA4-FB7BA2B947B1}" dt="2020-06-19T17:20:46.949" v="16601" actId="790"/>
          <ac:spMkLst>
            <pc:docMk/>
            <pc:sldMk cId="1475786475" sldId="520"/>
            <ac:spMk id="13" creationId="{BCC19846-6767-454D-AFDA-707E85487B8A}"/>
          </ac:spMkLst>
        </pc:spChg>
        <pc:spChg chg="mod">
          <ac:chgData name="Ragnhild Halvorsrud" userId="917ea340-fd63-490f-a7db-68428d24cf32" providerId="ADAL" clId="{3F26B701-AADC-4668-AAA4-FB7BA2B947B1}" dt="2020-06-19T17:20:46.951" v="16602" actId="790"/>
          <ac:spMkLst>
            <pc:docMk/>
            <pc:sldMk cId="1475786475" sldId="520"/>
            <ac:spMk id="14" creationId="{D54A4187-997C-4937-8C0C-975BE38D61F8}"/>
          </ac:spMkLst>
        </pc:spChg>
        <pc:spChg chg="mod">
          <ac:chgData name="Ragnhild Halvorsrud" userId="917ea340-fd63-490f-a7db-68428d24cf32" providerId="ADAL" clId="{3F26B701-AADC-4668-AAA4-FB7BA2B947B1}" dt="2020-06-19T17:20:46.953" v="16603" actId="790"/>
          <ac:spMkLst>
            <pc:docMk/>
            <pc:sldMk cId="1475786475" sldId="520"/>
            <ac:spMk id="16" creationId="{1180D3DF-CAFF-43B3-A663-2EE4ABEA1139}"/>
          </ac:spMkLst>
        </pc:spChg>
        <pc:spChg chg="mod">
          <ac:chgData name="Ragnhild Halvorsrud" userId="917ea340-fd63-490f-a7db-68428d24cf32" providerId="ADAL" clId="{3F26B701-AADC-4668-AAA4-FB7BA2B947B1}" dt="2020-06-19T17:20:46.942" v="16597" actId="790"/>
          <ac:spMkLst>
            <pc:docMk/>
            <pc:sldMk cId="1475786475" sldId="520"/>
            <ac:spMk id="19" creationId="{B51065A4-2A08-46CE-BFA0-224A36DEFDAB}"/>
          </ac:spMkLst>
        </pc:spChg>
        <pc:spChg chg="mod">
          <ac:chgData name="Ragnhild Halvorsrud" userId="917ea340-fd63-490f-a7db-68428d24cf32" providerId="ADAL" clId="{3F26B701-AADC-4668-AAA4-FB7BA2B947B1}" dt="2020-06-19T17:20:46.944" v="16598" actId="790"/>
          <ac:spMkLst>
            <pc:docMk/>
            <pc:sldMk cId="1475786475" sldId="520"/>
            <ac:spMk id="20" creationId="{0EE72C9D-F2A3-41BB-B15A-4B2D43EB00AD}"/>
          </ac:spMkLst>
        </pc:spChg>
        <pc:spChg chg="add del mod">
          <ac:chgData name="Ragnhild Halvorsrud" userId="917ea340-fd63-490f-a7db-68428d24cf32" providerId="ADAL" clId="{3F26B701-AADC-4668-AAA4-FB7BA2B947B1}" dt="2020-06-19T08:58:23.963" v="2094" actId="478"/>
          <ac:spMkLst>
            <pc:docMk/>
            <pc:sldMk cId="1475786475" sldId="520"/>
            <ac:spMk id="21" creationId="{563115EA-ACC8-487E-B4AD-44CD8E25A0D2}"/>
          </ac:spMkLst>
        </pc:spChg>
        <pc:spChg chg="add del mod">
          <ac:chgData name="Ragnhild Halvorsrud" userId="917ea340-fd63-490f-a7db-68428d24cf32" providerId="ADAL" clId="{3F26B701-AADC-4668-AAA4-FB7BA2B947B1}" dt="2020-06-19T08:58:23.963" v="2094" actId="478"/>
          <ac:spMkLst>
            <pc:docMk/>
            <pc:sldMk cId="1475786475" sldId="520"/>
            <ac:spMk id="23" creationId="{A7ED2B21-07F3-481C-80A3-0A422C4ED793}"/>
          </ac:spMkLst>
        </pc:spChg>
        <pc:spChg chg="add del mod">
          <ac:chgData name="Ragnhild Halvorsrud" userId="917ea340-fd63-490f-a7db-68428d24cf32" providerId="ADAL" clId="{3F26B701-AADC-4668-AAA4-FB7BA2B947B1}" dt="2020-06-19T08:58:23.963" v="2094" actId="478"/>
          <ac:spMkLst>
            <pc:docMk/>
            <pc:sldMk cId="1475786475" sldId="520"/>
            <ac:spMk id="25" creationId="{7687066D-03E1-41C4-84AB-3775B30F54A9}"/>
          </ac:spMkLst>
        </pc:spChg>
        <pc:spChg chg="add del mod">
          <ac:chgData name="Ragnhild Halvorsrud" userId="917ea340-fd63-490f-a7db-68428d24cf32" providerId="ADAL" clId="{3F26B701-AADC-4668-AAA4-FB7BA2B947B1}" dt="2020-06-19T08:58:23.963" v="2094" actId="478"/>
          <ac:spMkLst>
            <pc:docMk/>
            <pc:sldMk cId="1475786475" sldId="520"/>
            <ac:spMk id="26" creationId="{50014DBD-77F1-4E86-8806-FBA2A164403C}"/>
          </ac:spMkLst>
        </pc:spChg>
        <pc:spChg chg="add del mod">
          <ac:chgData name="Ragnhild Halvorsrud" userId="917ea340-fd63-490f-a7db-68428d24cf32" providerId="ADAL" clId="{3F26B701-AADC-4668-AAA4-FB7BA2B947B1}" dt="2020-06-19T08:58:23.963" v="2094" actId="478"/>
          <ac:spMkLst>
            <pc:docMk/>
            <pc:sldMk cId="1475786475" sldId="520"/>
            <ac:spMk id="27" creationId="{9EBF889D-1E10-459D-AA37-AF8873F1B109}"/>
          </ac:spMkLst>
        </pc:spChg>
        <pc:spChg chg="add del mod">
          <ac:chgData name="Ragnhild Halvorsrud" userId="917ea340-fd63-490f-a7db-68428d24cf32" providerId="ADAL" clId="{3F26B701-AADC-4668-AAA4-FB7BA2B947B1}" dt="2020-06-19T08:58:23.963" v="2094" actId="478"/>
          <ac:spMkLst>
            <pc:docMk/>
            <pc:sldMk cId="1475786475" sldId="520"/>
            <ac:spMk id="28" creationId="{A6387A04-319C-445F-A349-8BC5E9434468}"/>
          </ac:spMkLst>
        </pc:spChg>
        <pc:spChg chg="add mod">
          <ac:chgData name="Ragnhild Halvorsrud" userId="917ea340-fd63-490f-a7db-68428d24cf32" providerId="ADAL" clId="{3F26B701-AADC-4668-AAA4-FB7BA2B947B1}" dt="2020-06-19T17:20:46.956" v="16604" actId="790"/>
          <ac:spMkLst>
            <pc:docMk/>
            <pc:sldMk cId="1475786475" sldId="520"/>
            <ac:spMk id="29" creationId="{081BCDEC-6422-4F01-B9EB-A2CE6801B602}"/>
          </ac:spMkLst>
        </pc:spChg>
        <pc:spChg chg="add del mod">
          <ac:chgData name="Ragnhild Halvorsrud" userId="917ea340-fd63-490f-a7db-68428d24cf32" providerId="ADAL" clId="{3F26B701-AADC-4668-AAA4-FB7BA2B947B1}" dt="2020-06-19T08:58:35.807" v="2098"/>
          <ac:spMkLst>
            <pc:docMk/>
            <pc:sldMk cId="1475786475" sldId="520"/>
            <ac:spMk id="36" creationId="{1B47C889-334F-416A-82D4-187223AAFFF5}"/>
          </ac:spMkLst>
        </pc:spChg>
        <pc:spChg chg="add del mod">
          <ac:chgData name="Ragnhild Halvorsrud" userId="917ea340-fd63-490f-a7db-68428d24cf32" providerId="ADAL" clId="{3F26B701-AADC-4668-AAA4-FB7BA2B947B1}" dt="2020-06-19T08:58:35.807" v="2098"/>
          <ac:spMkLst>
            <pc:docMk/>
            <pc:sldMk cId="1475786475" sldId="520"/>
            <ac:spMk id="38" creationId="{7C03E1C0-5567-4838-BB1F-1EDA6505A336}"/>
          </ac:spMkLst>
        </pc:spChg>
        <pc:spChg chg="add del mod">
          <ac:chgData name="Ragnhild Halvorsrud" userId="917ea340-fd63-490f-a7db-68428d24cf32" providerId="ADAL" clId="{3F26B701-AADC-4668-AAA4-FB7BA2B947B1}" dt="2020-06-19T08:58:35.807" v="2098"/>
          <ac:spMkLst>
            <pc:docMk/>
            <pc:sldMk cId="1475786475" sldId="520"/>
            <ac:spMk id="40" creationId="{0F35D360-79E3-46DD-AE1B-54A9BF78E60D}"/>
          </ac:spMkLst>
        </pc:spChg>
        <pc:spChg chg="add del mod">
          <ac:chgData name="Ragnhild Halvorsrud" userId="917ea340-fd63-490f-a7db-68428d24cf32" providerId="ADAL" clId="{3F26B701-AADC-4668-AAA4-FB7BA2B947B1}" dt="2020-06-19T08:58:35.807" v="2098"/>
          <ac:spMkLst>
            <pc:docMk/>
            <pc:sldMk cId="1475786475" sldId="520"/>
            <ac:spMk id="41" creationId="{FE52CF47-9C9C-4F68-AC33-E2B1C1A75E9A}"/>
          </ac:spMkLst>
        </pc:spChg>
        <pc:spChg chg="add del mod">
          <ac:chgData name="Ragnhild Halvorsrud" userId="917ea340-fd63-490f-a7db-68428d24cf32" providerId="ADAL" clId="{3F26B701-AADC-4668-AAA4-FB7BA2B947B1}" dt="2020-06-19T08:58:35.807" v="2098"/>
          <ac:spMkLst>
            <pc:docMk/>
            <pc:sldMk cId="1475786475" sldId="520"/>
            <ac:spMk id="42" creationId="{225AE175-A77E-4176-B7A6-0A81F3228A5E}"/>
          </ac:spMkLst>
        </pc:spChg>
        <pc:spChg chg="add del mod">
          <ac:chgData name="Ragnhild Halvorsrud" userId="917ea340-fd63-490f-a7db-68428d24cf32" providerId="ADAL" clId="{3F26B701-AADC-4668-AAA4-FB7BA2B947B1}" dt="2020-06-19T08:58:35.807" v="2098"/>
          <ac:spMkLst>
            <pc:docMk/>
            <pc:sldMk cId="1475786475" sldId="520"/>
            <ac:spMk id="43" creationId="{A4BB051A-1BEB-4F4F-8A79-835B5493D084}"/>
          </ac:spMkLst>
        </pc:spChg>
        <pc:spChg chg="add mod">
          <ac:chgData name="Ragnhild Halvorsrud" userId="917ea340-fd63-490f-a7db-68428d24cf32" providerId="ADAL" clId="{3F26B701-AADC-4668-AAA4-FB7BA2B947B1}" dt="2020-06-19T17:20:46.958" v="16605" actId="790"/>
          <ac:spMkLst>
            <pc:docMk/>
            <pc:sldMk cId="1475786475" sldId="520"/>
            <ac:spMk id="45" creationId="{14D2B3E4-8C1B-4CC9-84D2-B0AA5FCF9D65}"/>
          </ac:spMkLst>
        </pc:spChg>
        <pc:spChg chg="add mod">
          <ac:chgData name="Ragnhild Halvorsrud" userId="917ea340-fd63-490f-a7db-68428d24cf32" providerId="ADAL" clId="{3F26B701-AADC-4668-AAA4-FB7BA2B947B1}" dt="2020-06-19T17:20:46.960" v="16606" actId="790"/>
          <ac:spMkLst>
            <pc:docMk/>
            <pc:sldMk cId="1475786475" sldId="520"/>
            <ac:spMk id="47" creationId="{CFE82560-3B4A-4A1F-95B2-CBC8AEEDE638}"/>
          </ac:spMkLst>
        </pc:spChg>
        <pc:spChg chg="add mod">
          <ac:chgData name="Ragnhild Halvorsrud" userId="917ea340-fd63-490f-a7db-68428d24cf32" providerId="ADAL" clId="{3F26B701-AADC-4668-AAA4-FB7BA2B947B1}" dt="2020-06-19T17:20:46.962" v="16607" actId="790"/>
          <ac:spMkLst>
            <pc:docMk/>
            <pc:sldMk cId="1475786475" sldId="520"/>
            <ac:spMk id="49" creationId="{3514EE98-D8B6-4777-A22D-57831457F432}"/>
          </ac:spMkLst>
        </pc:spChg>
        <pc:spChg chg="add mod">
          <ac:chgData name="Ragnhild Halvorsrud" userId="917ea340-fd63-490f-a7db-68428d24cf32" providerId="ADAL" clId="{3F26B701-AADC-4668-AAA4-FB7BA2B947B1}" dt="2020-06-19T17:20:46.965" v="16608" actId="790"/>
          <ac:spMkLst>
            <pc:docMk/>
            <pc:sldMk cId="1475786475" sldId="520"/>
            <ac:spMk id="50" creationId="{D3F69D8A-A1FF-4C98-99A2-4B14F2F162DD}"/>
          </ac:spMkLst>
        </pc:spChg>
        <pc:spChg chg="add mod">
          <ac:chgData name="Ragnhild Halvorsrud" userId="917ea340-fd63-490f-a7db-68428d24cf32" providerId="ADAL" clId="{3F26B701-AADC-4668-AAA4-FB7BA2B947B1}" dt="2020-06-19T17:20:46.966" v="16609" actId="790"/>
          <ac:spMkLst>
            <pc:docMk/>
            <pc:sldMk cId="1475786475" sldId="520"/>
            <ac:spMk id="51" creationId="{94B10B4B-1709-4136-BECA-5764F0F23ECE}"/>
          </ac:spMkLst>
        </pc:spChg>
        <pc:spChg chg="add mod">
          <ac:chgData name="Ragnhild Halvorsrud" userId="917ea340-fd63-490f-a7db-68428d24cf32" providerId="ADAL" clId="{3F26B701-AADC-4668-AAA4-FB7BA2B947B1}" dt="2020-06-19T17:20:46.968" v="16610" actId="790"/>
          <ac:spMkLst>
            <pc:docMk/>
            <pc:sldMk cId="1475786475" sldId="520"/>
            <ac:spMk id="52" creationId="{F2EEF626-10D4-4794-9B6C-6437B8B4BC3D}"/>
          </ac:spMkLst>
        </pc:spChg>
        <pc:spChg chg="add mod">
          <ac:chgData name="Ragnhild Halvorsrud" userId="917ea340-fd63-490f-a7db-68428d24cf32" providerId="ADAL" clId="{3F26B701-AADC-4668-AAA4-FB7BA2B947B1}" dt="2020-06-19T17:20:46.970" v="16611" actId="790"/>
          <ac:spMkLst>
            <pc:docMk/>
            <pc:sldMk cId="1475786475" sldId="520"/>
            <ac:spMk id="54" creationId="{AADCC9A6-DF5C-4C34-90D0-B30D5FEE66F9}"/>
          </ac:spMkLst>
        </pc:spChg>
        <pc:grpChg chg="add mod">
          <ac:chgData name="Ragnhild Halvorsrud" userId="917ea340-fd63-490f-a7db-68428d24cf32" providerId="ADAL" clId="{3F26B701-AADC-4668-AAA4-FB7BA2B947B1}" dt="2020-06-19T08:56:35.124" v="2070"/>
          <ac:grpSpMkLst>
            <pc:docMk/>
            <pc:sldMk cId="1475786475" sldId="520"/>
            <ac:grpSpMk id="5" creationId="{DCAD7514-5667-4D2D-B622-707F232A6544}"/>
          </ac:grpSpMkLst>
        </pc:grpChg>
        <pc:grpChg chg="mod">
          <ac:chgData name="Ragnhild Halvorsrud" userId="917ea340-fd63-490f-a7db-68428d24cf32" providerId="ADAL" clId="{3F26B701-AADC-4668-AAA4-FB7BA2B947B1}" dt="2020-06-19T08:56:35.124" v="2070"/>
          <ac:grpSpMkLst>
            <pc:docMk/>
            <pc:sldMk cId="1475786475" sldId="520"/>
            <ac:grpSpMk id="6" creationId="{83AF1A60-B859-4230-AC5D-3544ED18EFD3}"/>
          </ac:grpSpMkLst>
        </pc:grpChg>
        <pc:picChg chg="mod">
          <ac:chgData name="Ragnhild Halvorsrud" userId="917ea340-fd63-490f-a7db-68428d24cf32" providerId="ADAL" clId="{3F26B701-AADC-4668-AAA4-FB7BA2B947B1}" dt="2020-06-19T08:56:35.124" v="2070"/>
          <ac:picMkLst>
            <pc:docMk/>
            <pc:sldMk cId="1475786475" sldId="520"/>
            <ac:picMk id="7" creationId="{4A5F9B11-0AB6-4A3A-9C08-9698F01A6834}"/>
          </ac:picMkLst>
        </pc:picChg>
        <pc:picChg chg="mod">
          <ac:chgData name="Ragnhild Halvorsrud" userId="917ea340-fd63-490f-a7db-68428d24cf32" providerId="ADAL" clId="{3F26B701-AADC-4668-AAA4-FB7BA2B947B1}" dt="2020-06-19T08:56:35.124" v="2070"/>
          <ac:picMkLst>
            <pc:docMk/>
            <pc:sldMk cId="1475786475" sldId="520"/>
            <ac:picMk id="8" creationId="{7B7B1AA5-8BF0-4E33-9E79-DF4741C8E62C}"/>
          </ac:picMkLst>
        </pc:picChg>
        <pc:picChg chg="mod">
          <ac:chgData name="Ragnhild Halvorsrud" userId="917ea340-fd63-490f-a7db-68428d24cf32" providerId="ADAL" clId="{3F26B701-AADC-4668-AAA4-FB7BA2B947B1}" dt="2020-06-19T08:56:35.124" v="2070"/>
          <ac:picMkLst>
            <pc:docMk/>
            <pc:sldMk cId="1475786475" sldId="520"/>
            <ac:picMk id="9" creationId="{5FBDECDB-222B-4D2D-8074-FA162A710A34}"/>
          </ac:picMkLst>
        </pc:picChg>
        <pc:picChg chg="mod">
          <ac:chgData name="Ragnhild Halvorsrud" userId="917ea340-fd63-490f-a7db-68428d24cf32" providerId="ADAL" clId="{3F26B701-AADC-4668-AAA4-FB7BA2B947B1}" dt="2020-06-19T08:56:35.124" v="2070"/>
          <ac:picMkLst>
            <pc:docMk/>
            <pc:sldMk cId="1475786475" sldId="520"/>
            <ac:picMk id="10" creationId="{2AD6CAF7-6A6F-4264-91F8-11A7F089009E}"/>
          </ac:picMkLst>
        </pc:picChg>
        <pc:picChg chg="mod">
          <ac:chgData name="Ragnhild Halvorsrud" userId="917ea340-fd63-490f-a7db-68428d24cf32" providerId="ADAL" clId="{3F26B701-AADC-4668-AAA4-FB7BA2B947B1}" dt="2020-06-19T08:56:35.124" v="2070"/>
          <ac:picMkLst>
            <pc:docMk/>
            <pc:sldMk cId="1475786475" sldId="520"/>
            <ac:picMk id="15" creationId="{B0EDB209-34B3-4873-81CA-04F91D41E89D}"/>
          </ac:picMkLst>
        </pc:picChg>
        <pc:picChg chg="mod">
          <ac:chgData name="Ragnhild Halvorsrud" userId="917ea340-fd63-490f-a7db-68428d24cf32" providerId="ADAL" clId="{3F26B701-AADC-4668-AAA4-FB7BA2B947B1}" dt="2020-06-19T08:56:35.124" v="2070"/>
          <ac:picMkLst>
            <pc:docMk/>
            <pc:sldMk cId="1475786475" sldId="520"/>
            <ac:picMk id="17" creationId="{620DAC90-83B5-4B25-8E5F-5562DACF6287}"/>
          </ac:picMkLst>
        </pc:picChg>
        <pc:picChg chg="mod">
          <ac:chgData name="Ragnhild Halvorsrud" userId="917ea340-fd63-490f-a7db-68428d24cf32" providerId="ADAL" clId="{3F26B701-AADC-4668-AAA4-FB7BA2B947B1}" dt="2020-06-19T08:56:35.124" v="2070"/>
          <ac:picMkLst>
            <pc:docMk/>
            <pc:sldMk cId="1475786475" sldId="520"/>
            <ac:picMk id="18" creationId="{FF0F3DB0-8426-4A1B-B934-97FAABCAAF87}"/>
          </ac:picMkLst>
        </pc:picChg>
        <pc:picChg chg="add del mod">
          <ac:chgData name="Ragnhild Halvorsrud" userId="917ea340-fd63-490f-a7db-68428d24cf32" providerId="ADAL" clId="{3F26B701-AADC-4668-AAA4-FB7BA2B947B1}" dt="2020-06-19T08:58:23.963" v="2094" actId="478"/>
          <ac:picMkLst>
            <pc:docMk/>
            <pc:sldMk cId="1475786475" sldId="520"/>
            <ac:picMk id="22" creationId="{12919C8B-6F2A-4B88-A6DC-DA5E08E41690}"/>
          </ac:picMkLst>
        </pc:picChg>
        <pc:picChg chg="add del mod">
          <ac:chgData name="Ragnhild Halvorsrud" userId="917ea340-fd63-490f-a7db-68428d24cf32" providerId="ADAL" clId="{3F26B701-AADC-4668-AAA4-FB7BA2B947B1}" dt="2020-06-19T08:58:23.963" v="2094" actId="478"/>
          <ac:picMkLst>
            <pc:docMk/>
            <pc:sldMk cId="1475786475" sldId="520"/>
            <ac:picMk id="24" creationId="{C23E13A3-5FBE-444B-A8EC-4EB711F68DC3}"/>
          </ac:picMkLst>
        </pc:picChg>
        <pc:picChg chg="add del mod">
          <ac:chgData name="Ragnhild Halvorsrud" userId="917ea340-fd63-490f-a7db-68428d24cf32" providerId="ADAL" clId="{3F26B701-AADC-4668-AAA4-FB7BA2B947B1}" dt="2020-06-19T08:58:23.963" v="2094" actId="478"/>
          <ac:picMkLst>
            <pc:docMk/>
            <pc:sldMk cId="1475786475" sldId="520"/>
            <ac:picMk id="30" creationId="{7DC1980E-06E2-4F17-8FC1-16A7BAA8DA7F}"/>
          </ac:picMkLst>
        </pc:picChg>
        <pc:picChg chg="add mod">
          <ac:chgData name="Ragnhild Halvorsrud" userId="917ea340-fd63-490f-a7db-68428d24cf32" providerId="ADAL" clId="{3F26B701-AADC-4668-AAA4-FB7BA2B947B1}" dt="2020-06-19T08:56:35.124" v="2070"/>
          <ac:picMkLst>
            <pc:docMk/>
            <pc:sldMk cId="1475786475" sldId="520"/>
            <ac:picMk id="31" creationId="{78F778D6-B1DB-4D5A-9404-6F51B3F36E8E}"/>
          </ac:picMkLst>
        </pc:picChg>
        <pc:picChg chg="add mod">
          <ac:chgData name="Ragnhild Halvorsrud" userId="917ea340-fd63-490f-a7db-68428d24cf32" providerId="ADAL" clId="{3F26B701-AADC-4668-AAA4-FB7BA2B947B1}" dt="2020-06-19T08:56:35.124" v="2070"/>
          <ac:picMkLst>
            <pc:docMk/>
            <pc:sldMk cId="1475786475" sldId="520"/>
            <ac:picMk id="32" creationId="{20F3AAD3-8384-46AD-859B-A35CDFB06780}"/>
          </ac:picMkLst>
        </pc:picChg>
        <pc:picChg chg="add mod">
          <ac:chgData name="Ragnhild Halvorsrud" userId="917ea340-fd63-490f-a7db-68428d24cf32" providerId="ADAL" clId="{3F26B701-AADC-4668-AAA4-FB7BA2B947B1}" dt="2020-06-19T08:56:35.124" v="2070"/>
          <ac:picMkLst>
            <pc:docMk/>
            <pc:sldMk cId="1475786475" sldId="520"/>
            <ac:picMk id="33" creationId="{65714BFE-7C94-4206-AA7D-5F8BE9DCC026}"/>
          </ac:picMkLst>
        </pc:picChg>
        <pc:picChg chg="add mod">
          <ac:chgData name="Ragnhild Halvorsrud" userId="917ea340-fd63-490f-a7db-68428d24cf32" providerId="ADAL" clId="{3F26B701-AADC-4668-AAA4-FB7BA2B947B1}" dt="2020-06-19T08:56:35.124" v="2070"/>
          <ac:picMkLst>
            <pc:docMk/>
            <pc:sldMk cId="1475786475" sldId="520"/>
            <ac:picMk id="34" creationId="{14FB768A-3425-46DD-98D3-40DC52B70EB8}"/>
          </ac:picMkLst>
        </pc:picChg>
        <pc:picChg chg="add mod">
          <ac:chgData name="Ragnhild Halvorsrud" userId="917ea340-fd63-490f-a7db-68428d24cf32" providerId="ADAL" clId="{3F26B701-AADC-4668-AAA4-FB7BA2B947B1}" dt="2020-06-19T08:56:35.124" v="2070"/>
          <ac:picMkLst>
            <pc:docMk/>
            <pc:sldMk cId="1475786475" sldId="520"/>
            <ac:picMk id="35" creationId="{674B1135-8A1A-4C64-A8C6-C1B866AE57C6}"/>
          </ac:picMkLst>
        </pc:picChg>
        <pc:picChg chg="add del mod">
          <ac:chgData name="Ragnhild Halvorsrud" userId="917ea340-fd63-490f-a7db-68428d24cf32" providerId="ADAL" clId="{3F26B701-AADC-4668-AAA4-FB7BA2B947B1}" dt="2020-06-19T08:58:35.807" v="2098"/>
          <ac:picMkLst>
            <pc:docMk/>
            <pc:sldMk cId="1475786475" sldId="520"/>
            <ac:picMk id="37" creationId="{9F56095A-4D1E-40C0-A9E4-85EE67101B53}"/>
          </ac:picMkLst>
        </pc:picChg>
        <pc:picChg chg="add del mod">
          <ac:chgData name="Ragnhild Halvorsrud" userId="917ea340-fd63-490f-a7db-68428d24cf32" providerId="ADAL" clId="{3F26B701-AADC-4668-AAA4-FB7BA2B947B1}" dt="2020-06-19T08:58:35.807" v="2098"/>
          <ac:picMkLst>
            <pc:docMk/>
            <pc:sldMk cId="1475786475" sldId="520"/>
            <ac:picMk id="39" creationId="{8A183C05-B6EF-4DF7-8237-4DA44A6D5B5B}"/>
          </ac:picMkLst>
        </pc:picChg>
        <pc:picChg chg="add del mod">
          <ac:chgData name="Ragnhild Halvorsrud" userId="917ea340-fd63-490f-a7db-68428d24cf32" providerId="ADAL" clId="{3F26B701-AADC-4668-AAA4-FB7BA2B947B1}" dt="2020-06-19T08:58:35.807" v="2098"/>
          <ac:picMkLst>
            <pc:docMk/>
            <pc:sldMk cId="1475786475" sldId="520"/>
            <ac:picMk id="44" creationId="{B6209B32-A29C-4380-8245-749E6966C0D1}"/>
          </ac:picMkLst>
        </pc:picChg>
        <pc:picChg chg="add mod">
          <ac:chgData name="Ragnhild Halvorsrud" userId="917ea340-fd63-490f-a7db-68428d24cf32" providerId="ADAL" clId="{3F26B701-AADC-4668-AAA4-FB7BA2B947B1}" dt="2020-06-19T08:58:35.826" v="2099"/>
          <ac:picMkLst>
            <pc:docMk/>
            <pc:sldMk cId="1475786475" sldId="520"/>
            <ac:picMk id="46" creationId="{A78A9B6C-5D80-453C-881A-F150B6C1CE1F}"/>
          </ac:picMkLst>
        </pc:picChg>
        <pc:picChg chg="add mod">
          <ac:chgData name="Ragnhild Halvorsrud" userId="917ea340-fd63-490f-a7db-68428d24cf32" providerId="ADAL" clId="{3F26B701-AADC-4668-AAA4-FB7BA2B947B1}" dt="2020-06-19T08:58:35.826" v="2099"/>
          <ac:picMkLst>
            <pc:docMk/>
            <pc:sldMk cId="1475786475" sldId="520"/>
            <ac:picMk id="48" creationId="{40F658E7-363A-4314-B8FD-6D9B6DF30E0A}"/>
          </ac:picMkLst>
        </pc:picChg>
        <pc:picChg chg="add mod">
          <ac:chgData name="Ragnhild Halvorsrud" userId="917ea340-fd63-490f-a7db-68428d24cf32" providerId="ADAL" clId="{3F26B701-AADC-4668-AAA4-FB7BA2B947B1}" dt="2020-06-19T08:58:35.826" v="2099"/>
          <ac:picMkLst>
            <pc:docMk/>
            <pc:sldMk cId="1475786475" sldId="520"/>
            <ac:picMk id="53" creationId="{FE09B80B-8DA3-4790-A52D-92139D55C8D2}"/>
          </ac:picMkLst>
        </pc:picChg>
      </pc:sldChg>
      <pc:sldChg chg="addSp delSp modSp add mod modAnim modNotes">
        <pc:chgData name="Ragnhild Halvorsrud" userId="917ea340-fd63-490f-a7db-68428d24cf32" providerId="ADAL" clId="{3F26B701-AADC-4668-AAA4-FB7BA2B947B1}" dt="2020-06-19T17:20:47.001" v="16636" actId="790"/>
        <pc:sldMkLst>
          <pc:docMk/>
          <pc:sldMk cId="4245267515" sldId="521"/>
        </pc:sldMkLst>
        <pc:spChg chg="mod">
          <ac:chgData name="Ragnhild Halvorsrud" userId="917ea340-fd63-490f-a7db-68428d24cf32" providerId="ADAL" clId="{3F26B701-AADC-4668-AAA4-FB7BA2B947B1}" dt="2020-06-19T17:20:46.976" v="16614" actId="790"/>
          <ac:spMkLst>
            <pc:docMk/>
            <pc:sldMk cId="4245267515" sldId="521"/>
            <ac:spMk id="2" creationId="{CEF0584D-E78C-408F-A464-AF661D7CD2F8}"/>
          </ac:spMkLst>
        </pc:spChg>
        <pc:spChg chg="add mod">
          <ac:chgData name="Ragnhild Halvorsrud" userId="917ea340-fd63-490f-a7db-68428d24cf32" providerId="ADAL" clId="{3F26B701-AADC-4668-AAA4-FB7BA2B947B1}" dt="2020-06-19T17:20:46.980" v="16615" actId="790"/>
          <ac:spMkLst>
            <pc:docMk/>
            <pc:sldMk cId="4245267515" sldId="521"/>
            <ac:spMk id="3" creationId="{4E97E84E-B0E1-4C5B-896F-623199D74F24}"/>
          </ac:spMkLst>
        </pc:spChg>
        <pc:spChg chg="mod">
          <ac:chgData name="Ragnhild Halvorsrud" userId="917ea340-fd63-490f-a7db-68428d24cf32" providerId="ADAL" clId="{3F26B701-AADC-4668-AAA4-FB7BA2B947B1}" dt="2020-06-19T17:20:46.981" v="16616" actId="790"/>
          <ac:spMkLst>
            <pc:docMk/>
            <pc:sldMk cId="4245267515" sldId="521"/>
            <ac:spMk id="4" creationId="{359912B9-4EB6-42C7-BF37-C605F081559D}"/>
          </ac:spMkLst>
        </pc:spChg>
        <pc:spChg chg="add del mod">
          <ac:chgData name="Ragnhild Halvorsrud" userId="917ea340-fd63-490f-a7db-68428d24cf32" providerId="ADAL" clId="{3F26B701-AADC-4668-AAA4-FB7BA2B947B1}" dt="2020-06-19T10:25:21.478" v="8360"/>
          <ac:spMkLst>
            <pc:docMk/>
            <pc:sldMk cId="4245267515" sldId="521"/>
            <ac:spMk id="5" creationId="{E564A88C-2E35-4D8F-88D2-14511DFE1B88}"/>
          </ac:spMkLst>
        </pc:spChg>
        <pc:spChg chg="add del mod">
          <ac:chgData name="Ragnhild Halvorsrud" userId="917ea340-fd63-490f-a7db-68428d24cf32" providerId="ADAL" clId="{3F26B701-AADC-4668-AAA4-FB7BA2B947B1}" dt="2020-06-19T10:25:21.478" v="8360"/>
          <ac:spMkLst>
            <pc:docMk/>
            <pc:sldMk cId="4245267515" sldId="521"/>
            <ac:spMk id="6" creationId="{8B25BA81-C2FD-4290-A6E9-885974DC72B3}"/>
          </ac:spMkLst>
        </pc:spChg>
        <pc:spChg chg="add del mod">
          <ac:chgData name="Ragnhild Halvorsrud" userId="917ea340-fd63-490f-a7db-68428d24cf32" providerId="ADAL" clId="{3F26B701-AADC-4668-AAA4-FB7BA2B947B1}" dt="2020-06-19T10:25:21.478" v="8360"/>
          <ac:spMkLst>
            <pc:docMk/>
            <pc:sldMk cId="4245267515" sldId="521"/>
            <ac:spMk id="7" creationId="{43913829-B837-41C2-BDE6-724972E6D5D0}"/>
          </ac:spMkLst>
        </pc:spChg>
        <pc:spChg chg="add del mod">
          <ac:chgData name="Ragnhild Halvorsrud" userId="917ea340-fd63-490f-a7db-68428d24cf32" providerId="ADAL" clId="{3F26B701-AADC-4668-AAA4-FB7BA2B947B1}" dt="2020-06-19T10:25:21.478" v="8360"/>
          <ac:spMkLst>
            <pc:docMk/>
            <pc:sldMk cId="4245267515" sldId="521"/>
            <ac:spMk id="8" creationId="{57FA6F99-7DCE-4E8D-9B2C-C9F81747070A}"/>
          </ac:spMkLst>
        </pc:spChg>
        <pc:spChg chg="add del mod">
          <ac:chgData name="Ragnhild Halvorsrud" userId="917ea340-fd63-490f-a7db-68428d24cf32" providerId="ADAL" clId="{3F26B701-AADC-4668-AAA4-FB7BA2B947B1}" dt="2020-06-19T10:25:44.417" v="8364" actId="478"/>
          <ac:spMkLst>
            <pc:docMk/>
            <pc:sldMk cId="4245267515" sldId="521"/>
            <ac:spMk id="9" creationId="{19E715EE-6BBB-4B33-A51E-06DDC6496FA5}"/>
          </ac:spMkLst>
        </pc:spChg>
        <pc:spChg chg="add mod">
          <ac:chgData name="Ragnhild Halvorsrud" userId="917ea340-fd63-490f-a7db-68428d24cf32" providerId="ADAL" clId="{3F26B701-AADC-4668-AAA4-FB7BA2B947B1}" dt="2020-06-19T17:20:46.983" v="16617" actId="790"/>
          <ac:spMkLst>
            <pc:docMk/>
            <pc:sldMk cId="4245267515" sldId="521"/>
            <ac:spMk id="10" creationId="{65005528-BEDA-43CB-90F4-CC48C727D4DE}"/>
          </ac:spMkLst>
        </pc:spChg>
        <pc:spChg chg="add del mod">
          <ac:chgData name="Ragnhild Halvorsrud" userId="917ea340-fd63-490f-a7db-68428d24cf32" providerId="ADAL" clId="{3F26B701-AADC-4668-AAA4-FB7BA2B947B1}" dt="2020-06-19T16:36:54.008" v="12207" actId="478"/>
          <ac:spMkLst>
            <pc:docMk/>
            <pc:sldMk cId="4245267515" sldId="521"/>
            <ac:spMk id="11" creationId="{AF4BB1E7-7A66-4C25-BC23-156395700F6F}"/>
          </ac:spMkLst>
        </pc:spChg>
        <pc:spChg chg="add del mod">
          <ac:chgData name="Ragnhild Halvorsrud" userId="917ea340-fd63-490f-a7db-68428d24cf32" providerId="ADAL" clId="{3F26B701-AADC-4668-AAA4-FB7BA2B947B1}" dt="2020-06-19T10:26:01.192" v="8366" actId="478"/>
          <ac:spMkLst>
            <pc:docMk/>
            <pc:sldMk cId="4245267515" sldId="521"/>
            <ac:spMk id="12" creationId="{6FC19258-1157-40CF-8319-90C9A5C8D2E8}"/>
          </ac:spMkLst>
        </pc:spChg>
        <pc:spChg chg="add mod">
          <ac:chgData name="Ragnhild Halvorsrud" userId="917ea340-fd63-490f-a7db-68428d24cf32" providerId="ADAL" clId="{3F26B701-AADC-4668-AAA4-FB7BA2B947B1}" dt="2020-06-19T17:20:46.983" v="16618"/>
          <ac:spMkLst>
            <pc:docMk/>
            <pc:sldMk cId="4245267515" sldId="521"/>
            <ac:spMk id="13" creationId="{40D2E521-E634-4476-9715-CD546D017F05}"/>
          </ac:spMkLst>
        </pc:spChg>
        <pc:spChg chg="add mod">
          <ac:chgData name="Ragnhild Halvorsrud" userId="917ea340-fd63-490f-a7db-68428d24cf32" providerId="ADAL" clId="{3F26B701-AADC-4668-AAA4-FB7BA2B947B1}" dt="2020-06-19T17:20:46.985" v="16619"/>
          <ac:spMkLst>
            <pc:docMk/>
            <pc:sldMk cId="4245267515" sldId="521"/>
            <ac:spMk id="14" creationId="{1CD0294F-1770-438D-A1BE-E44FD4628254}"/>
          </ac:spMkLst>
        </pc:spChg>
        <pc:spChg chg="add mod">
          <ac:chgData name="Ragnhild Halvorsrud" userId="917ea340-fd63-490f-a7db-68428d24cf32" providerId="ADAL" clId="{3F26B701-AADC-4668-AAA4-FB7BA2B947B1}" dt="2020-06-19T17:20:46.986" v="16620"/>
          <ac:spMkLst>
            <pc:docMk/>
            <pc:sldMk cId="4245267515" sldId="521"/>
            <ac:spMk id="15" creationId="{5B2C60AC-06E9-43E0-86D4-85C5B3E2395B}"/>
          </ac:spMkLst>
        </pc:spChg>
        <pc:spChg chg="add mod">
          <ac:chgData name="Ragnhild Halvorsrud" userId="917ea340-fd63-490f-a7db-68428d24cf32" providerId="ADAL" clId="{3F26B701-AADC-4668-AAA4-FB7BA2B947B1}" dt="2020-06-19T17:20:46.986" v="16621"/>
          <ac:spMkLst>
            <pc:docMk/>
            <pc:sldMk cId="4245267515" sldId="521"/>
            <ac:spMk id="16" creationId="{CDB11C76-C880-4B5E-8205-CA2F7A9A43F8}"/>
          </ac:spMkLst>
        </pc:spChg>
        <pc:spChg chg="add mod">
          <ac:chgData name="Ragnhild Halvorsrud" userId="917ea340-fd63-490f-a7db-68428d24cf32" providerId="ADAL" clId="{3F26B701-AADC-4668-AAA4-FB7BA2B947B1}" dt="2020-06-19T17:20:46.987" v="16622"/>
          <ac:spMkLst>
            <pc:docMk/>
            <pc:sldMk cId="4245267515" sldId="521"/>
            <ac:spMk id="19" creationId="{0D058E7D-D475-431D-966B-F0520E7AC49A}"/>
          </ac:spMkLst>
        </pc:spChg>
        <pc:spChg chg="add mod">
          <ac:chgData name="Ragnhild Halvorsrud" userId="917ea340-fd63-490f-a7db-68428d24cf32" providerId="ADAL" clId="{3F26B701-AADC-4668-AAA4-FB7BA2B947B1}" dt="2020-06-19T17:20:46.988" v="16623"/>
          <ac:spMkLst>
            <pc:docMk/>
            <pc:sldMk cId="4245267515" sldId="521"/>
            <ac:spMk id="20" creationId="{342D0868-9FCA-41F9-868F-3D7965033A43}"/>
          </ac:spMkLst>
        </pc:spChg>
        <pc:spChg chg="add mod">
          <ac:chgData name="Ragnhild Halvorsrud" userId="917ea340-fd63-490f-a7db-68428d24cf32" providerId="ADAL" clId="{3F26B701-AADC-4668-AAA4-FB7BA2B947B1}" dt="2020-06-19T17:20:46.989" v="16624"/>
          <ac:spMkLst>
            <pc:docMk/>
            <pc:sldMk cId="4245267515" sldId="521"/>
            <ac:spMk id="22" creationId="{F1184965-7F36-4594-A929-BAD4678FABAB}"/>
          </ac:spMkLst>
        </pc:spChg>
        <pc:spChg chg="add mod">
          <ac:chgData name="Ragnhild Halvorsrud" userId="917ea340-fd63-490f-a7db-68428d24cf32" providerId="ADAL" clId="{3F26B701-AADC-4668-AAA4-FB7BA2B947B1}" dt="2020-06-19T17:20:46.990" v="16625"/>
          <ac:spMkLst>
            <pc:docMk/>
            <pc:sldMk cId="4245267515" sldId="521"/>
            <ac:spMk id="23" creationId="{708197C1-AC71-4324-AB88-E6D2E60C62D9}"/>
          </ac:spMkLst>
        </pc:spChg>
        <pc:spChg chg="add mod">
          <ac:chgData name="Ragnhild Halvorsrud" userId="917ea340-fd63-490f-a7db-68428d24cf32" providerId="ADAL" clId="{3F26B701-AADC-4668-AAA4-FB7BA2B947B1}" dt="2020-06-19T17:20:46.991" v="16626"/>
          <ac:spMkLst>
            <pc:docMk/>
            <pc:sldMk cId="4245267515" sldId="521"/>
            <ac:spMk id="24" creationId="{5CF02FD6-8738-4A45-8BEE-F33B806ACADE}"/>
          </ac:spMkLst>
        </pc:spChg>
        <pc:spChg chg="add mod">
          <ac:chgData name="Ragnhild Halvorsrud" userId="917ea340-fd63-490f-a7db-68428d24cf32" providerId="ADAL" clId="{3F26B701-AADC-4668-AAA4-FB7BA2B947B1}" dt="2020-06-19T17:20:46.992" v="16627"/>
          <ac:spMkLst>
            <pc:docMk/>
            <pc:sldMk cId="4245267515" sldId="521"/>
            <ac:spMk id="25" creationId="{FF5463BE-EA2C-4BB7-9B23-428B6AA63DE0}"/>
          </ac:spMkLst>
        </pc:spChg>
        <pc:spChg chg="add mod">
          <ac:chgData name="Ragnhild Halvorsrud" userId="917ea340-fd63-490f-a7db-68428d24cf32" providerId="ADAL" clId="{3F26B701-AADC-4668-AAA4-FB7BA2B947B1}" dt="2020-06-19T17:20:46.992" v="16628"/>
          <ac:spMkLst>
            <pc:docMk/>
            <pc:sldMk cId="4245267515" sldId="521"/>
            <ac:spMk id="28" creationId="{A77A774B-0AD4-47E2-BE6E-652753346637}"/>
          </ac:spMkLst>
        </pc:spChg>
        <pc:spChg chg="add mod">
          <ac:chgData name="Ragnhild Halvorsrud" userId="917ea340-fd63-490f-a7db-68428d24cf32" providerId="ADAL" clId="{3F26B701-AADC-4668-AAA4-FB7BA2B947B1}" dt="2020-06-19T17:20:46.993" v="16629"/>
          <ac:spMkLst>
            <pc:docMk/>
            <pc:sldMk cId="4245267515" sldId="521"/>
            <ac:spMk id="29" creationId="{E2AC00F9-5259-42E1-85A4-8BB905E5EC98}"/>
          </ac:spMkLst>
        </pc:spChg>
        <pc:spChg chg="add mod">
          <ac:chgData name="Ragnhild Halvorsrud" userId="917ea340-fd63-490f-a7db-68428d24cf32" providerId="ADAL" clId="{3F26B701-AADC-4668-AAA4-FB7BA2B947B1}" dt="2020-06-19T17:20:46.994" v="16630"/>
          <ac:spMkLst>
            <pc:docMk/>
            <pc:sldMk cId="4245267515" sldId="521"/>
            <ac:spMk id="30" creationId="{6B371809-40CF-4D63-98B7-8ED43F621298}"/>
          </ac:spMkLst>
        </pc:spChg>
        <pc:spChg chg="add mod">
          <ac:chgData name="Ragnhild Halvorsrud" userId="917ea340-fd63-490f-a7db-68428d24cf32" providerId="ADAL" clId="{3F26B701-AADC-4668-AAA4-FB7BA2B947B1}" dt="2020-06-19T17:20:46.994" v="16631"/>
          <ac:spMkLst>
            <pc:docMk/>
            <pc:sldMk cId="4245267515" sldId="521"/>
            <ac:spMk id="31" creationId="{5941CE5C-0168-4ED5-B254-192761ABF9DF}"/>
          </ac:spMkLst>
        </pc:spChg>
        <pc:spChg chg="add mod">
          <ac:chgData name="Ragnhild Halvorsrud" userId="917ea340-fd63-490f-a7db-68428d24cf32" providerId="ADAL" clId="{3F26B701-AADC-4668-AAA4-FB7BA2B947B1}" dt="2020-06-19T17:20:46.995" v="16632"/>
          <ac:spMkLst>
            <pc:docMk/>
            <pc:sldMk cId="4245267515" sldId="521"/>
            <ac:spMk id="32" creationId="{4C1118E5-5484-44FD-947B-6BC1EB0954C1}"/>
          </ac:spMkLst>
        </pc:spChg>
        <pc:spChg chg="add mod">
          <ac:chgData name="Ragnhild Halvorsrud" userId="917ea340-fd63-490f-a7db-68428d24cf32" providerId="ADAL" clId="{3F26B701-AADC-4668-AAA4-FB7BA2B947B1}" dt="2020-06-19T17:20:46.996" v="16633"/>
          <ac:spMkLst>
            <pc:docMk/>
            <pc:sldMk cId="4245267515" sldId="521"/>
            <ac:spMk id="33" creationId="{DC93BDB7-0755-4D69-9C8D-44A28E01061F}"/>
          </ac:spMkLst>
        </pc:spChg>
        <pc:spChg chg="add mod">
          <ac:chgData name="Ragnhild Halvorsrud" userId="917ea340-fd63-490f-a7db-68428d24cf32" providerId="ADAL" clId="{3F26B701-AADC-4668-AAA4-FB7BA2B947B1}" dt="2020-06-19T17:20:46.997" v="16634" actId="790"/>
          <ac:spMkLst>
            <pc:docMk/>
            <pc:sldMk cId="4245267515" sldId="521"/>
            <ac:spMk id="34" creationId="{F1375318-2C21-4EEB-B430-22590AA28AB1}"/>
          </ac:spMkLst>
        </pc:spChg>
        <pc:picChg chg="add mod">
          <ac:chgData name="Ragnhild Halvorsrud" userId="917ea340-fd63-490f-a7db-68428d24cf32" providerId="ADAL" clId="{3F26B701-AADC-4668-AAA4-FB7BA2B947B1}" dt="2020-06-19T16:36:59.500" v="12208" actId="1076"/>
          <ac:picMkLst>
            <pc:docMk/>
            <pc:sldMk cId="4245267515" sldId="521"/>
            <ac:picMk id="35" creationId="{3469D6E0-9BC0-4425-85C6-F9A85F72B40C}"/>
          </ac:picMkLst>
        </pc:picChg>
        <pc:cxnChg chg="add mod">
          <ac:chgData name="Ragnhild Halvorsrud" userId="917ea340-fd63-490f-a7db-68428d24cf32" providerId="ADAL" clId="{3F26B701-AADC-4668-AAA4-FB7BA2B947B1}" dt="2020-06-19T12:21:25.182" v="10349" actId="1076"/>
          <ac:cxnSpMkLst>
            <pc:docMk/>
            <pc:sldMk cId="4245267515" sldId="521"/>
            <ac:cxnSpMk id="17" creationId="{9C71034E-BFF9-4D9C-B55A-226881B1CD44}"/>
          </ac:cxnSpMkLst>
        </pc:cxnChg>
        <pc:cxnChg chg="add mod">
          <ac:chgData name="Ragnhild Halvorsrud" userId="917ea340-fd63-490f-a7db-68428d24cf32" providerId="ADAL" clId="{3F26B701-AADC-4668-AAA4-FB7BA2B947B1}" dt="2020-06-19T12:21:25.182" v="10349" actId="1076"/>
          <ac:cxnSpMkLst>
            <pc:docMk/>
            <pc:sldMk cId="4245267515" sldId="521"/>
            <ac:cxnSpMk id="18" creationId="{974FE529-DB7F-471D-8A5D-EFCEB97297D1}"/>
          </ac:cxnSpMkLst>
        </pc:cxnChg>
        <pc:cxnChg chg="add mod">
          <ac:chgData name="Ragnhild Halvorsrud" userId="917ea340-fd63-490f-a7db-68428d24cf32" providerId="ADAL" clId="{3F26B701-AADC-4668-AAA4-FB7BA2B947B1}" dt="2020-06-19T12:21:25.182" v="10349" actId="1076"/>
          <ac:cxnSpMkLst>
            <pc:docMk/>
            <pc:sldMk cId="4245267515" sldId="521"/>
            <ac:cxnSpMk id="21" creationId="{B8D0DA7A-1773-4B82-AC4D-16736CF5F44B}"/>
          </ac:cxnSpMkLst>
        </pc:cxnChg>
        <pc:cxnChg chg="add mod">
          <ac:chgData name="Ragnhild Halvorsrud" userId="917ea340-fd63-490f-a7db-68428d24cf32" providerId="ADAL" clId="{3F26B701-AADC-4668-AAA4-FB7BA2B947B1}" dt="2020-06-19T12:21:25.182" v="10349" actId="1076"/>
          <ac:cxnSpMkLst>
            <pc:docMk/>
            <pc:sldMk cId="4245267515" sldId="521"/>
            <ac:cxnSpMk id="26" creationId="{938B8B73-7659-41F9-9D1E-A8D97ADE1A52}"/>
          </ac:cxnSpMkLst>
        </pc:cxnChg>
        <pc:cxnChg chg="add mod">
          <ac:chgData name="Ragnhild Halvorsrud" userId="917ea340-fd63-490f-a7db-68428d24cf32" providerId="ADAL" clId="{3F26B701-AADC-4668-AAA4-FB7BA2B947B1}" dt="2020-06-19T12:21:25.182" v="10349" actId="1076"/>
          <ac:cxnSpMkLst>
            <pc:docMk/>
            <pc:sldMk cId="4245267515" sldId="521"/>
            <ac:cxnSpMk id="27" creationId="{6563AE76-E623-41B2-A2D4-1A2D40373359}"/>
          </ac:cxnSpMkLst>
        </pc:cxnChg>
      </pc:sldChg>
      <pc:sldChg chg="addSp delSp modSp new mod modNotes">
        <pc:chgData name="Ragnhild Halvorsrud" userId="917ea340-fd63-490f-a7db-68428d24cf32" providerId="ADAL" clId="{3F26B701-AADC-4668-AAA4-FB7BA2B947B1}" dt="2020-06-19T17:20:46.470" v="16348" actId="790"/>
        <pc:sldMkLst>
          <pc:docMk/>
          <pc:sldMk cId="1796706160" sldId="522"/>
        </pc:sldMkLst>
        <pc:spChg chg="mod">
          <ac:chgData name="Ragnhild Halvorsrud" userId="917ea340-fd63-490f-a7db-68428d24cf32" providerId="ADAL" clId="{3F26B701-AADC-4668-AAA4-FB7BA2B947B1}" dt="2020-06-19T17:20:46.056" v="16144" actId="790"/>
          <ac:spMkLst>
            <pc:docMk/>
            <pc:sldMk cId="1796706160" sldId="522"/>
            <ac:spMk id="2" creationId="{1AA7EC0E-8CFE-424D-8AF5-64D77111E340}"/>
          </ac:spMkLst>
        </pc:spChg>
        <pc:spChg chg="mod">
          <ac:chgData name="Ragnhild Halvorsrud" userId="917ea340-fd63-490f-a7db-68428d24cf32" providerId="ADAL" clId="{3F26B701-AADC-4668-AAA4-FB7BA2B947B1}" dt="2020-06-19T17:20:46.058" v="16145" actId="790"/>
          <ac:spMkLst>
            <pc:docMk/>
            <pc:sldMk cId="1796706160" sldId="522"/>
            <ac:spMk id="3" creationId="{CC71634D-2104-4EAC-95B0-FB6EEB37464F}"/>
          </ac:spMkLst>
        </pc:spChg>
        <pc:spChg chg="mod">
          <ac:chgData name="Ragnhild Halvorsrud" userId="917ea340-fd63-490f-a7db-68428d24cf32" providerId="ADAL" clId="{3F26B701-AADC-4668-AAA4-FB7BA2B947B1}" dt="2020-06-19T17:20:46.061" v="16146" actId="790"/>
          <ac:spMkLst>
            <pc:docMk/>
            <pc:sldMk cId="1796706160" sldId="522"/>
            <ac:spMk id="6" creationId="{71D0F299-2A29-4725-A502-5CCEB5DB1216}"/>
          </ac:spMkLst>
        </pc:spChg>
        <pc:spChg chg="mod">
          <ac:chgData name="Ragnhild Halvorsrud" userId="917ea340-fd63-490f-a7db-68428d24cf32" providerId="ADAL" clId="{3F26B701-AADC-4668-AAA4-FB7BA2B947B1}" dt="2020-06-19T17:20:46.064" v="16147" actId="790"/>
          <ac:spMkLst>
            <pc:docMk/>
            <pc:sldMk cId="1796706160" sldId="522"/>
            <ac:spMk id="7" creationId="{0F185E91-F8E2-4BA5-9712-DEEEB3F3E6DC}"/>
          </ac:spMkLst>
        </pc:spChg>
        <pc:spChg chg="mod">
          <ac:chgData name="Ragnhild Halvorsrud" userId="917ea340-fd63-490f-a7db-68428d24cf32" providerId="ADAL" clId="{3F26B701-AADC-4668-AAA4-FB7BA2B947B1}" dt="2020-06-19T17:20:46.066" v="16148" actId="790"/>
          <ac:spMkLst>
            <pc:docMk/>
            <pc:sldMk cId="1796706160" sldId="522"/>
            <ac:spMk id="8" creationId="{7013D52F-41C1-4B0F-9BA9-E04F8BDE903E}"/>
          </ac:spMkLst>
        </pc:spChg>
        <pc:spChg chg="mod">
          <ac:chgData name="Ragnhild Halvorsrud" userId="917ea340-fd63-490f-a7db-68428d24cf32" providerId="ADAL" clId="{3F26B701-AADC-4668-AAA4-FB7BA2B947B1}" dt="2020-06-19T17:20:46.068" v="16149" actId="790"/>
          <ac:spMkLst>
            <pc:docMk/>
            <pc:sldMk cId="1796706160" sldId="522"/>
            <ac:spMk id="9" creationId="{C05B714A-07E7-49AA-9EB6-7AFF0550A600}"/>
          </ac:spMkLst>
        </pc:spChg>
        <pc:spChg chg="mod">
          <ac:chgData name="Ragnhild Halvorsrud" userId="917ea340-fd63-490f-a7db-68428d24cf32" providerId="ADAL" clId="{3F26B701-AADC-4668-AAA4-FB7BA2B947B1}" dt="2020-06-19T17:20:46.070" v="16150" actId="790"/>
          <ac:spMkLst>
            <pc:docMk/>
            <pc:sldMk cId="1796706160" sldId="522"/>
            <ac:spMk id="10" creationId="{96AF4AEF-0A37-40B1-B08E-D341D7F6E36F}"/>
          </ac:spMkLst>
        </pc:spChg>
        <pc:spChg chg="mod">
          <ac:chgData name="Ragnhild Halvorsrud" userId="917ea340-fd63-490f-a7db-68428d24cf32" providerId="ADAL" clId="{3F26B701-AADC-4668-AAA4-FB7BA2B947B1}" dt="2020-06-19T17:20:46.072" v="16151" actId="790"/>
          <ac:spMkLst>
            <pc:docMk/>
            <pc:sldMk cId="1796706160" sldId="522"/>
            <ac:spMk id="11" creationId="{EAB67B61-4982-483F-ACE7-222BACC451B1}"/>
          </ac:spMkLst>
        </pc:spChg>
        <pc:spChg chg="mod">
          <ac:chgData name="Ragnhild Halvorsrud" userId="917ea340-fd63-490f-a7db-68428d24cf32" providerId="ADAL" clId="{3F26B701-AADC-4668-AAA4-FB7BA2B947B1}" dt="2020-06-19T17:20:46.074" v="16152" actId="790"/>
          <ac:spMkLst>
            <pc:docMk/>
            <pc:sldMk cId="1796706160" sldId="522"/>
            <ac:spMk id="12" creationId="{620474D1-01B1-4967-9E36-C9A15A15EC49}"/>
          </ac:spMkLst>
        </pc:spChg>
        <pc:spChg chg="mod">
          <ac:chgData name="Ragnhild Halvorsrud" userId="917ea340-fd63-490f-a7db-68428d24cf32" providerId="ADAL" clId="{3F26B701-AADC-4668-AAA4-FB7BA2B947B1}" dt="2020-06-19T17:20:46.077" v="16153" actId="790"/>
          <ac:spMkLst>
            <pc:docMk/>
            <pc:sldMk cId="1796706160" sldId="522"/>
            <ac:spMk id="13" creationId="{7E4B0E4A-0E11-4068-A97D-15D6532975F5}"/>
          </ac:spMkLst>
        </pc:spChg>
        <pc:spChg chg="mod">
          <ac:chgData name="Ragnhild Halvorsrud" userId="917ea340-fd63-490f-a7db-68428d24cf32" providerId="ADAL" clId="{3F26B701-AADC-4668-AAA4-FB7BA2B947B1}" dt="2020-06-19T17:20:46.079" v="16154" actId="790"/>
          <ac:spMkLst>
            <pc:docMk/>
            <pc:sldMk cId="1796706160" sldId="522"/>
            <ac:spMk id="15" creationId="{8CCA8137-DAE0-4812-B6CC-5D1E6365A141}"/>
          </ac:spMkLst>
        </pc:spChg>
        <pc:spChg chg="mod">
          <ac:chgData name="Ragnhild Halvorsrud" userId="917ea340-fd63-490f-a7db-68428d24cf32" providerId="ADAL" clId="{3F26B701-AADC-4668-AAA4-FB7BA2B947B1}" dt="2020-06-19T17:20:46.081" v="16155" actId="790"/>
          <ac:spMkLst>
            <pc:docMk/>
            <pc:sldMk cId="1796706160" sldId="522"/>
            <ac:spMk id="16" creationId="{5532483D-641C-4FCE-A1AA-6DA5880420EB}"/>
          </ac:spMkLst>
        </pc:spChg>
        <pc:spChg chg="mod">
          <ac:chgData name="Ragnhild Halvorsrud" userId="917ea340-fd63-490f-a7db-68428d24cf32" providerId="ADAL" clId="{3F26B701-AADC-4668-AAA4-FB7BA2B947B1}" dt="2020-06-19T17:20:46.083" v="16156" actId="790"/>
          <ac:spMkLst>
            <pc:docMk/>
            <pc:sldMk cId="1796706160" sldId="522"/>
            <ac:spMk id="17" creationId="{3F4285C9-353E-4FBB-9918-4297D0626841}"/>
          </ac:spMkLst>
        </pc:spChg>
        <pc:spChg chg="mod">
          <ac:chgData name="Ragnhild Halvorsrud" userId="917ea340-fd63-490f-a7db-68428d24cf32" providerId="ADAL" clId="{3F26B701-AADC-4668-AAA4-FB7BA2B947B1}" dt="2020-06-19T17:20:46.085" v="16157" actId="790"/>
          <ac:spMkLst>
            <pc:docMk/>
            <pc:sldMk cId="1796706160" sldId="522"/>
            <ac:spMk id="18" creationId="{D3BADDCD-2314-4441-917E-F8018D4542BF}"/>
          </ac:spMkLst>
        </pc:spChg>
        <pc:spChg chg="mod">
          <ac:chgData name="Ragnhild Halvorsrud" userId="917ea340-fd63-490f-a7db-68428d24cf32" providerId="ADAL" clId="{3F26B701-AADC-4668-AAA4-FB7BA2B947B1}" dt="2020-06-19T17:20:46.087" v="16158" actId="790"/>
          <ac:spMkLst>
            <pc:docMk/>
            <pc:sldMk cId="1796706160" sldId="522"/>
            <ac:spMk id="19" creationId="{B27C7C2C-9D4B-4B31-A40F-C79521CE5873}"/>
          </ac:spMkLst>
        </pc:spChg>
        <pc:spChg chg="mod">
          <ac:chgData name="Ragnhild Halvorsrud" userId="917ea340-fd63-490f-a7db-68428d24cf32" providerId="ADAL" clId="{3F26B701-AADC-4668-AAA4-FB7BA2B947B1}" dt="2020-06-19T17:20:46.089" v="16159" actId="790"/>
          <ac:spMkLst>
            <pc:docMk/>
            <pc:sldMk cId="1796706160" sldId="522"/>
            <ac:spMk id="20" creationId="{D10ECEB4-B525-491A-98EC-7BE4E1740C49}"/>
          </ac:spMkLst>
        </pc:spChg>
        <pc:spChg chg="mod">
          <ac:chgData name="Ragnhild Halvorsrud" userId="917ea340-fd63-490f-a7db-68428d24cf32" providerId="ADAL" clId="{3F26B701-AADC-4668-AAA4-FB7BA2B947B1}" dt="2020-06-19T17:20:46.091" v="16160" actId="790"/>
          <ac:spMkLst>
            <pc:docMk/>
            <pc:sldMk cId="1796706160" sldId="522"/>
            <ac:spMk id="21" creationId="{B7975410-54D5-44DF-AD2D-11AF01455401}"/>
          </ac:spMkLst>
        </pc:spChg>
        <pc:spChg chg="mod">
          <ac:chgData name="Ragnhild Halvorsrud" userId="917ea340-fd63-490f-a7db-68428d24cf32" providerId="ADAL" clId="{3F26B701-AADC-4668-AAA4-FB7BA2B947B1}" dt="2020-06-19T17:20:46.094" v="16161" actId="790"/>
          <ac:spMkLst>
            <pc:docMk/>
            <pc:sldMk cId="1796706160" sldId="522"/>
            <ac:spMk id="22" creationId="{048D66AD-A945-4DA1-9CB3-D7ADA85FAF92}"/>
          </ac:spMkLst>
        </pc:spChg>
        <pc:spChg chg="mod">
          <ac:chgData name="Ragnhild Halvorsrud" userId="917ea340-fd63-490f-a7db-68428d24cf32" providerId="ADAL" clId="{3F26B701-AADC-4668-AAA4-FB7BA2B947B1}" dt="2020-06-19T17:20:46.096" v="16162" actId="790"/>
          <ac:spMkLst>
            <pc:docMk/>
            <pc:sldMk cId="1796706160" sldId="522"/>
            <ac:spMk id="24" creationId="{1376EC91-E225-473A-8C8C-E38EA9A03FB5}"/>
          </ac:spMkLst>
        </pc:spChg>
        <pc:spChg chg="mod">
          <ac:chgData name="Ragnhild Halvorsrud" userId="917ea340-fd63-490f-a7db-68428d24cf32" providerId="ADAL" clId="{3F26B701-AADC-4668-AAA4-FB7BA2B947B1}" dt="2020-06-19T17:20:46.098" v="16163" actId="790"/>
          <ac:spMkLst>
            <pc:docMk/>
            <pc:sldMk cId="1796706160" sldId="522"/>
            <ac:spMk id="25" creationId="{835DE645-25DB-4401-8318-3BC9C16F28DD}"/>
          </ac:spMkLst>
        </pc:spChg>
        <pc:spChg chg="mod">
          <ac:chgData name="Ragnhild Halvorsrud" userId="917ea340-fd63-490f-a7db-68428d24cf32" providerId="ADAL" clId="{3F26B701-AADC-4668-AAA4-FB7BA2B947B1}" dt="2020-06-19T17:20:46.100" v="16164" actId="790"/>
          <ac:spMkLst>
            <pc:docMk/>
            <pc:sldMk cId="1796706160" sldId="522"/>
            <ac:spMk id="26" creationId="{901F88F2-6A01-4550-A7EF-D4D1921ED205}"/>
          </ac:spMkLst>
        </pc:spChg>
        <pc:spChg chg="mod">
          <ac:chgData name="Ragnhild Halvorsrud" userId="917ea340-fd63-490f-a7db-68428d24cf32" providerId="ADAL" clId="{3F26B701-AADC-4668-AAA4-FB7BA2B947B1}" dt="2020-06-19T17:20:46.102" v="16165" actId="790"/>
          <ac:spMkLst>
            <pc:docMk/>
            <pc:sldMk cId="1796706160" sldId="522"/>
            <ac:spMk id="27" creationId="{C1A6664E-7BAD-44B3-A5CA-B19F4ED799D7}"/>
          </ac:spMkLst>
        </pc:spChg>
        <pc:spChg chg="mod">
          <ac:chgData name="Ragnhild Halvorsrud" userId="917ea340-fd63-490f-a7db-68428d24cf32" providerId="ADAL" clId="{3F26B701-AADC-4668-AAA4-FB7BA2B947B1}" dt="2020-06-19T17:20:46.105" v="16166" actId="790"/>
          <ac:spMkLst>
            <pc:docMk/>
            <pc:sldMk cId="1796706160" sldId="522"/>
            <ac:spMk id="28" creationId="{2FBC74BC-0810-448F-B6CE-85869778AF76}"/>
          </ac:spMkLst>
        </pc:spChg>
        <pc:spChg chg="mod">
          <ac:chgData name="Ragnhild Halvorsrud" userId="917ea340-fd63-490f-a7db-68428d24cf32" providerId="ADAL" clId="{3F26B701-AADC-4668-AAA4-FB7BA2B947B1}" dt="2020-06-19T17:20:46.107" v="16167" actId="790"/>
          <ac:spMkLst>
            <pc:docMk/>
            <pc:sldMk cId="1796706160" sldId="522"/>
            <ac:spMk id="29" creationId="{18D92134-E209-4497-97BD-A48A822283B7}"/>
          </ac:spMkLst>
        </pc:spChg>
        <pc:spChg chg="mod">
          <ac:chgData name="Ragnhild Halvorsrud" userId="917ea340-fd63-490f-a7db-68428d24cf32" providerId="ADAL" clId="{3F26B701-AADC-4668-AAA4-FB7BA2B947B1}" dt="2020-06-19T17:20:46.108" v="16168" actId="790"/>
          <ac:spMkLst>
            <pc:docMk/>
            <pc:sldMk cId="1796706160" sldId="522"/>
            <ac:spMk id="30" creationId="{E762E981-8B3D-4FBA-B7B6-4C06D058D6C4}"/>
          </ac:spMkLst>
        </pc:spChg>
        <pc:spChg chg="mod">
          <ac:chgData name="Ragnhild Halvorsrud" userId="917ea340-fd63-490f-a7db-68428d24cf32" providerId="ADAL" clId="{3F26B701-AADC-4668-AAA4-FB7BA2B947B1}" dt="2020-06-19T17:20:46.110" v="16169" actId="790"/>
          <ac:spMkLst>
            <pc:docMk/>
            <pc:sldMk cId="1796706160" sldId="522"/>
            <ac:spMk id="31" creationId="{AE5C7A4E-7897-4BB6-A64B-3BED367B1C84}"/>
          </ac:spMkLst>
        </pc:spChg>
        <pc:spChg chg="mod">
          <ac:chgData name="Ragnhild Halvorsrud" userId="917ea340-fd63-490f-a7db-68428d24cf32" providerId="ADAL" clId="{3F26B701-AADC-4668-AAA4-FB7BA2B947B1}" dt="2020-06-19T17:20:46.113" v="16170" actId="790"/>
          <ac:spMkLst>
            <pc:docMk/>
            <pc:sldMk cId="1796706160" sldId="522"/>
            <ac:spMk id="33" creationId="{A28AEF36-9540-406D-A826-887ADE0BAA3E}"/>
          </ac:spMkLst>
        </pc:spChg>
        <pc:spChg chg="mod">
          <ac:chgData name="Ragnhild Halvorsrud" userId="917ea340-fd63-490f-a7db-68428d24cf32" providerId="ADAL" clId="{3F26B701-AADC-4668-AAA4-FB7BA2B947B1}" dt="2020-06-19T17:20:46.115" v="16171" actId="790"/>
          <ac:spMkLst>
            <pc:docMk/>
            <pc:sldMk cId="1796706160" sldId="522"/>
            <ac:spMk id="34" creationId="{E525A1D4-B7CC-414F-9192-715B055403A3}"/>
          </ac:spMkLst>
        </pc:spChg>
        <pc:spChg chg="mod">
          <ac:chgData name="Ragnhild Halvorsrud" userId="917ea340-fd63-490f-a7db-68428d24cf32" providerId="ADAL" clId="{3F26B701-AADC-4668-AAA4-FB7BA2B947B1}" dt="2020-06-19T17:20:46.117" v="16172" actId="790"/>
          <ac:spMkLst>
            <pc:docMk/>
            <pc:sldMk cId="1796706160" sldId="522"/>
            <ac:spMk id="35" creationId="{CB0255F7-AD1F-4662-9D0C-E873E6762E1A}"/>
          </ac:spMkLst>
        </pc:spChg>
        <pc:spChg chg="mod">
          <ac:chgData name="Ragnhild Halvorsrud" userId="917ea340-fd63-490f-a7db-68428d24cf32" providerId="ADAL" clId="{3F26B701-AADC-4668-AAA4-FB7BA2B947B1}" dt="2020-06-19T17:20:46.119" v="16173" actId="790"/>
          <ac:spMkLst>
            <pc:docMk/>
            <pc:sldMk cId="1796706160" sldId="522"/>
            <ac:spMk id="36" creationId="{5D60650B-9EB9-4655-BDBD-458DCD20A98E}"/>
          </ac:spMkLst>
        </pc:spChg>
        <pc:spChg chg="mod">
          <ac:chgData name="Ragnhild Halvorsrud" userId="917ea340-fd63-490f-a7db-68428d24cf32" providerId="ADAL" clId="{3F26B701-AADC-4668-AAA4-FB7BA2B947B1}" dt="2020-06-19T17:20:46.120" v="16174" actId="790"/>
          <ac:spMkLst>
            <pc:docMk/>
            <pc:sldMk cId="1796706160" sldId="522"/>
            <ac:spMk id="37" creationId="{337D5BBE-7742-4602-8EF9-E1E2EF47C06B}"/>
          </ac:spMkLst>
        </pc:spChg>
        <pc:spChg chg="mod">
          <ac:chgData name="Ragnhild Halvorsrud" userId="917ea340-fd63-490f-a7db-68428d24cf32" providerId="ADAL" clId="{3F26B701-AADC-4668-AAA4-FB7BA2B947B1}" dt="2020-06-19T17:20:46.122" v="16175" actId="790"/>
          <ac:spMkLst>
            <pc:docMk/>
            <pc:sldMk cId="1796706160" sldId="522"/>
            <ac:spMk id="38" creationId="{3A21568C-BEF3-4CD3-852D-BC6846FC9989}"/>
          </ac:spMkLst>
        </pc:spChg>
        <pc:spChg chg="mod">
          <ac:chgData name="Ragnhild Halvorsrud" userId="917ea340-fd63-490f-a7db-68428d24cf32" providerId="ADAL" clId="{3F26B701-AADC-4668-AAA4-FB7BA2B947B1}" dt="2020-06-19T17:20:46.124" v="16176" actId="790"/>
          <ac:spMkLst>
            <pc:docMk/>
            <pc:sldMk cId="1796706160" sldId="522"/>
            <ac:spMk id="39" creationId="{838C484B-882B-4901-A45C-68F3B27A7C7F}"/>
          </ac:spMkLst>
        </pc:spChg>
        <pc:spChg chg="mod">
          <ac:chgData name="Ragnhild Halvorsrud" userId="917ea340-fd63-490f-a7db-68428d24cf32" providerId="ADAL" clId="{3F26B701-AADC-4668-AAA4-FB7BA2B947B1}" dt="2020-06-19T17:20:46.126" v="16177" actId="790"/>
          <ac:spMkLst>
            <pc:docMk/>
            <pc:sldMk cId="1796706160" sldId="522"/>
            <ac:spMk id="40" creationId="{90483C43-157F-4CCB-A0B2-F8D689AB097C}"/>
          </ac:spMkLst>
        </pc:spChg>
        <pc:spChg chg="mod">
          <ac:chgData name="Ragnhild Halvorsrud" userId="917ea340-fd63-490f-a7db-68428d24cf32" providerId="ADAL" clId="{3F26B701-AADC-4668-AAA4-FB7BA2B947B1}" dt="2020-06-19T17:20:46.128" v="16178" actId="790"/>
          <ac:spMkLst>
            <pc:docMk/>
            <pc:sldMk cId="1796706160" sldId="522"/>
            <ac:spMk id="42" creationId="{70F9F124-6B73-4C5C-8D56-EC106D746C4C}"/>
          </ac:spMkLst>
        </pc:spChg>
        <pc:spChg chg="mod">
          <ac:chgData name="Ragnhild Halvorsrud" userId="917ea340-fd63-490f-a7db-68428d24cf32" providerId="ADAL" clId="{3F26B701-AADC-4668-AAA4-FB7BA2B947B1}" dt="2020-06-19T17:20:46.131" v="16179" actId="790"/>
          <ac:spMkLst>
            <pc:docMk/>
            <pc:sldMk cId="1796706160" sldId="522"/>
            <ac:spMk id="43" creationId="{FE7505A8-83F1-4A87-A199-AA2356D18E94}"/>
          </ac:spMkLst>
        </pc:spChg>
        <pc:spChg chg="mod">
          <ac:chgData name="Ragnhild Halvorsrud" userId="917ea340-fd63-490f-a7db-68428d24cf32" providerId="ADAL" clId="{3F26B701-AADC-4668-AAA4-FB7BA2B947B1}" dt="2020-06-19T17:20:46.133" v="16180" actId="790"/>
          <ac:spMkLst>
            <pc:docMk/>
            <pc:sldMk cId="1796706160" sldId="522"/>
            <ac:spMk id="44" creationId="{8793C06D-0CEE-4651-9E0B-0AC73C56C2D0}"/>
          </ac:spMkLst>
        </pc:spChg>
        <pc:spChg chg="mod">
          <ac:chgData name="Ragnhild Halvorsrud" userId="917ea340-fd63-490f-a7db-68428d24cf32" providerId="ADAL" clId="{3F26B701-AADC-4668-AAA4-FB7BA2B947B1}" dt="2020-06-19T17:20:46.135" v="16181" actId="790"/>
          <ac:spMkLst>
            <pc:docMk/>
            <pc:sldMk cId="1796706160" sldId="522"/>
            <ac:spMk id="45" creationId="{3E89A2DB-E0D2-4B40-9A29-A3178B672D0C}"/>
          </ac:spMkLst>
        </pc:spChg>
        <pc:spChg chg="mod">
          <ac:chgData name="Ragnhild Halvorsrud" userId="917ea340-fd63-490f-a7db-68428d24cf32" providerId="ADAL" clId="{3F26B701-AADC-4668-AAA4-FB7BA2B947B1}" dt="2020-06-19T17:20:46.137" v="16182" actId="790"/>
          <ac:spMkLst>
            <pc:docMk/>
            <pc:sldMk cId="1796706160" sldId="522"/>
            <ac:spMk id="46" creationId="{1A113376-1D4D-4F37-896C-BAB0A69E0C7C}"/>
          </ac:spMkLst>
        </pc:spChg>
        <pc:spChg chg="mod">
          <ac:chgData name="Ragnhild Halvorsrud" userId="917ea340-fd63-490f-a7db-68428d24cf32" providerId="ADAL" clId="{3F26B701-AADC-4668-AAA4-FB7BA2B947B1}" dt="2020-06-19T17:20:46.139" v="16183" actId="790"/>
          <ac:spMkLst>
            <pc:docMk/>
            <pc:sldMk cId="1796706160" sldId="522"/>
            <ac:spMk id="47" creationId="{5017A7E9-BFB3-460D-8791-5F5C4321FF36}"/>
          </ac:spMkLst>
        </pc:spChg>
        <pc:spChg chg="mod">
          <ac:chgData name="Ragnhild Halvorsrud" userId="917ea340-fd63-490f-a7db-68428d24cf32" providerId="ADAL" clId="{3F26B701-AADC-4668-AAA4-FB7BA2B947B1}" dt="2020-06-19T17:20:46.141" v="16184" actId="790"/>
          <ac:spMkLst>
            <pc:docMk/>
            <pc:sldMk cId="1796706160" sldId="522"/>
            <ac:spMk id="48" creationId="{8796451E-D396-47D9-BE9E-82258A41CFF4}"/>
          </ac:spMkLst>
        </pc:spChg>
        <pc:spChg chg="mod">
          <ac:chgData name="Ragnhild Halvorsrud" userId="917ea340-fd63-490f-a7db-68428d24cf32" providerId="ADAL" clId="{3F26B701-AADC-4668-AAA4-FB7BA2B947B1}" dt="2020-06-19T17:20:46.143" v="16185" actId="790"/>
          <ac:spMkLst>
            <pc:docMk/>
            <pc:sldMk cId="1796706160" sldId="522"/>
            <ac:spMk id="49" creationId="{E1D0A85D-89E3-402D-A532-6B0117765633}"/>
          </ac:spMkLst>
        </pc:spChg>
        <pc:spChg chg="mod">
          <ac:chgData name="Ragnhild Halvorsrud" userId="917ea340-fd63-490f-a7db-68428d24cf32" providerId="ADAL" clId="{3F26B701-AADC-4668-AAA4-FB7BA2B947B1}" dt="2020-06-19T17:20:46.146" v="16186" actId="790"/>
          <ac:spMkLst>
            <pc:docMk/>
            <pc:sldMk cId="1796706160" sldId="522"/>
            <ac:spMk id="51" creationId="{BB199132-108C-43A3-A6EC-C90CC9334328}"/>
          </ac:spMkLst>
        </pc:spChg>
        <pc:spChg chg="mod">
          <ac:chgData name="Ragnhild Halvorsrud" userId="917ea340-fd63-490f-a7db-68428d24cf32" providerId="ADAL" clId="{3F26B701-AADC-4668-AAA4-FB7BA2B947B1}" dt="2020-06-19T17:20:46.147" v="16187" actId="790"/>
          <ac:spMkLst>
            <pc:docMk/>
            <pc:sldMk cId="1796706160" sldId="522"/>
            <ac:spMk id="52" creationId="{DB3C7E3E-553B-4107-91D0-E0A48F4BE265}"/>
          </ac:spMkLst>
        </pc:spChg>
        <pc:spChg chg="mod">
          <ac:chgData name="Ragnhild Halvorsrud" userId="917ea340-fd63-490f-a7db-68428d24cf32" providerId="ADAL" clId="{3F26B701-AADC-4668-AAA4-FB7BA2B947B1}" dt="2020-06-19T17:20:46.149" v="16188" actId="790"/>
          <ac:spMkLst>
            <pc:docMk/>
            <pc:sldMk cId="1796706160" sldId="522"/>
            <ac:spMk id="53" creationId="{B4B936D6-DEC7-479C-94D2-9012DBE73FD5}"/>
          </ac:spMkLst>
        </pc:spChg>
        <pc:spChg chg="mod">
          <ac:chgData name="Ragnhild Halvorsrud" userId="917ea340-fd63-490f-a7db-68428d24cf32" providerId="ADAL" clId="{3F26B701-AADC-4668-AAA4-FB7BA2B947B1}" dt="2020-06-19T17:20:46.151" v="16189" actId="790"/>
          <ac:spMkLst>
            <pc:docMk/>
            <pc:sldMk cId="1796706160" sldId="522"/>
            <ac:spMk id="54" creationId="{67BBE10E-0909-4990-B24D-6CCA91C63836}"/>
          </ac:spMkLst>
        </pc:spChg>
        <pc:spChg chg="mod">
          <ac:chgData name="Ragnhild Halvorsrud" userId="917ea340-fd63-490f-a7db-68428d24cf32" providerId="ADAL" clId="{3F26B701-AADC-4668-AAA4-FB7BA2B947B1}" dt="2020-06-19T17:20:46.153" v="16190" actId="790"/>
          <ac:spMkLst>
            <pc:docMk/>
            <pc:sldMk cId="1796706160" sldId="522"/>
            <ac:spMk id="55" creationId="{D21DEA63-7894-4D5F-9CA1-69BDA45D927E}"/>
          </ac:spMkLst>
        </pc:spChg>
        <pc:spChg chg="mod">
          <ac:chgData name="Ragnhild Halvorsrud" userId="917ea340-fd63-490f-a7db-68428d24cf32" providerId="ADAL" clId="{3F26B701-AADC-4668-AAA4-FB7BA2B947B1}" dt="2020-06-19T17:20:46.155" v="16191" actId="790"/>
          <ac:spMkLst>
            <pc:docMk/>
            <pc:sldMk cId="1796706160" sldId="522"/>
            <ac:spMk id="56" creationId="{17FADC1E-7F9A-4201-8E63-EA126569E428}"/>
          </ac:spMkLst>
        </pc:spChg>
        <pc:spChg chg="mod">
          <ac:chgData name="Ragnhild Halvorsrud" userId="917ea340-fd63-490f-a7db-68428d24cf32" providerId="ADAL" clId="{3F26B701-AADC-4668-AAA4-FB7BA2B947B1}" dt="2020-06-19T17:20:46.158" v="16192" actId="790"/>
          <ac:spMkLst>
            <pc:docMk/>
            <pc:sldMk cId="1796706160" sldId="522"/>
            <ac:spMk id="57" creationId="{7D0817B8-0202-47FB-8463-E3124A2A3BE0}"/>
          </ac:spMkLst>
        </pc:spChg>
        <pc:spChg chg="mod">
          <ac:chgData name="Ragnhild Halvorsrud" userId="917ea340-fd63-490f-a7db-68428d24cf32" providerId="ADAL" clId="{3F26B701-AADC-4668-AAA4-FB7BA2B947B1}" dt="2020-06-19T17:20:46.160" v="16193" actId="790"/>
          <ac:spMkLst>
            <pc:docMk/>
            <pc:sldMk cId="1796706160" sldId="522"/>
            <ac:spMk id="58" creationId="{B53206E2-7D79-43A6-BD04-75000680ABC5}"/>
          </ac:spMkLst>
        </pc:spChg>
        <pc:spChg chg="mod">
          <ac:chgData name="Ragnhild Halvorsrud" userId="917ea340-fd63-490f-a7db-68428d24cf32" providerId="ADAL" clId="{3F26B701-AADC-4668-AAA4-FB7BA2B947B1}" dt="2020-06-19T17:20:46.162" v="16194" actId="790"/>
          <ac:spMkLst>
            <pc:docMk/>
            <pc:sldMk cId="1796706160" sldId="522"/>
            <ac:spMk id="59" creationId="{6E700219-522F-4E9F-91B3-CDE9D5A2CC22}"/>
          </ac:spMkLst>
        </pc:spChg>
        <pc:spChg chg="mod">
          <ac:chgData name="Ragnhild Halvorsrud" userId="917ea340-fd63-490f-a7db-68428d24cf32" providerId="ADAL" clId="{3F26B701-AADC-4668-AAA4-FB7BA2B947B1}" dt="2020-06-19T17:20:46.164" v="16195" actId="790"/>
          <ac:spMkLst>
            <pc:docMk/>
            <pc:sldMk cId="1796706160" sldId="522"/>
            <ac:spMk id="60" creationId="{064DC3B2-9AF4-49EB-B926-129EB0F8E0C0}"/>
          </ac:spMkLst>
        </pc:spChg>
        <pc:spChg chg="mod">
          <ac:chgData name="Ragnhild Halvorsrud" userId="917ea340-fd63-490f-a7db-68428d24cf32" providerId="ADAL" clId="{3F26B701-AADC-4668-AAA4-FB7BA2B947B1}" dt="2020-06-19T17:20:46.166" v="16196" actId="790"/>
          <ac:spMkLst>
            <pc:docMk/>
            <pc:sldMk cId="1796706160" sldId="522"/>
            <ac:spMk id="61" creationId="{50810802-FF95-4AF1-B8BD-497A0949B520}"/>
          </ac:spMkLst>
        </pc:spChg>
        <pc:spChg chg="mod">
          <ac:chgData name="Ragnhild Halvorsrud" userId="917ea340-fd63-490f-a7db-68428d24cf32" providerId="ADAL" clId="{3F26B701-AADC-4668-AAA4-FB7BA2B947B1}" dt="2020-06-19T17:20:46.167" v="16197" actId="790"/>
          <ac:spMkLst>
            <pc:docMk/>
            <pc:sldMk cId="1796706160" sldId="522"/>
            <ac:spMk id="62" creationId="{09DE5C10-27C3-43C5-B0C5-DD56028C70B8}"/>
          </ac:spMkLst>
        </pc:spChg>
        <pc:spChg chg="mod">
          <ac:chgData name="Ragnhild Halvorsrud" userId="917ea340-fd63-490f-a7db-68428d24cf32" providerId="ADAL" clId="{3F26B701-AADC-4668-AAA4-FB7BA2B947B1}" dt="2020-06-19T17:20:46.170" v="16198" actId="790"/>
          <ac:spMkLst>
            <pc:docMk/>
            <pc:sldMk cId="1796706160" sldId="522"/>
            <ac:spMk id="63" creationId="{09732EC1-16A8-434D-A297-7382CEF2D7FD}"/>
          </ac:spMkLst>
        </pc:spChg>
        <pc:spChg chg="mod">
          <ac:chgData name="Ragnhild Halvorsrud" userId="917ea340-fd63-490f-a7db-68428d24cf32" providerId="ADAL" clId="{3F26B701-AADC-4668-AAA4-FB7BA2B947B1}" dt="2020-06-19T17:20:46.172" v="16199" actId="790"/>
          <ac:spMkLst>
            <pc:docMk/>
            <pc:sldMk cId="1796706160" sldId="522"/>
            <ac:spMk id="64" creationId="{86FAB310-D5F8-438E-AF01-BB86524D13CE}"/>
          </ac:spMkLst>
        </pc:spChg>
        <pc:spChg chg="add mod">
          <ac:chgData name="Ragnhild Halvorsrud" userId="917ea340-fd63-490f-a7db-68428d24cf32" providerId="ADAL" clId="{3F26B701-AADC-4668-AAA4-FB7BA2B947B1}" dt="2020-06-19T17:20:46.177" v="16200" actId="790"/>
          <ac:spMkLst>
            <pc:docMk/>
            <pc:sldMk cId="1796706160" sldId="522"/>
            <ac:spMk id="76" creationId="{374509E0-87FB-4762-B49E-B61DD6F1D693}"/>
          </ac:spMkLst>
        </pc:spChg>
        <pc:spChg chg="add mod">
          <ac:chgData name="Ragnhild Halvorsrud" userId="917ea340-fd63-490f-a7db-68428d24cf32" providerId="ADAL" clId="{3F26B701-AADC-4668-AAA4-FB7BA2B947B1}" dt="2020-06-19T17:20:46.178" v="16201" actId="790"/>
          <ac:spMkLst>
            <pc:docMk/>
            <pc:sldMk cId="1796706160" sldId="522"/>
            <ac:spMk id="77" creationId="{61065D73-6058-41AB-B4D3-B8879FC44926}"/>
          </ac:spMkLst>
        </pc:spChg>
        <pc:spChg chg="add mod">
          <ac:chgData name="Ragnhild Halvorsrud" userId="917ea340-fd63-490f-a7db-68428d24cf32" providerId="ADAL" clId="{3F26B701-AADC-4668-AAA4-FB7BA2B947B1}" dt="2020-06-19T17:20:46.180" v="16202" actId="790"/>
          <ac:spMkLst>
            <pc:docMk/>
            <pc:sldMk cId="1796706160" sldId="522"/>
            <ac:spMk id="78" creationId="{C838F100-4C73-4C8F-A5D1-A6D695575DCD}"/>
          </ac:spMkLst>
        </pc:spChg>
        <pc:spChg chg="add mod">
          <ac:chgData name="Ragnhild Halvorsrud" userId="917ea340-fd63-490f-a7db-68428d24cf32" providerId="ADAL" clId="{3F26B701-AADC-4668-AAA4-FB7BA2B947B1}" dt="2020-06-19T17:20:46.182" v="16203" actId="790"/>
          <ac:spMkLst>
            <pc:docMk/>
            <pc:sldMk cId="1796706160" sldId="522"/>
            <ac:spMk id="79" creationId="{F551E887-3CF1-44A0-898F-DD97435C021E}"/>
          </ac:spMkLst>
        </pc:spChg>
        <pc:spChg chg="add mod">
          <ac:chgData name="Ragnhild Halvorsrud" userId="917ea340-fd63-490f-a7db-68428d24cf32" providerId="ADAL" clId="{3F26B701-AADC-4668-AAA4-FB7BA2B947B1}" dt="2020-06-19T17:20:46.184" v="16204" actId="790"/>
          <ac:spMkLst>
            <pc:docMk/>
            <pc:sldMk cId="1796706160" sldId="522"/>
            <ac:spMk id="80" creationId="{5009CC1C-31BA-4420-8344-85C313DE8F78}"/>
          </ac:spMkLst>
        </pc:spChg>
        <pc:spChg chg="add mod">
          <ac:chgData name="Ragnhild Halvorsrud" userId="917ea340-fd63-490f-a7db-68428d24cf32" providerId="ADAL" clId="{3F26B701-AADC-4668-AAA4-FB7BA2B947B1}" dt="2020-06-19T17:20:46.186" v="16205" actId="790"/>
          <ac:spMkLst>
            <pc:docMk/>
            <pc:sldMk cId="1796706160" sldId="522"/>
            <ac:spMk id="81" creationId="{DA584749-B875-46EB-B19D-6D84655203CF}"/>
          </ac:spMkLst>
        </pc:spChg>
        <pc:spChg chg="add mod">
          <ac:chgData name="Ragnhild Halvorsrud" userId="917ea340-fd63-490f-a7db-68428d24cf32" providerId="ADAL" clId="{3F26B701-AADC-4668-AAA4-FB7BA2B947B1}" dt="2020-06-19T17:20:46.188" v="16206" actId="790"/>
          <ac:spMkLst>
            <pc:docMk/>
            <pc:sldMk cId="1796706160" sldId="522"/>
            <ac:spMk id="83" creationId="{ED7B57A3-7B84-489B-A2F8-679CA6D41842}"/>
          </ac:spMkLst>
        </pc:spChg>
        <pc:spChg chg="add mod">
          <ac:chgData name="Ragnhild Halvorsrud" userId="917ea340-fd63-490f-a7db-68428d24cf32" providerId="ADAL" clId="{3F26B701-AADC-4668-AAA4-FB7BA2B947B1}" dt="2020-06-19T17:20:46.190" v="16207" actId="790"/>
          <ac:spMkLst>
            <pc:docMk/>
            <pc:sldMk cId="1796706160" sldId="522"/>
            <ac:spMk id="84" creationId="{86FFAD69-4065-4730-AD16-49DD06FAC3EB}"/>
          </ac:spMkLst>
        </pc:spChg>
        <pc:spChg chg="add mod">
          <ac:chgData name="Ragnhild Halvorsrud" userId="917ea340-fd63-490f-a7db-68428d24cf32" providerId="ADAL" clId="{3F26B701-AADC-4668-AAA4-FB7BA2B947B1}" dt="2020-06-19T17:20:46.192" v="16208" actId="790"/>
          <ac:spMkLst>
            <pc:docMk/>
            <pc:sldMk cId="1796706160" sldId="522"/>
            <ac:spMk id="85" creationId="{30FADCBD-E9BD-4449-B795-7B762C6836A2}"/>
          </ac:spMkLst>
        </pc:spChg>
        <pc:spChg chg="add mod">
          <ac:chgData name="Ragnhild Halvorsrud" userId="917ea340-fd63-490f-a7db-68428d24cf32" providerId="ADAL" clId="{3F26B701-AADC-4668-AAA4-FB7BA2B947B1}" dt="2020-06-19T17:20:46.194" v="16209" actId="790"/>
          <ac:spMkLst>
            <pc:docMk/>
            <pc:sldMk cId="1796706160" sldId="522"/>
            <ac:spMk id="86" creationId="{11129938-27AD-4559-A792-2AB489577E6B}"/>
          </ac:spMkLst>
        </pc:spChg>
        <pc:spChg chg="add mod">
          <ac:chgData name="Ragnhild Halvorsrud" userId="917ea340-fd63-490f-a7db-68428d24cf32" providerId="ADAL" clId="{3F26B701-AADC-4668-AAA4-FB7BA2B947B1}" dt="2020-06-19T17:20:46.196" v="16210" actId="790"/>
          <ac:spMkLst>
            <pc:docMk/>
            <pc:sldMk cId="1796706160" sldId="522"/>
            <ac:spMk id="87" creationId="{1FCEC702-A7EC-4B76-AAA4-6DC0DC1136F4}"/>
          </ac:spMkLst>
        </pc:spChg>
        <pc:spChg chg="add mod">
          <ac:chgData name="Ragnhild Halvorsrud" userId="917ea340-fd63-490f-a7db-68428d24cf32" providerId="ADAL" clId="{3F26B701-AADC-4668-AAA4-FB7BA2B947B1}" dt="2020-06-19T17:20:46.199" v="16211" actId="790"/>
          <ac:spMkLst>
            <pc:docMk/>
            <pc:sldMk cId="1796706160" sldId="522"/>
            <ac:spMk id="88" creationId="{82EB609C-0D8F-42FD-854F-9F8667D32617}"/>
          </ac:spMkLst>
        </pc:spChg>
        <pc:spChg chg="add mod">
          <ac:chgData name="Ragnhild Halvorsrud" userId="917ea340-fd63-490f-a7db-68428d24cf32" providerId="ADAL" clId="{3F26B701-AADC-4668-AAA4-FB7BA2B947B1}" dt="2020-06-19T17:20:46.201" v="16212" actId="790"/>
          <ac:spMkLst>
            <pc:docMk/>
            <pc:sldMk cId="1796706160" sldId="522"/>
            <ac:spMk id="90" creationId="{EC226EB3-45FB-4609-B1A1-C95C57F67AE8}"/>
          </ac:spMkLst>
        </pc:spChg>
        <pc:spChg chg="add mod">
          <ac:chgData name="Ragnhild Halvorsrud" userId="917ea340-fd63-490f-a7db-68428d24cf32" providerId="ADAL" clId="{3F26B701-AADC-4668-AAA4-FB7BA2B947B1}" dt="2020-06-19T17:20:46.202" v="16213" actId="790"/>
          <ac:spMkLst>
            <pc:docMk/>
            <pc:sldMk cId="1796706160" sldId="522"/>
            <ac:spMk id="91" creationId="{A2FDDE00-DA85-4065-8FDD-0D43A137F72B}"/>
          </ac:spMkLst>
        </pc:spChg>
        <pc:spChg chg="add mod">
          <ac:chgData name="Ragnhild Halvorsrud" userId="917ea340-fd63-490f-a7db-68428d24cf32" providerId="ADAL" clId="{3F26B701-AADC-4668-AAA4-FB7BA2B947B1}" dt="2020-06-19T17:20:46.204" v="16214" actId="790"/>
          <ac:spMkLst>
            <pc:docMk/>
            <pc:sldMk cId="1796706160" sldId="522"/>
            <ac:spMk id="92" creationId="{D78F6F7D-92C0-4626-9922-563DB47FC27E}"/>
          </ac:spMkLst>
        </pc:spChg>
        <pc:spChg chg="add mod">
          <ac:chgData name="Ragnhild Halvorsrud" userId="917ea340-fd63-490f-a7db-68428d24cf32" providerId="ADAL" clId="{3F26B701-AADC-4668-AAA4-FB7BA2B947B1}" dt="2020-06-19T17:20:46.206" v="16215" actId="790"/>
          <ac:spMkLst>
            <pc:docMk/>
            <pc:sldMk cId="1796706160" sldId="522"/>
            <ac:spMk id="93" creationId="{AB9C48C7-6527-4636-B525-F1572D9F7A33}"/>
          </ac:spMkLst>
        </pc:spChg>
        <pc:spChg chg="add mod">
          <ac:chgData name="Ragnhild Halvorsrud" userId="917ea340-fd63-490f-a7db-68428d24cf32" providerId="ADAL" clId="{3F26B701-AADC-4668-AAA4-FB7BA2B947B1}" dt="2020-06-19T17:20:46.208" v="16216" actId="790"/>
          <ac:spMkLst>
            <pc:docMk/>
            <pc:sldMk cId="1796706160" sldId="522"/>
            <ac:spMk id="94" creationId="{0CFE1A95-F97C-4B42-99A1-B146CD211097}"/>
          </ac:spMkLst>
        </pc:spChg>
        <pc:spChg chg="add mod">
          <ac:chgData name="Ragnhild Halvorsrud" userId="917ea340-fd63-490f-a7db-68428d24cf32" providerId="ADAL" clId="{3F26B701-AADC-4668-AAA4-FB7BA2B947B1}" dt="2020-06-19T17:20:46.210" v="16217" actId="790"/>
          <ac:spMkLst>
            <pc:docMk/>
            <pc:sldMk cId="1796706160" sldId="522"/>
            <ac:spMk id="95" creationId="{F79A25AB-B625-4727-AD57-3CDD036632C0}"/>
          </ac:spMkLst>
        </pc:spChg>
        <pc:spChg chg="add mod">
          <ac:chgData name="Ragnhild Halvorsrud" userId="917ea340-fd63-490f-a7db-68428d24cf32" providerId="ADAL" clId="{3F26B701-AADC-4668-AAA4-FB7BA2B947B1}" dt="2020-06-19T17:20:46.212" v="16218" actId="790"/>
          <ac:spMkLst>
            <pc:docMk/>
            <pc:sldMk cId="1796706160" sldId="522"/>
            <ac:spMk id="97" creationId="{AE3EBE5E-CC30-4CC0-87E5-06A0B277A782}"/>
          </ac:spMkLst>
        </pc:spChg>
        <pc:spChg chg="add mod">
          <ac:chgData name="Ragnhild Halvorsrud" userId="917ea340-fd63-490f-a7db-68428d24cf32" providerId="ADAL" clId="{3F26B701-AADC-4668-AAA4-FB7BA2B947B1}" dt="2020-06-19T17:20:46.214" v="16219" actId="790"/>
          <ac:spMkLst>
            <pc:docMk/>
            <pc:sldMk cId="1796706160" sldId="522"/>
            <ac:spMk id="98" creationId="{01950FEC-0FC3-4DD5-B9CD-95B081B265B0}"/>
          </ac:spMkLst>
        </pc:spChg>
        <pc:spChg chg="add mod">
          <ac:chgData name="Ragnhild Halvorsrud" userId="917ea340-fd63-490f-a7db-68428d24cf32" providerId="ADAL" clId="{3F26B701-AADC-4668-AAA4-FB7BA2B947B1}" dt="2020-06-19T17:20:46.216" v="16220" actId="790"/>
          <ac:spMkLst>
            <pc:docMk/>
            <pc:sldMk cId="1796706160" sldId="522"/>
            <ac:spMk id="99" creationId="{5EF4EB1C-E9FA-4B20-A616-2E8C8A60834C}"/>
          </ac:spMkLst>
        </pc:spChg>
        <pc:spChg chg="add mod">
          <ac:chgData name="Ragnhild Halvorsrud" userId="917ea340-fd63-490f-a7db-68428d24cf32" providerId="ADAL" clId="{3F26B701-AADC-4668-AAA4-FB7BA2B947B1}" dt="2020-06-19T17:20:46.218" v="16221" actId="790"/>
          <ac:spMkLst>
            <pc:docMk/>
            <pc:sldMk cId="1796706160" sldId="522"/>
            <ac:spMk id="100" creationId="{D4499620-1C91-4D28-B763-D14A5E10AEF2}"/>
          </ac:spMkLst>
        </pc:spChg>
        <pc:spChg chg="add mod">
          <ac:chgData name="Ragnhild Halvorsrud" userId="917ea340-fd63-490f-a7db-68428d24cf32" providerId="ADAL" clId="{3F26B701-AADC-4668-AAA4-FB7BA2B947B1}" dt="2020-06-19T17:20:46.219" v="16222" actId="790"/>
          <ac:spMkLst>
            <pc:docMk/>
            <pc:sldMk cId="1796706160" sldId="522"/>
            <ac:spMk id="101" creationId="{6ADB9B8F-4A09-4A35-B716-787210AE3581}"/>
          </ac:spMkLst>
        </pc:spChg>
        <pc:spChg chg="add mod">
          <ac:chgData name="Ragnhild Halvorsrud" userId="917ea340-fd63-490f-a7db-68428d24cf32" providerId="ADAL" clId="{3F26B701-AADC-4668-AAA4-FB7BA2B947B1}" dt="2020-06-19T17:20:46.221" v="16223" actId="790"/>
          <ac:spMkLst>
            <pc:docMk/>
            <pc:sldMk cId="1796706160" sldId="522"/>
            <ac:spMk id="102" creationId="{E703295B-4A9B-4DDE-84F2-2C7D10073F56}"/>
          </ac:spMkLst>
        </pc:spChg>
        <pc:spChg chg="add mod">
          <ac:chgData name="Ragnhild Halvorsrud" userId="917ea340-fd63-490f-a7db-68428d24cf32" providerId="ADAL" clId="{3F26B701-AADC-4668-AAA4-FB7BA2B947B1}" dt="2020-06-19T17:20:46.223" v="16224" actId="790"/>
          <ac:spMkLst>
            <pc:docMk/>
            <pc:sldMk cId="1796706160" sldId="522"/>
            <ac:spMk id="104" creationId="{6A7D5E5E-6586-44F4-A1B5-59A2FC2278B7}"/>
          </ac:spMkLst>
        </pc:spChg>
        <pc:spChg chg="add mod">
          <ac:chgData name="Ragnhild Halvorsrud" userId="917ea340-fd63-490f-a7db-68428d24cf32" providerId="ADAL" clId="{3F26B701-AADC-4668-AAA4-FB7BA2B947B1}" dt="2020-06-19T17:20:46.225" v="16225" actId="790"/>
          <ac:spMkLst>
            <pc:docMk/>
            <pc:sldMk cId="1796706160" sldId="522"/>
            <ac:spMk id="105" creationId="{B5FBEA1D-79F6-4FCB-B2D6-1DD5B89D0EAC}"/>
          </ac:spMkLst>
        </pc:spChg>
        <pc:spChg chg="add mod">
          <ac:chgData name="Ragnhild Halvorsrud" userId="917ea340-fd63-490f-a7db-68428d24cf32" providerId="ADAL" clId="{3F26B701-AADC-4668-AAA4-FB7BA2B947B1}" dt="2020-06-19T17:20:46.227" v="16226" actId="790"/>
          <ac:spMkLst>
            <pc:docMk/>
            <pc:sldMk cId="1796706160" sldId="522"/>
            <ac:spMk id="106" creationId="{6FF267C2-F801-45FE-8366-9290ABEC30D9}"/>
          </ac:spMkLst>
        </pc:spChg>
        <pc:spChg chg="add mod">
          <ac:chgData name="Ragnhild Halvorsrud" userId="917ea340-fd63-490f-a7db-68428d24cf32" providerId="ADAL" clId="{3F26B701-AADC-4668-AAA4-FB7BA2B947B1}" dt="2020-06-19T17:20:46.229" v="16227" actId="790"/>
          <ac:spMkLst>
            <pc:docMk/>
            <pc:sldMk cId="1796706160" sldId="522"/>
            <ac:spMk id="107" creationId="{60DA4293-B0FC-492D-B572-D8013E0D8401}"/>
          </ac:spMkLst>
        </pc:spChg>
        <pc:spChg chg="add mod">
          <ac:chgData name="Ragnhild Halvorsrud" userId="917ea340-fd63-490f-a7db-68428d24cf32" providerId="ADAL" clId="{3F26B701-AADC-4668-AAA4-FB7BA2B947B1}" dt="2020-06-19T17:20:46.231" v="16228" actId="790"/>
          <ac:spMkLst>
            <pc:docMk/>
            <pc:sldMk cId="1796706160" sldId="522"/>
            <ac:spMk id="108" creationId="{4FEB556B-5C7A-40D8-9188-C42A8E5BB66D}"/>
          </ac:spMkLst>
        </pc:spChg>
        <pc:spChg chg="add mod">
          <ac:chgData name="Ragnhild Halvorsrud" userId="917ea340-fd63-490f-a7db-68428d24cf32" providerId="ADAL" clId="{3F26B701-AADC-4668-AAA4-FB7BA2B947B1}" dt="2020-06-19T17:20:46.232" v="16229" actId="790"/>
          <ac:spMkLst>
            <pc:docMk/>
            <pc:sldMk cId="1796706160" sldId="522"/>
            <ac:spMk id="109" creationId="{4EF336B9-080F-4C9D-90C2-DA2756845B71}"/>
          </ac:spMkLst>
        </pc:spChg>
        <pc:spChg chg="add mod">
          <ac:chgData name="Ragnhild Halvorsrud" userId="917ea340-fd63-490f-a7db-68428d24cf32" providerId="ADAL" clId="{3F26B701-AADC-4668-AAA4-FB7BA2B947B1}" dt="2020-06-19T17:20:46.234" v="16230" actId="790"/>
          <ac:spMkLst>
            <pc:docMk/>
            <pc:sldMk cId="1796706160" sldId="522"/>
            <ac:spMk id="110" creationId="{397C9903-59B7-4FE3-B015-18130D3DD53A}"/>
          </ac:spMkLst>
        </pc:spChg>
        <pc:spChg chg="add mod">
          <ac:chgData name="Ragnhild Halvorsrud" userId="917ea340-fd63-490f-a7db-68428d24cf32" providerId="ADAL" clId="{3F26B701-AADC-4668-AAA4-FB7BA2B947B1}" dt="2020-06-19T17:20:46.236" v="16231" actId="790"/>
          <ac:spMkLst>
            <pc:docMk/>
            <pc:sldMk cId="1796706160" sldId="522"/>
            <ac:spMk id="111" creationId="{7077C3AF-6B91-4CCF-8FC5-65EC444876C3}"/>
          </ac:spMkLst>
        </pc:spChg>
        <pc:spChg chg="add mod">
          <ac:chgData name="Ragnhild Halvorsrud" userId="917ea340-fd63-490f-a7db-68428d24cf32" providerId="ADAL" clId="{3F26B701-AADC-4668-AAA4-FB7BA2B947B1}" dt="2020-06-19T17:20:46.238" v="16232" actId="790"/>
          <ac:spMkLst>
            <pc:docMk/>
            <pc:sldMk cId="1796706160" sldId="522"/>
            <ac:spMk id="112" creationId="{028E4657-3CD0-4FC8-9587-4D430392D449}"/>
          </ac:spMkLst>
        </pc:spChg>
        <pc:spChg chg="add mod">
          <ac:chgData name="Ragnhild Halvorsrud" userId="917ea340-fd63-490f-a7db-68428d24cf32" providerId="ADAL" clId="{3F26B701-AADC-4668-AAA4-FB7BA2B947B1}" dt="2020-06-19T17:20:46.239" v="16233" actId="790"/>
          <ac:spMkLst>
            <pc:docMk/>
            <pc:sldMk cId="1796706160" sldId="522"/>
            <ac:spMk id="113" creationId="{E27F9ABC-4847-46B6-ADAD-854F334C51DF}"/>
          </ac:spMkLst>
        </pc:spChg>
        <pc:spChg chg="add mod">
          <ac:chgData name="Ragnhild Halvorsrud" userId="917ea340-fd63-490f-a7db-68428d24cf32" providerId="ADAL" clId="{3F26B701-AADC-4668-AAA4-FB7BA2B947B1}" dt="2020-06-19T17:20:46.242" v="16234" actId="790"/>
          <ac:spMkLst>
            <pc:docMk/>
            <pc:sldMk cId="1796706160" sldId="522"/>
            <ac:spMk id="114" creationId="{25C8E9AC-FC27-4E63-9CE9-123DA5C6CCF7}"/>
          </ac:spMkLst>
        </pc:spChg>
        <pc:spChg chg="mod">
          <ac:chgData name="Ragnhild Halvorsrud" userId="917ea340-fd63-490f-a7db-68428d24cf32" providerId="ADAL" clId="{3F26B701-AADC-4668-AAA4-FB7BA2B947B1}" dt="2020-06-19T17:20:46.246" v="16235" actId="790"/>
          <ac:spMkLst>
            <pc:docMk/>
            <pc:sldMk cId="1796706160" sldId="522"/>
            <ac:spMk id="125" creationId="{51D29242-56F3-43AE-9AE8-8319B4479BAB}"/>
          </ac:spMkLst>
        </pc:spChg>
        <pc:spChg chg="mod">
          <ac:chgData name="Ragnhild Halvorsrud" userId="917ea340-fd63-490f-a7db-68428d24cf32" providerId="ADAL" clId="{3F26B701-AADC-4668-AAA4-FB7BA2B947B1}" dt="2020-06-19T17:20:46.247" v="16236" actId="790"/>
          <ac:spMkLst>
            <pc:docMk/>
            <pc:sldMk cId="1796706160" sldId="522"/>
            <ac:spMk id="126" creationId="{BD42B0DE-3B11-4EAF-A54D-EE5252EC0F2D}"/>
          </ac:spMkLst>
        </pc:spChg>
        <pc:spChg chg="mod">
          <ac:chgData name="Ragnhild Halvorsrud" userId="917ea340-fd63-490f-a7db-68428d24cf32" providerId="ADAL" clId="{3F26B701-AADC-4668-AAA4-FB7BA2B947B1}" dt="2020-06-19T17:20:46.249" v="16237" actId="790"/>
          <ac:spMkLst>
            <pc:docMk/>
            <pc:sldMk cId="1796706160" sldId="522"/>
            <ac:spMk id="127" creationId="{50FAD153-DA25-4F49-ABC3-3D657D75F917}"/>
          </ac:spMkLst>
        </pc:spChg>
        <pc:spChg chg="mod">
          <ac:chgData name="Ragnhild Halvorsrud" userId="917ea340-fd63-490f-a7db-68428d24cf32" providerId="ADAL" clId="{3F26B701-AADC-4668-AAA4-FB7BA2B947B1}" dt="2020-06-19T17:20:46.251" v="16238" actId="790"/>
          <ac:spMkLst>
            <pc:docMk/>
            <pc:sldMk cId="1796706160" sldId="522"/>
            <ac:spMk id="128" creationId="{13B3CACC-1B07-42E7-911C-EC8D4C09E0A1}"/>
          </ac:spMkLst>
        </pc:spChg>
        <pc:spChg chg="mod">
          <ac:chgData name="Ragnhild Halvorsrud" userId="917ea340-fd63-490f-a7db-68428d24cf32" providerId="ADAL" clId="{3F26B701-AADC-4668-AAA4-FB7BA2B947B1}" dt="2020-06-19T17:20:46.253" v="16239" actId="790"/>
          <ac:spMkLst>
            <pc:docMk/>
            <pc:sldMk cId="1796706160" sldId="522"/>
            <ac:spMk id="129" creationId="{EF92DE6C-E5FC-4F65-BE01-F7C0B299D346}"/>
          </ac:spMkLst>
        </pc:spChg>
        <pc:spChg chg="mod">
          <ac:chgData name="Ragnhild Halvorsrud" userId="917ea340-fd63-490f-a7db-68428d24cf32" providerId="ADAL" clId="{3F26B701-AADC-4668-AAA4-FB7BA2B947B1}" dt="2020-06-19T17:20:46.254" v="16240" actId="790"/>
          <ac:spMkLst>
            <pc:docMk/>
            <pc:sldMk cId="1796706160" sldId="522"/>
            <ac:spMk id="130" creationId="{5AA3A69F-3DE7-424E-A601-240BC22457C3}"/>
          </ac:spMkLst>
        </pc:spChg>
        <pc:spChg chg="mod">
          <ac:chgData name="Ragnhild Halvorsrud" userId="917ea340-fd63-490f-a7db-68428d24cf32" providerId="ADAL" clId="{3F26B701-AADC-4668-AAA4-FB7BA2B947B1}" dt="2020-06-19T17:20:46.256" v="16241" actId="790"/>
          <ac:spMkLst>
            <pc:docMk/>
            <pc:sldMk cId="1796706160" sldId="522"/>
            <ac:spMk id="131" creationId="{C24C4978-B355-471E-B444-FA607F15145F}"/>
          </ac:spMkLst>
        </pc:spChg>
        <pc:spChg chg="mod">
          <ac:chgData name="Ragnhild Halvorsrud" userId="917ea340-fd63-490f-a7db-68428d24cf32" providerId="ADAL" clId="{3F26B701-AADC-4668-AAA4-FB7BA2B947B1}" dt="2020-06-19T17:20:46.258" v="16242" actId="790"/>
          <ac:spMkLst>
            <pc:docMk/>
            <pc:sldMk cId="1796706160" sldId="522"/>
            <ac:spMk id="133" creationId="{AE2B63DC-1B4C-4EAA-9A02-8311304EFC21}"/>
          </ac:spMkLst>
        </pc:spChg>
        <pc:spChg chg="mod">
          <ac:chgData name="Ragnhild Halvorsrud" userId="917ea340-fd63-490f-a7db-68428d24cf32" providerId="ADAL" clId="{3F26B701-AADC-4668-AAA4-FB7BA2B947B1}" dt="2020-06-19T17:20:46.260" v="16243" actId="790"/>
          <ac:spMkLst>
            <pc:docMk/>
            <pc:sldMk cId="1796706160" sldId="522"/>
            <ac:spMk id="134" creationId="{35D2F1BE-68ED-4715-8A1A-C43F654E9E98}"/>
          </ac:spMkLst>
        </pc:spChg>
        <pc:spChg chg="mod">
          <ac:chgData name="Ragnhild Halvorsrud" userId="917ea340-fd63-490f-a7db-68428d24cf32" providerId="ADAL" clId="{3F26B701-AADC-4668-AAA4-FB7BA2B947B1}" dt="2020-06-19T17:20:46.262" v="16244" actId="790"/>
          <ac:spMkLst>
            <pc:docMk/>
            <pc:sldMk cId="1796706160" sldId="522"/>
            <ac:spMk id="135" creationId="{383CE938-1E42-4575-9D1E-33556139D502}"/>
          </ac:spMkLst>
        </pc:spChg>
        <pc:spChg chg="mod">
          <ac:chgData name="Ragnhild Halvorsrud" userId="917ea340-fd63-490f-a7db-68428d24cf32" providerId="ADAL" clId="{3F26B701-AADC-4668-AAA4-FB7BA2B947B1}" dt="2020-06-19T17:20:46.264" v="16245" actId="790"/>
          <ac:spMkLst>
            <pc:docMk/>
            <pc:sldMk cId="1796706160" sldId="522"/>
            <ac:spMk id="136" creationId="{73F3252D-9010-45F6-AF8C-E5A354E13767}"/>
          </ac:spMkLst>
        </pc:spChg>
        <pc:spChg chg="mod">
          <ac:chgData name="Ragnhild Halvorsrud" userId="917ea340-fd63-490f-a7db-68428d24cf32" providerId="ADAL" clId="{3F26B701-AADC-4668-AAA4-FB7BA2B947B1}" dt="2020-06-19T17:20:46.265" v="16246" actId="790"/>
          <ac:spMkLst>
            <pc:docMk/>
            <pc:sldMk cId="1796706160" sldId="522"/>
            <ac:spMk id="137" creationId="{DCE22695-011B-4183-A680-C152752FEFED}"/>
          </ac:spMkLst>
        </pc:spChg>
        <pc:spChg chg="mod">
          <ac:chgData name="Ragnhild Halvorsrud" userId="917ea340-fd63-490f-a7db-68428d24cf32" providerId="ADAL" clId="{3F26B701-AADC-4668-AAA4-FB7BA2B947B1}" dt="2020-06-19T17:20:46.267" v="16247" actId="790"/>
          <ac:spMkLst>
            <pc:docMk/>
            <pc:sldMk cId="1796706160" sldId="522"/>
            <ac:spMk id="138" creationId="{E868BBF9-B954-43AD-8887-513316CA1A2E}"/>
          </ac:spMkLst>
        </pc:spChg>
        <pc:spChg chg="mod">
          <ac:chgData name="Ragnhild Halvorsrud" userId="917ea340-fd63-490f-a7db-68428d24cf32" providerId="ADAL" clId="{3F26B701-AADC-4668-AAA4-FB7BA2B947B1}" dt="2020-06-19T17:20:46.269" v="16248" actId="790"/>
          <ac:spMkLst>
            <pc:docMk/>
            <pc:sldMk cId="1796706160" sldId="522"/>
            <ac:spMk id="139" creationId="{5543C712-83A0-4F63-A349-6912CFCB972D}"/>
          </ac:spMkLst>
        </pc:spChg>
        <pc:spChg chg="mod">
          <ac:chgData name="Ragnhild Halvorsrud" userId="917ea340-fd63-490f-a7db-68428d24cf32" providerId="ADAL" clId="{3F26B701-AADC-4668-AAA4-FB7BA2B947B1}" dt="2020-06-19T17:20:46.271" v="16249" actId="790"/>
          <ac:spMkLst>
            <pc:docMk/>
            <pc:sldMk cId="1796706160" sldId="522"/>
            <ac:spMk id="141" creationId="{4E4C8710-B0B7-4D5F-8E7D-7C7A4D43724B}"/>
          </ac:spMkLst>
        </pc:spChg>
        <pc:spChg chg="mod">
          <ac:chgData name="Ragnhild Halvorsrud" userId="917ea340-fd63-490f-a7db-68428d24cf32" providerId="ADAL" clId="{3F26B701-AADC-4668-AAA4-FB7BA2B947B1}" dt="2020-06-19T17:20:46.273" v="16250" actId="790"/>
          <ac:spMkLst>
            <pc:docMk/>
            <pc:sldMk cId="1796706160" sldId="522"/>
            <ac:spMk id="142" creationId="{5119CA38-80FC-45BC-B393-A768CAB15247}"/>
          </ac:spMkLst>
        </pc:spChg>
        <pc:spChg chg="mod">
          <ac:chgData name="Ragnhild Halvorsrud" userId="917ea340-fd63-490f-a7db-68428d24cf32" providerId="ADAL" clId="{3F26B701-AADC-4668-AAA4-FB7BA2B947B1}" dt="2020-06-19T17:20:46.275" v="16251" actId="790"/>
          <ac:spMkLst>
            <pc:docMk/>
            <pc:sldMk cId="1796706160" sldId="522"/>
            <ac:spMk id="143" creationId="{8F6BD3B5-3AA9-4B35-B24D-27F89B831838}"/>
          </ac:spMkLst>
        </pc:spChg>
        <pc:spChg chg="mod">
          <ac:chgData name="Ragnhild Halvorsrud" userId="917ea340-fd63-490f-a7db-68428d24cf32" providerId="ADAL" clId="{3F26B701-AADC-4668-AAA4-FB7BA2B947B1}" dt="2020-06-19T17:20:46.277" v="16252" actId="790"/>
          <ac:spMkLst>
            <pc:docMk/>
            <pc:sldMk cId="1796706160" sldId="522"/>
            <ac:spMk id="144" creationId="{5BD7B8D2-36F9-4DB1-85BA-0376B4CFEA46}"/>
          </ac:spMkLst>
        </pc:spChg>
        <pc:spChg chg="mod">
          <ac:chgData name="Ragnhild Halvorsrud" userId="917ea340-fd63-490f-a7db-68428d24cf32" providerId="ADAL" clId="{3F26B701-AADC-4668-AAA4-FB7BA2B947B1}" dt="2020-06-19T17:20:46.278" v="16253" actId="790"/>
          <ac:spMkLst>
            <pc:docMk/>
            <pc:sldMk cId="1796706160" sldId="522"/>
            <ac:spMk id="145" creationId="{B95CC7D6-F4F8-484C-85FE-BED14C2F5B16}"/>
          </ac:spMkLst>
        </pc:spChg>
        <pc:spChg chg="mod">
          <ac:chgData name="Ragnhild Halvorsrud" userId="917ea340-fd63-490f-a7db-68428d24cf32" providerId="ADAL" clId="{3F26B701-AADC-4668-AAA4-FB7BA2B947B1}" dt="2020-06-19T17:20:46.280" v="16254" actId="790"/>
          <ac:spMkLst>
            <pc:docMk/>
            <pc:sldMk cId="1796706160" sldId="522"/>
            <ac:spMk id="146" creationId="{35DD7DEC-66D0-418D-BE44-162694B53D23}"/>
          </ac:spMkLst>
        </pc:spChg>
        <pc:spChg chg="mod">
          <ac:chgData name="Ragnhild Halvorsrud" userId="917ea340-fd63-490f-a7db-68428d24cf32" providerId="ADAL" clId="{3F26B701-AADC-4668-AAA4-FB7BA2B947B1}" dt="2020-06-19T17:20:46.282" v="16255" actId="790"/>
          <ac:spMkLst>
            <pc:docMk/>
            <pc:sldMk cId="1796706160" sldId="522"/>
            <ac:spMk id="147" creationId="{C01EC60D-9CA8-4869-805E-0233604926B7}"/>
          </ac:spMkLst>
        </pc:spChg>
        <pc:spChg chg="mod">
          <ac:chgData name="Ragnhild Halvorsrud" userId="917ea340-fd63-490f-a7db-68428d24cf32" providerId="ADAL" clId="{3F26B701-AADC-4668-AAA4-FB7BA2B947B1}" dt="2020-06-19T17:20:46.284" v="16256" actId="790"/>
          <ac:spMkLst>
            <pc:docMk/>
            <pc:sldMk cId="1796706160" sldId="522"/>
            <ac:spMk id="149" creationId="{E0176157-09BD-43DE-9976-0DED838FAEE6}"/>
          </ac:spMkLst>
        </pc:spChg>
        <pc:spChg chg="mod">
          <ac:chgData name="Ragnhild Halvorsrud" userId="917ea340-fd63-490f-a7db-68428d24cf32" providerId="ADAL" clId="{3F26B701-AADC-4668-AAA4-FB7BA2B947B1}" dt="2020-06-19T17:20:46.286" v="16257" actId="790"/>
          <ac:spMkLst>
            <pc:docMk/>
            <pc:sldMk cId="1796706160" sldId="522"/>
            <ac:spMk id="150" creationId="{11D765F7-B1C6-4A1D-8646-C62DAB65FABB}"/>
          </ac:spMkLst>
        </pc:spChg>
        <pc:spChg chg="mod">
          <ac:chgData name="Ragnhild Halvorsrud" userId="917ea340-fd63-490f-a7db-68428d24cf32" providerId="ADAL" clId="{3F26B701-AADC-4668-AAA4-FB7BA2B947B1}" dt="2020-06-19T17:20:46.287" v="16258" actId="790"/>
          <ac:spMkLst>
            <pc:docMk/>
            <pc:sldMk cId="1796706160" sldId="522"/>
            <ac:spMk id="151" creationId="{E202EEDC-5BAA-4EF6-B727-5FF3DDD5031C}"/>
          </ac:spMkLst>
        </pc:spChg>
        <pc:spChg chg="mod">
          <ac:chgData name="Ragnhild Halvorsrud" userId="917ea340-fd63-490f-a7db-68428d24cf32" providerId="ADAL" clId="{3F26B701-AADC-4668-AAA4-FB7BA2B947B1}" dt="2020-06-19T17:20:46.289" v="16259" actId="790"/>
          <ac:spMkLst>
            <pc:docMk/>
            <pc:sldMk cId="1796706160" sldId="522"/>
            <ac:spMk id="152" creationId="{79B22139-B39B-4F73-9CB6-0BF35388A493}"/>
          </ac:spMkLst>
        </pc:spChg>
        <pc:spChg chg="mod">
          <ac:chgData name="Ragnhild Halvorsrud" userId="917ea340-fd63-490f-a7db-68428d24cf32" providerId="ADAL" clId="{3F26B701-AADC-4668-AAA4-FB7BA2B947B1}" dt="2020-06-19T17:20:46.291" v="16260" actId="790"/>
          <ac:spMkLst>
            <pc:docMk/>
            <pc:sldMk cId="1796706160" sldId="522"/>
            <ac:spMk id="153" creationId="{C3F4FD3F-8C06-43F6-82C7-305B978EE1CA}"/>
          </ac:spMkLst>
        </pc:spChg>
        <pc:spChg chg="mod">
          <ac:chgData name="Ragnhild Halvorsrud" userId="917ea340-fd63-490f-a7db-68428d24cf32" providerId="ADAL" clId="{3F26B701-AADC-4668-AAA4-FB7BA2B947B1}" dt="2020-06-19T17:20:46.293" v="16261" actId="790"/>
          <ac:spMkLst>
            <pc:docMk/>
            <pc:sldMk cId="1796706160" sldId="522"/>
            <ac:spMk id="154" creationId="{94A805DD-F3E8-44EF-A9B4-D01882C3660D}"/>
          </ac:spMkLst>
        </pc:spChg>
        <pc:spChg chg="mod">
          <ac:chgData name="Ragnhild Halvorsrud" userId="917ea340-fd63-490f-a7db-68428d24cf32" providerId="ADAL" clId="{3F26B701-AADC-4668-AAA4-FB7BA2B947B1}" dt="2020-06-19T17:20:46.295" v="16262" actId="790"/>
          <ac:spMkLst>
            <pc:docMk/>
            <pc:sldMk cId="1796706160" sldId="522"/>
            <ac:spMk id="155" creationId="{E74C0278-92F6-4120-AB24-EE75A32702A1}"/>
          </ac:spMkLst>
        </pc:spChg>
        <pc:spChg chg="mod">
          <ac:chgData name="Ragnhild Halvorsrud" userId="917ea340-fd63-490f-a7db-68428d24cf32" providerId="ADAL" clId="{3F26B701-AADC-4668-AAA4-FB7BA2B947B1}" dt="2020-06-19T17:20:46.297" v="16263" actId="790"/>
          <ac:spMkLst>
            <pc:docMk/>
            <pc:sldMk cId="1796706160" sldId="522"/>
            <ac:spMk id="157" creationId="{3345C5CD-0B01-4A2F-9972-A32443F9A3F9}"/>
          </ac:spMkLst>
        </pc:spChg>
        <pc:spChg chg="mod">
          <ac:chgData name="Ragnhild Halvorsrud" userId="917ea340-fd63-490f-a7db-68428d24cf32" providerId="ADAL" clId="{3F26B701-AADC-4668-AAA4-FB7BA2B947B1}" dt="2020-06-19T17:20:46.299" v="16264" actId="790"/>
          <ac:spMkLst>
            <pc:docMk/>
            <pc:sldMk cId="1796706160" sldId="522"/>
            <ac:spMk id="158" creationId="{C7FC3DED-231D-4F27-A30C-823DFBFCC050}"/>
          </ac:spMkLst>
        </pc:spChg>
        <pc:spChg chg="mod">
          <ac:chgData name="Ragnhild Halvorsrud" userId="917ea340-fd63-490f-a7db-68428d24cf32" providerId="ADAL" clId="{3F26B701-AADC-4668-AAA4-FB7BA2B947B1}" dt="2020-06-19T17:20:46.300" v="16265" actId="790"/>
          <ac:spMkLst>
            <pc:docMk/>
            <pc:sldMk cId="1796706160" sldId="522"/>
            <ac:spMk id="159" creationId="{2C44079D-F3AE-48C9-9E37-2DAA6F0752F4}"/>
          </ac:spMkLst>
        </pc:spChg>
        <pc:spChg chg="mod">
          <ac:chgData name="Ragnhild Halvorsrud" userId="917ea340-fd63-490f-a7db-68428d24cf32" providerId="ADAL" clId="{3F26B701-AADC-4668-AAA4-FB7BA2B947B1}" dt="2020-06-19T17:20:46.302" v="16266" actId="790"/>
          <ac:spMkLst>
            <pc:docMk/>
            <pc:sldMk cId="1796706160" sldId="522"/>
            <ac:spMk id="160" creationId="{CBE546E3-71A2-4ACA-ADF3-D5A45DE5F0F1}"/>
          </ac:spMkLst>
        </pc:spChg>
        <pc:spChg chg="mod">
          <ac:chgData name="Ragnhild Halvorsrud" userId="917ea340-fd63-490f-a7db-68428d24cf32" providerId="ADAL" clId="{3F26B701-AADC-4668-AAA4-FB7BA2B947B1}" dt="2020-06-19T17:20:46.304" v="16267" actId="790"/>
          <ac:spMkLst>
            <pc:docMk/>
            <pc:sldMk cId="1796706160" sldId="522"/>
            <ac:spMk id="161" creationId="{C008BDC4-BF69-4106-9B61-344E8BC4C4C7}"/>
          </ac:spMkLst>
        </pc:spChg>
        <pc:spChg chg="mod">
          <ac:chgData name="Ragnhild Halvorsrud" userId="917ea340-fd63-490f-a7db-68428d24cf32" providerId="ADAL" clId="{3F26B701-AADC-4668-AAA4-FB7BA2B947B1}" dt="2020-06-19T17:20:46.306" v="16268" actId="790"/>
          <ac:spMkLst>
            <pc:docMk/>
            <pc:sldMk cId="1796706160" sldId="522"/>
            <ac:spMk id="162" creationId="{5A6476E4-96C1-4494-9B71-1B0C24E6E03E}"/>
          </ac:spMkLst>
        </pc:spChg>
        <pc:spChg chg="mod">
          <ac:chgData name="Ragnhild Halvorsrud" userId="917ea340-fd63-490f-a7db-68428d24cf32" providerId="ADAL" clId="{3F26B701-AADC-4668-AAA4-FB7BA2B947B1}" dt="2020-06-19T17:20:46.307" v="16269" actId="790"/>
          <ac:spMkLst>
            <pc:docMk/>
            <pc:sldMk cId="1796706160" sldId="522"/>
            <ac:spMk id="163" creationId="{8D14011C-196D-4208-99CB-6E1DC25584D8}"/>
          </ac:spMkLst>
        </pc:spChg>
        <pc:spChg chg="mod">
          <ac:chgData name="Ragnhild Halvorsrud" userId="917ea340-fd63-490f-a7db-68428d24cf32" providerId="ADAL" clId="{3F26B701-AADC-4668-AAA4-FB7BA2B947B1}" dt="2020-06-19T17:20:46.309" v="16270" actId="790"/>
          <ac:spMkLst>
            <pc:docMk/>
            <pc:sldMk cId="1796706160" sldId="522"/>
            <ac:spMk id="164" creationId="{CFC4D03A-6759-4B58-B521-3BEF8543A7C4}"/>
          </ac:spMkLst>
        </pc:spChg>
        <pc:spChg chg="mod">
          <ac:chgData name="Ragnhild Halvorsrud" userId="917ea340-fd63-490f-a7db-68428d24cf32" providerId="ADAL" clId="{3F26B701-AADC-4668-AAA4-FB7BA2B947B1}" dt="2020-06-19T17:20:46.311" v="16271" actId="790"/>
          <ac:spMkLst>
            <pc:docMk/>
            <pc:sldMk cId="1796706160" sldId="522"/>
            <ac:spMk id="165" creationId="{D56F1522-0153-4028-BD4D-E2320B663139}"/>
          </ac:spMkLst>
        </pc:spChg>
        <pc:spChg chg="mod">
          <ac:chgData name="Ragnhild Halvorsrud" userId="917ea340-fd63-490f-a7db-68428d24cf32" providerId="ADAL" clId="{3F26B701-AADC-4668-AAA4-FB7BA2B947B1}" dt="2020-06-19T17:20:46.313" v="16272" actId="790"/>
          <ac:spMkLst>
            <pc:docMk/>
            <pc:sldMk cId="1796706160" sldId="522"/>
            <ac:spMk id="166" creationId="{51155D5C-E3CD-4DCE-B5B0-AB6371BEAF43}"/>
          </ac:spMkLst>
        </pc:spChg>
        <pc:spChg chg="mod">
          <ac:chgData name="Ragnhild Halvorsrud" userId="917ea340-fd63-490f-a7db-68428d24cf32" providerId="ADAL" clId="{3F26B701-AADC-4668-AAA4-FB7BA2B947B1}" dt="2020-06-19T17:20:46.315" v="16273" actId="790"/>
          <ac:spMkLst>
            <pc:docMk/>
            <pc:sldMk cId="1796706160" sldId="522"/>
            <ac:spMk id="167" creationId="{5015D89A-86BF-42D4-9127-935238A8C5E9}"/>
          </ac:spMkLst>
        </pc:spChg>
        <pc:spChg chg="mod">
          <ac:chgData name="Ragnhild Halvorsrud" userId="917ea340-fd63-490f-a7db-68428d24cf32" providerId="ADAL" clId="{3F26B701-AADC-4668-AAA4-FB7BA2B947B1}" dt="2020-06-19T17:20:46.316" v="16274" actId="790"/>
          <ac:spMkLst>
            <pc:docMk/>
            <pc:sldMk cId="1796706160" sldId="522"/>
            <ac:spMk id="168" creationId="{2227D740-5287-46CE-849C-BA2986DE7ED7}"/>
          </ac:spMkLst>
        </pc:spChg>
        <pc:spChg chg="mod">
          <ac:chgData name="Ragnhild Halvorsrud" userId="917ea340-fd63-490f-a7db-68428d24cf32" providerId="ADAL" clId="{3F26B701-AADC-4668-AAA4-FB7BA2B947B1}" dt="2020-06-19T17:20:46.320" v="16275" actId="790"/>
          <ac:spMkLst>
            <pc:docMk/>
            <pc:sldMk cId="1796706160" sldId="522"/>
            <ac:spMk id="179" creationId="{62E90625-8621-4FCD-A954-01A07C77C98D}"/>
          </ac:spMkLst>
        </pc:spChg>
        <pc:spChg chg="mod">
          <ac:chgData name="Ragnhild Halvorsrud" userId="917ea340-fd63-490f-a7db-68428d24cf32" providerId="ADAL" clId="{3F26B701-AADC-4668-AAA4-FB7BA2B947B1}" dt="2020-06-19T17:20:46.323" v="16276" actId="790"/>
          <ac:spMkLst>
            <pc:docMk/>
            <pc:sldMk cId="1796706160" sldId="522"/>
            <ac:spMk id="180" creationId="{249B5410-7D71-43F4-B1E5-D20FFB999F93}"/>
          </ac:spMkLst>
        </pc:spChg>
        <pc:spChg chg="mod">
          <ac:chgData name="Ragnhild Halvorsrud" userId="917ea340-fd63-490f-a7db-68428d24cf32" providerId="ADAL" clId="{3F26B701-AADC-4668-AAA4-FB7BA2B947B1}" dt="2020-06-19T17:20:46.325" v="16277" actId="790"/>
          <ac:spMkLst>
            <pc:docMk/>
            <pc:sldMk cId="1796706160" sldId="522"/>
            <ac:spMk id="181" creationId="{86E3986C-423E-4496-A814-79A4CD371A35}"/>
          </ac:spMkLst>
        </pc:spChg>
        <pc:spChg chg="mod">
          <ac:chgData name="Ragnhild Halvorsrud" userId="917ea340-fd63-490f-a7db-68428d24cf32" providerId="ADAL" clId="{3F26B701-AADC-4668-AAA4-FB7BA2B947B1}" dt="2020-06-19T17:20:46.327" v="16278" actId="790"/>
          <ac:spMkLst>
            <pc:docMk/>
            <pc:sldMk cId="1796706160" sldId="522"/>
            <ac:spMk id="183" creationId="{30EA4F96-9556-4896-809D-5B2F78C0F196}"/>
          </ac:spMkLst>
        </pc:spChg>
        <pc:spChg chg="mod">
          <ac:chgData name="Ragnhild Halvorsrud" userId="917ea340-fd63-490f-a7db-68428d24cf32" providerId="ADAL" clId="{3F26B701-AADC-4668-AAA4-FB7BA2B947B1}" dt="2020-06-19T17:20:46.328" v="16279" actId="790"/>
          <ac:spMkLst>
            <pc:docMk/>
            <pc:sldMk cId="1796706160" sldId="522"/>
            <ac:spMk id="184" creationId="{021554DB-A31B-4DBD-A57F-A6BCB6FD432A}"/>
          </ac:spMkLst>
        </pc:spChg>
        <pc:spChg chg="mod">
          <ac:chgData name="Ragnhild Halvorsrud" userId="917ea340-fd63-490f-a7db-68428d24cf32" providerId="ADAL" clId="{3F26B701-AADC-4668-AAA4-FB7BA2B947B1}" dt="2020-06-19T17:20:46.330" v="16280" actId="790"/>
          <ac:spMkLst>
            <pc:docMk/>
            <pc:sldMk cId="1796706160" sldId="522"/>
            <ac:spMk id="185" creationId="{6502E27E-FD57-4334-93C7-060DAFBD25CB}"/>
          </ac:spMkLst>
        </pc:spChg>
        <pc:spChg chg="mod">
          <ac:chgData name="Ragnhild Halvorsrud" userId="917ea340-fd63-490f-a7db-68428d24cf32" providerId="ADAL" clId="{3F26B701-AADC-4668-AAA4-FB7BA2B947B1}" dt="2020-06-19T17:20:46.333" v="16281" actId="790"/>
          <ac:spMkLst>
            <pc:docMk/>
            <pc:sldMk cId="1796706160" sldId="522"/>
            <ac:spMk id="187" creationId="{41BB7829-5704-49BF-BDCE-33406E9F1704}"/>
          </ac:spMkLst>
        </pc:spChg>
        <pc:spChg chg="mod">
          <ac:chgData name="Ragnhild Halvorsrud" userId="917ea340-fd63-490f-a7db-68428d24cf32" providerId="ADAL" clId="{3F26B701-AADC-4668-AAA4-FB7BA2B947B1}" dt="2020-06-19T17:20:46.335" v="16282" actId="790"/>
          <ac:spMkLst>
            <pc:docMk/>
            <pc:sldMk cId="1796706160" sldId="522"/>
            <ac:spMk id="188" creationId="{38E390B4-932E-4CE2-B3DF-80A1E5FD89AE}"/>
          </ac:spMkLst>
        </pc:spChg>
        <pc:spChg chg="add mod">
          <ac:chgData name="Ragnhild Halvorsrud" userId="917ea340-fd63-490f-a7db-68428d24cf32" providerId="ADAL" clId="{3F26B701-AADC-4668-AAA4-FB7BA2B947B1}" dt="2020-06-19T17:20:46.337" v="16283" actId="790"/>
          <ac:spMkLst>
            <pc:docMk/>
            <pc:sldMk cId="1796706160" sldId="522"/>
            <ac:spMk id="191" creationId="{DAB4D17D-48A8-4EE1-A776-288D8F617863}"/>
          </ac:spMkLst>
        </pc:spChg>
        <pc:spChg chg="add mod">
          <ac:chgData name="Ragnhild Halvorsrud" userId="917ea340-fd63-490f-a7db-68428d24cf32" providerId="ADAL" clId="{3F26B701-AADC-4668-AAA4-FB7BA2B947B1}" dt="2020-06-19T17:20:46.339" v="16284" actId="790"/>
          <ac:spMkLst>
            <pc:docMk/>
            <pc:sldMk cId="1796706160" sldId="522"/>
            <ac:spMk id="192" creationId="{85094AE3-2358-4242-BB92-9087C595D93C}"/>
          </ac:spMkLst>
        </pc:spChg>
        <pc:spChg chg="add mod">
          <ac:chgData name="Ragnhild Halvorsrud" userId="917ea340-fd63-490f-a7db-68428d24cf32" providerId="ADAL" clId="{3F26B701-AADC-4668-AAA4-FB7BA2B947B1}" dt="2020-06-19T17:20:46.340" v="16285" actId="790"/>
          <ac:spMkLst>
            <pc:docMk/>
            <pc:sldMk cId="1796706160" sldId="522"/>
            <ac:spMk id="193" creationId="{81C7A87B-554F-4C5C-975F-01956E658112}"/>
          </ac:spMkLst>
        </pc:spChg>
        <pc:spChg chg="add mod">
          <ac:chgData name="Ragnhild Halvorsrud" userId="917ea340-fd63-490f-a7db-68428d24cf32" providerId="ADAL" clId="{3F26B701-AADC-4668-AAA4-FB7BA2B947B1}" dt="2020-06-19T17:20:46.342" v="16286" actId="790"/>
          <ac:spMkLst>
            <pc:docMk/>
            <pc:sldMk cId="1796706160" sldId="522"/>
            <ac:spMk id="194" creationId="{2B0BF3C5-9AC4-4D8E-B199-03E7597918E5}"/>
          </ac:spMkLst>
        </pc:spChg>
        <pc:spChg chg="add mod">
          <ac:chgData name="Ragnhild Halvorsrud" userId="917ea340-fd63-490f-a7db-68428d24cf32" providerId="ADAL" clId="{3F26B701-AADC-4668-AAA4-FB7BA2B947B1}" dt="2020-06-19T17:20:46.344" v="16287" actId="790"/>
          <ac:spMkLst>
            <pc:docMk/>
            <pc:sldMk cId="1796706160" sldId="522"/>
            <ac:spMk id="195" creationId="{9D5F010F-26E6-4D28-AB86-AD97480C405F}"/>
          </ac:spMkLst>
        </pc:spChg>
        <pc:spChg chg="add mod">
          <ac:chgData name="Ragnhild Halvorsrud" userId="917ea340-fd63-490f-a7db-68428d24cf32" providerId="ADAL" clId="{3F26B701-AADC-4668-AAA4-FB7BA2B947B1}" dt="2020-06-19T17:20:46.346" v="16288" actId="790"/>
          <ac:spMkLst>
            <pc:docMk/>
            <pc:sldMk cId="1796706160" sldId="522"/>
            <ac:spMk id="197" creationId="{77739512-F5F8-4B1D-B727-D199EBD4B706}"/>
          </ac:spMkLst>
        </pc:spChg>
        <pc:spChg chg="add mod">
          <ac:chgData name="Ragnhild Halvorsrud" userId="917ea340-fd63-490f-a7db-68428d24cf32" providerId="ADAL" clId="{3F26B701-AADC-4668-AAA4-FB7BA2B947B1}" dt="2020-06-19T17:20:46.348" v="16289" actId="790"/>
          <ac:spMkLst>
            <pc:docMk/>
            <pc:sldMk cId="1796706160" sldId="522"/>
            <ac:spMk id="199" creationId="{5B82D45C-9B8D-461E-8ED3-B2029AAC7E5E}"/>
          </ac:spMkLst>
        </pc:spChg>
        <pc:spChg chg="add mod">
          <ac:chgData name="Ragnhild Halvorsrud" userId="917ea340-fd63-490f-a7db-68428d24cf32" providerId="ADAL" clId="{3F26B701-AADC-4668-AAA4-FB7BA2B947B1}" dt="2020-06-19T17:20:46.350" v="16290" actId="790"/>
          <ac:spMkLst>
            <pc:docMk/>
            <pc:sldMk cId="1796706160" sldId="522"/>
            <ac:spMk id="200" creationId="{D124D30E-213B-4CB6-9EF3-3FF50DD3BF19}"/>
          </ac:spMkLst>
        </pc:spChg>
        <pc:spChg chg="add mod">
          <ac:chgData name="Ragnhild Halvorsrud" userId="917ea340-fd63-490f-a7db-68428d24cf32" providerId="ADAL" clId="{3F26B701-AADC-4668-AAA4-FB7BA2B947B1}" dt="2020-06-19T17:20:46.352" v="16291" actId="790"/>
          <ac:spMkLst>
            <pc:docMk/>
            <pc:sldMk cId="1796706160" sldId="522"/>
            <ac:spMk id="201" creationId="{A1D27D72-5A01-4843-9AE0-65CA07F84F5A}"/>
          </ac:spMkLst>
        </pc:spChg>
        <pc:spChg chg="add mod">
          <ac:chgData name="Ragnhild Halvorsrud" userId="917ea340-fd63-490f-a7db-68428d24cf32" providerId="ADAL" clId="{3F26B701-AADC-4668-AAA4-FB7BA2B947B1}" dt="2020-06-19T17:20:46.354" v="16292" actId="790"/>
          <ac:spMkLst>
            <pc:docMk/>
            <pc:sldMk cId="1796706160" sldId="522"/>
            <ac:spMk id="202" creationId="{A6F3541C-CEE8-4708-9C4F-BFB130F90976}"/>
          </ac:spMkLst>
        </pc:spChg>
        <pc:spChg chg="add mod">
          <ac:chgData name="Ragnhild Halvorsrud" userId="917ea340-fd63-490f-a7db-68428d24cf32" providerId="ADAL" clId="{3F26B701-AADC-4668-AAA4-FB7BA2B947B1}" dt="2020-06-19T17:20:46.355" v="16293" actId="790"/>
          <ac:spMkLst>
            <pc:docMk/>
            <pc:sldMk cId="1796706160" sldId="522"/>
            <ac:spMk id="203" creationId="{E015286A-C8A7-409C-B5A7-09D356A6A144}"/>
          </ac:spMkLst>
        </pc:spChg>
        <pc:spChg chg="add mod">
          <ac:chgData name="Ragnhild Halvorsrud" userId="917ea340-fd63-490f-a7db-68428d24cf32" providerId="ADAL" clId="{3F26B701-AADC-4668-AAA4-FB7BA2B947B1}" dt="2020-06-19T17:20:46.357" v="16294" actId="790"/>
          <ac:spMkLst>
            <pc:docMk/>
            <pc:sldMk cId="1796706160" sldId="522"/>
            <ac:spMk id="205" creationId="{3F2E8038-699E-4964-939F-6FABA7484445}"/>
          </ac:spMkLst>
        </pc:spChg>
        <pc:spChg chg="add mod">
          <ac:chgData name="Ragnhild Halvorsrud" userId="917ea340-fd63-490f-a7db-68428d24cf32" providerId="ADAL" clId="{3F26B701-AADC-4668-AAA4-FB7BA2B947B1}" dt="2020-06-19T17:20:46.359" v="16295" actId="790"/>
          <ac:spMkLst>
            <pc:docMk/>
            <pc:sldMk cId="1796706160" sldId="522"/>
            <ac:spMk id="206" creationId="{EE4670B8-34D6-4E98-9DAD-C1D8778D8A96}"/>
          </ac:spMkLst>
        </pc:spChg>
        <pc:spChg chg="add mod">
          <ac:chgData name="Ragnhild Halvorsrud" userId="917ea340-fd63-490f-a7db-68428d24cf32" providerId="ADAL" clId="{3F26B701-AADC-4668-AAA4-FB7BA2B947B1}" dt="2020-06-19T17:20:46.361" v="16296" actId="790"/>
          <ac:spMkLst>
            <pc:docMk/>
            <pc:sldMk cId="1796706160" sldId="522"/>
            <ac:spMk id="207" creationId="{0D645823-20DF-434A-A148-9900FD7F01B1}"/>
          </ac:spMkLst>
        </pc:spChg>
        <pc:spChg chg="add mod">
          <ac:chgData name="Ragnhild Halvorsrud" userId="917ea340-fd63-490f-a7db-68428d24cf32" providerId="ADAL" clId="{3F26B701-AADC-4668-AAA4-FB7BA2B947B1}" dt="2020-06-19T17:20:46.363" v="16297" actId="790"/>
          <ac:spMkLst>
            <pc:docMk/>
            <pc:sldMk cId="1796706160" sldId="522"/>
            <ac:spMk id="208" creationId="{71707D11-4B34-4BAF-8BE7-ECB952E42A1E}"/>
          </ac:spMkLst>
        </pc:spChg>
        <pc:spChg chg="add mod">
          <ac:chgData name="Ragnhild Halvorsrud" userId="917ea340-fd63-490f-a7db-68428d24cf32" providerId="ADAL" clId="{3F26B701-AADC-4668-AAA4-FB7BA2B947B1}" dt="2020-06-19T17:20:46.364" v="16298" actId="790"/>
          <ac:spMkLst>
            <pc:docMk/>
            <pc:sldMk cId="1796706160" sldId="522"/>
            <ac:spMk id="209" creationId="{C0D6F308-5024-473E-A963-A05AB5B6FD31}"/>
          </ac:spMkLst>
        </pc:spChg>
        <pc:spChg chg="add mod">
          <ac:chgData name="Ragnhild Halvorsrud" userId="917ea340-fd63-490f-a7db-68428d24cf32" providerId="ADAL" clId="{3F26B701-AADC-4668-AAA4-FB7BA2B947B1}" dt="2020-06-19T17:20:46.366" v="16299" actId="790"/>
          <ac:spMkLst>
            <pc:docMk/>
            <pc:sldMk cId="1796706160" sldId="522"/>
            <ac:spMk id="210" creationId="{466D12F7-E36F-4BE8-84BD-78C1E34089CD}"/>
          </ac:spMkLst>
        </pc:spChg>
        <pc:spChg chg="add mod">
          <ac:chgData name="Ragnhild Halvorsrud" userId="917ea340-fd63-490f-a7db-68428d24cf32" providerId="ADAL" clId="{3F26B701-AADC-4668-AAA4-FB7BA2B947B1}" dt="2020-06-19T17:20:46.368" v="16300" actId="790"/>
          <ac:spMkLst>
            <pc:docMk/>
            <pc:sldMk cId="1796706160" sldId="522"/>
            <ac:spMk id="211" creationId="{B822BFFD-83DE-4F4D-9442-708FEEFD2C20}"/>
          </ac:spMkLst>
        </pc:spChg>
        <pc:spChg chg="add mod">
          <ac:chgData name="Ragnhild Halvorsrud" userId="917ea340-fd63-490f-a7db-68428d24cf32" providerId="ADAL" clId="{3F26B701-AADC-4668-AAA4-FB7BA2B947B1}" dt="2020-06-19T17:20:46.370" v="16301" actId="790"/>
          <ac:spMkLst>
            <pc:docMk/>
            <pc:sldMk cId="1796706160" sldId="522"/>
            <ac:spMk id="212" creationId="{2AE198DB-B6A8-4ACE-8C8E-B4EFF9251AA8}"/>
          </ac:spMkLst>
        </pc:spChg>
        <pc:spChg chg="add mod">
          <ac:chgData name="Ragnhild Halvorsrud" userId="917ea340-fd63-490f-a7db-68428d24cf32" providerId="ADAL" clId="{3F26B701-AADC-4668-AAA4-FB7BA2B947B1}" dt="2020-06-19T17:20:46.372" v="16302" actId="790"/>
          <ac:spMkLst>
            <pc:docMk/>
            <pc:sldMk cId="1796706160" sldId="522"/>
            <ac:spMk id="213" creationId="{8A52DFBA-570D-4F8E-B541-129728BAC6A2}"/>
          </ac:spMkLst>
        </pc:spChg>
        <pc:spChg chg="add mod">
          <ac:chgData name="Ragnhild Halvorsrud" userId="917ea340-fd63-490f-a7db-68428d24cf32" providerId="ADAL" clId="{3F26B701-AADC-4668-AAA4-FB7BA2B947B1}" dt="2020-06-19T17:20:46.375" v="16303" actId="790"/>
          <ac:spMkLst>
            <pc:docMk/>
            <pc:sldMk cId="1796706160" sldId="522"/>
            <ac:spMk id="221" creationId="{AC35EB88-B7A7-4A65-8A8E-93C685F7F803}"/>
          </ac:spMkLst>
        </pc:spChg>
        <pc:spChg chg="add mod">
          <ac:chgData name="Ragnhild Halvorsrud" userId="917ea340-fd63-490f-a7db-68428d24cf32" providerId="ADAL" clId="{3F26B701-AADC-4668-AAA4-FB7BA2B947B1}" dt="2020-06-19T17:20:46.377" v="16304" actId="790"/>
          <ac:spMkLst>
            <pc:docMk/>
            <pc:sldMk cId="1796706160" sldId="522"/>
            <ac:spMk id="223" creationId="{E388BAA5-0B36-458F-A81E-FFA3037C6806}"/>
          </ac:spMkLst>
        </pc:spChg>
        <pc:spChg chg="add mod">
          <ac:chgData name="Ragnhild Halvorsrud" userId="917ea340-fd63-490f-a7db-68428d24cf32" providerId="ADAL" clId="{3F26B701-AADC-4668-AAA4-FB7BA2B947B1}" dt="2020-06-19T17:20:46.380" v="16305" actId="790"/>
          <ac:spMkLst>
            <pc:docMk/>
            <pc:sldMk cId="1796706160" sldId="522"/>
            <ac:spMk id="226" creationId="{B43B55B0-D10F-40F6-9081-00BA7114B3AB}"/>
          </ac:spMkLst>
        </pc:spChg>
        <pc:spChg chg="add mod">
          <ac:chgData name="Ragnhild Halvorsrud" userId="917ea340-fd63-490f-a7db-68428d24cf32" providerId="ADAL" clId="{3F26B701-AADC-4668-AAA4-FB7BA2B947B1}" dt="2020-06-19T17:20:46.381" v="16306" actId="790"/>
          <ac:spMkLst>
            <pc:docMk/>
            <pc:sldMk cId="1796706160" sldId="522"/>
            <ac:spMk id="227" creationId="{D97F7DDE-2E14-45AF-89C9-71766DF65A06}"/>
          </ac:spMkLst>
        </pc:spChg>
        <pc:spChg chg="add mod">
          <ac:chgData name="Ragnhild Halvorsrud" userId="917ea340-fd63-490f-a7db-68428d24cf32" providerId="ADAL" clId="{3F26B701-AADC-4668-AAA4-FB7BA2B947B1}" dt="2020-06-19T17:20:46.384" v="16307" actId="790"/>
          <ac:spMkLst>
            <pc:docMk/>
            <pc:sldMk cId="1796706160" sldId="522"/>
            <ac:spMk id="230" creationId="{CE46B8F9-7C6B-4A58-9067-6CE217FD725B}"/>
          </ac:spMkLst>
        </pc:spChg>
        <pc:spChg chg="add mod">
          <ac:chgData name="Ragnhild Halvorsrud" userId="917ea340-fd63-490f-a7db-68428d24cf32" providerId="ADAL" clId="{3F26B701-AADC-4668-AAA4-FB7BA2B947B1}" dt="2020-06-19T17:20:46.385" v="16308" actId="790"/>
          <ac:spMkLst>
            <pc:docMk/>
            <pc:sldMk cId="1796706160" sldId="522"/>
            <ac:spMk id="231" creationId="{DBADCF28-B69B-44A3-A774-70066840F2E0}"/>
          </ac:spMkLst>
        </pc:spChg>
        <pc:spChg chg="add mod">
          <ac:chgData name="Ragnhild Halvorsrud" userId="917ea340-fd63-490f-a7db-68428d24cf32" providerId="ADAL" clId="{3F26B701-AADC-4668-AAA4-FB7BA2B947B1}" dt="2020-06-19T17:20:46.387" v="16309" actId="790"/>
          <ac:spMkLst>
            <pc:docMk/>
            <pc:sldMk cId="1796706160" sldId="522"/>
            <ac:spMk id="233" creationId="{27E54863-7A8C-41B4-8F22-E26FCBEA32AE}"/>
          </ac:spMkLst>
        </pc:spChg>
        <pc:spChg chg="add mod">
          <ac:chgData name="Ragnhild Halvorsrud" userId="917ea340-fd63-490f-a7db-68428d24cf32" providerId="ADAL" clId="{3F26B701-AADC-4668-AAA4-FB7BA2B947B1}" dt="2020-06-19T17:20:46.390" v="16310" actId="790"/>
          <ac:spMkLst>
            <pc:docMk/>
            <pc:sldMk cId="1796706160" sldId="522"/>
            <ac:spMk id="236" creationId="{5673C265-8AA6-4E73-A5DD-0E12EE171678}"/>
          </ac:spMkLst>
        </pc:spChg>
        <pc:spChg chg="add mod">
          <ac:chgData name="Ragnhild Halvorsrud" userId="917ea340-fd63-490f-a7db-68428d24cf32" providerId="ADAL" clId="{3F26B701-AADC-4668-AAA4-FB7BA2B947B1}" dt="2020-06-19T17:20:46.392" v="16311" actId="790"/>
          <ac:spMkLst>
            <pc:docMk/>
            <pc:sldMk cId="1796706160" sldId="522"/>
            <ac:spMk id="237" creationId="{CE09B525-9E8D-48D6-84EE-A2D655F8DAAC}"/>
          </ac:spMkLst>
        </pc:spChg>
        <pc:spChg chg="add mod">
          <ac:chgData name="Ragnhild Halvorsrud" userId="917ea340-fd63-490f-a7db-68428d24cf32" providerId="ADAL" clId="{3F26B701-AADC-4668-AAA4-FB7BA2B947B1}" dt="2020-06-19T17:20:46.394" v="16312" actId="790"/>
          <ac:spMkLst>
            <pc:docMk/>
            <pc:sldMk cId="1796706160" sldId="522"/>
            <ac:spMk id="238" creationId="{97B61FE9-251E-4395-8DA8-C0B9F1822C36}"/>
          </ac:spMkLst>
        </pc:spChg>
        <pc:spChg chg="add mod">
          <ac:chgData name="Ragnhild Halvorsrud" userId="917ea340-fd63-490f-a7db-68428d24cf32" providerId="ADAL" clId="{3F26B701-AADC-4668-AAA4-FB7BA2B947B1}" dt="2020-06-19T17:20:46.395" v="16313" actId="790"/>
          <ac:spMkLst>
            <pc:docMk/>
            <pc:sldMk cId="1796706160" sldId="522"/>
            <ac:spMk id="239" creationId="{94C8BA20-1BC0-477C-9E6C-D9195BE96506}"/>
          </ac:spMkLst>
        </pc:spChg>
        <pc:spChg chg="add mod">
          <ac:chgData name="Ragnhild Halvorsrud" userId="917ea340-fd63-490f-a7db-68428d24cf32" providerId="ADAL" clId="{3F26B701-AADC-4668-AAA4-FB7BA2B947B1}" dt="2020-06-19T17:20:46.398" v="16314" actId="790"/>
          <ac:spMkLst>
            <pc:docMk/>
            <pc:sldMk cId="1796706160" sldId="522"/>
            <ac:spMk id="244" creationId="{D81A569C-8F16-4F7B-9798-81D5076E3ADB}"/>
          </ac:spMkLst>
        </pc:spChg>
        <pc:spChg chg="add mod">
          <ac:chgData name="Ragnhild Halvorsrud" userId="917ea340-fd63-490f-a7db-68428d24cf32" providerId="ADAL" clId="{3F26B701-AADC-4668-AAA4-FB7BA2B947B1}" dt="2020-06-19T17:20:46.400" v="16315" actId="790"/>
          <ac:spMkLst>
            <pc:docMk/>
            <pc:sldMk cId="1796706160" sldId="522"/>
            <ac:spMk id="246" creationId="{55E4007E-CB64-4EE0-8B72-76724BD66FCB}"/>
          </ac:spMkLst>
        </pc:spChg>
        <pc:spChg chg="add mod">
          <ac:chgData name="Ragnhild Halvorsrud" userId="917ea340-fd63-490f-a7db-68428d24cf32" providerId="ADAL" clId="{3F26B701-AADC-4668-AAA4-FB7BA2B947B1}" dt="2020-06-19T17:20:46.403" v="16316" actId="790"/>
          <ac:spMkLst>
            <pc:docMk/>
            <pc:sldMk cId="1796706160" sldId="522"/>
            <ac:spMk id="249" creationId="{37FB65F1-57C2-4176-BB65-C0AD0FE24A73}"/>
          </ac:spMkLst>
        </pc:spChg>
        <pc:spChg chg="add mod">
          <ac:chgData name="Ragnhild Halvorsrud" userId="917ea340-fd63-490f-a7db-68428d24cf32" providerId="ADAL" clId="{3F26B701-AADC-4668-AAA4-FB7BA2B947B1}" dt="2020-06-19T17:20:46.404" v="16317" actId="790"/>
          <ac:spMkLst>
            <pc:docMk/>
            <pc:sldMk cId="1796706160" sldId="522"/>
            <ac:spMk id="250" creationId="{23292AC1-BCED-4EE8-ABE4-AA0C7BC50AC4}"/>
          </ac:spMkLst>
        </pc:spChg>
        <pc:spChg chg="add mod">
          <ac:chgData name="Ragnhild Halvorsrud" userId="917ea340-fd63-490f-a7db-68428d24cf32" providerId="ADAL" clId="{3F26B701-AADC-4668-AAA4-FB7BA2B947B1}" dt="2020-06-19T17:20:46.407" v="16318" actId="790"/>
          <ac:spMkLst>
            <pc:docMk/>
            <pc:sldMk cId="1796706160" sldId="522"/>
            <ac:spMk id="251" creationId="{96A9202B-B5C4-4240-9EE3-B485B102293E}"/>
          </ac:spMkLst>
        </pc:spChg>
        <pc:spChg chg="add mod">
          <ac:chgData name="Ragnhild Halvorsrud" userId="917ea340-fd63-490f-a7db-68428d24cf32" providerId="ADAL" clId="{3F26B701-AADC-4668-AAA4-FB7BA2B947B1}" dt="2020-06-19T17:20:46.409" v="16319" actId="790"/>
          <ac:spMkLst>
            <pc:docMk/>
            <pc:sldMk cId="1796706160" sldId="522"/>
            <ac:spMk id="253" creationId="{19982E45-4763-45EB-A5C5-EFE8E6259451}"/>
          </ac:spMkLst>
        </pc:spChg>
        <pc:spChg chg="add mod">
          <ac:chgData name="Ragnhild Halvorsrud" userId="917ea340-fd63-490f-a7db-68428d24cf32" providerId="ADAL" clId="{3F26B701-AADC-4668-AAA4-FB7BA2B947B1}" dt="2020-06-19T17:20:46.412" v="16320" actId="790"/>
          <ac:spMkLst>
            <pc:docMk/>
            <pc:sldMk cId="1796706160" sldId="522"/>
            <ac:spMk id="254" creationId="{2FCD401B-8C84-4DE1-A2AE-456EC139D24A}"/>
          </ac:spMkLst>
        </pc:spChg>
        <pc:spChg chg="add mod">
          <ac:chgData name="Ragnhild Halvorsrud" userId="917ea340-fd63-490f-a7db-68428d24cf32" providerId="ADAL" clId="{3F26B701-AADC-4668-AAA4-FB7BA2B947B1}" dt="2020-06-19T17:20:46.414" v="16321" actId="790"/>
          <ac:spMkLst>
            <pc:docMk/>
            <pc:sldMk cId="1796706160" sldId="522"/>
            <ac:spMk id="255" creationId="{867614DE-DDD1-4444-8FCE-08F03048A321}"/>
          </ac:spMkLst>
        </pc:spChg>
        <pc:spChg chg="add mod">
          <ac:chgData name="Ragnhild Halvorsrud" userId="917ea340-fd63-490f-a7db-68428d24cf32" providerId="ADAL" clId="{3F26B701-AADC-4668-AAA4-FB7BA2B947B1}" dt="2020-06-19T17:20:46.417" v="16322" actId="790"/>
          <ac:spMkLst>
            <pc:docMk/>
            <pc:sldMk cId="1796706160" sldId="522"/>
            <ac:spMk id="259" creationId="{733769AE-F37B-481C-BB9D-26AF7F7A2C22}"/>
          </ac:spMkLst>
        </pc:spChg>
        <pc:spChg chg="add mod">
          <ac:chgData name="Ragnhild Halvorsrud" userId="917ea340-fd63-490f-a7db-68428d24cf32" providerId="ADAL" clId="{3F26B701-AADC-4668-AAA4-FB7BA2B947B1}" dt="2020-06-19T17:20:46.419" v="16323" actId="790"/>
          <ac:spMkLst>
            <pc:docMk/>
            <pc:sldMk cId="1796706160" sldId="522"/>
            <ac:spMk id="260" creationId="{211C474C-B281-409B-B195-76730D4B8D0E}"/>
          </ac:spMkLst>
        </pc:spChg>
        <pc:spChg chg="add mod">
          <ac:chgData name="Ragnhild Halvorsrud" userId="917ea340-fd63-490f-a7db-68428d24cf32" providerId="ADAL" clId="{3F26B701-AADC-4668-AAA4-FB7BA2B947B1}" dt="2020-06-19T17:20:46.421" v="16324" actId="790"/>
          <ac:spMkLst>
            <pc:docMk/>
            <pc:sldMk cId="1796706160" sldId="522"/>
            <ac:spMk id="264" creationId="{149A4990-CCF0-4CC3-AD70-857C347DD849}"/>
          </ac:spMkLst>
        </pc:spChg>
        <pc:spChg chg="add mod">
          <ac:chgData name="Ragnhild Halvorsrud" userId="917ea340-fd63-490f-a7db-68428d24cf32" providerId="ADAL" clId="{3F26B701-AADC-4668-AAA4-FB7BA2B947B1}" dt="2020-06-19T17:20:46.424" v="16325" actId="790"/>
          <ac:spMkLst>
            <pc:docMk/>
            <pc:sldMk cId="1796706160" sldId="522"/>
            <ac:spMk id="267" creationId="{FB23B50B-3E78-4F62-BB15-38E143A8C9E8}"/>
          </ac:spMkLst>
        </pc:spChg>
        <pc:spChg chg="add mod">
          <ac:chgData name="Ragnhild Halvorsrud" userId="917ea340-fd63-490f-a7db-68428d24cf32" providerId="ADAL" clId="{3F26B701-AADC-4668-AAA4-FB7BA2B947B1}" dt="2020-06-19T17:20:46.426" v="16326" actId="790"/>
          <ac:spMkLst>
            <pc:docMk/>
            <pc:sldMk cId="1796706160" sldId="522"/>
            <ac:spMk id="269" creationId="{A6B471C5-653E-48C1-BB81-0869B1A0DCD1}"/>
          </ac:spMkLst>
        </pc:spChg>
        <pc:spChg chg="add mod">
          <ac:chgData name="Ragnhild Halvorsrud" userId="917ea340-fd63-490f-a7db-68428d24cf32" providerId="ADAL" clId="{3F26B701-AADC-4668-AAA4-FB7BA2B947B1}" dt="2020-06-19T17:20:46.427" v="16327" actId="790"/>
          <ac:spMkLst>
            <pc:docMk/>
            <pc:sldMk cId="1796706160" sldId="522"/>
            <ac:spMk id="270" creationId="{07689D87-F465-40B6-806C-D8187DDACFFF}"/>
          </ac:spMkLst>
        </pc:spChg>
        <pc:spChg chg="add mod">
          <ac:chgData name="Ragnhild Halvorsrud" userId="917ea340-fd63-490f-a7db-68428d24cf32" providerId="ADAL" clId="{3F26B701-AADC-4668-AAA4-FB7BA2B947B1}" dt="2020-06-19T17:20:46.429" v="16328" actId="790"/>
          <ac:spMkLst>
            <pc:docMk/>
            <pc:sldMk cId="1796706160" sldId="522"/>
            <ac:spMk id="271" creationId="{0DA77A01-2864-4897-B449-03BBB039E2FD}"/>
          </ac:spMkLst>
        </pc:spChg>
        <pc:spChg chg="add mod">
          <ac:chgData name="Ragnhild Halvorsrud" userId="917ea340-fd63-490f-a7db-68428d24cf32" providerId="ADAL" clId="{3F26B701-AADC-4668-AAA4-FB7BA2B947B1}" dt="2020-06-19T17:20:46.431" v="16329" actId="790"/>
          <ac:spMkLst>
            <pc:docMk/>
            <pc:sldMk cId="1796706160" sldId="522"/>
            <ac:spMk id="274" creationId="{BAFB401C-DBFA-4BA6-9C31-EA7B10DBD4A7}"/>
          </ac:spMkLst>
        </pc:spChg>
        <pc:spChg chg="add mod">
          <ac:chgData name="Ragnhild Halvorsrud" userId="917ea340-fd63-490f-a7db-68428d24cf32" providerId="ADAL" clId="{3F26B701-AADC-4668-AAA4-FB7BA2B947B1}" dt="2020-06-19T17:20:46.434" v="16330" actId="790"/>
          <ac:spMkLst>
            <pc:docMk/>
            <pc:sldMk cId="1796706160" sldId="522"/>
            <ac:spMk id="276" creationId="{77E623F5-4C8D-4A49-BD85-DA65257759AC}"/>
          </ac:spMkLst>
        </pc:spChg>
        <pc:spChg chg="add mod">
          <ac:chgData name="Ragnhild Halvorsrud" userId="917ea340-fd63-490f-a7db-68428d24cf32" providerId="ADAL" clId="{3F26B701-AADC-4668-AAA4-FB7BA2B947B1}" dt="2020-06-19T17:20:46.436" v="16331" actId="790"/>
          <ac:spMkLst>
            <pc:docMk/>
            <pc:sldMk cId="1796706160" sldId="522"/>
            <ac:spMk id="278" creationId="{A749D1DB-84EB-4228-B29A-056BC3D1EB53}"/>
          </ac:spMkLst>
        </pc:spChg>
        <pc:spChg chg="add mod">
          <ac:chgData name="Ragnhild Halvorsrud" userId="917ea340-fd63-490f-a7db-68428d24cf32" providerId="ADAL" clId="{3F26B701-AADC-4668-AAA4-FB7BA2B947B1}" dt="2020-06-19T17:20:46.438" v="16332" actId="790"/>
          <ac:spMkLst>
            <pc:docMk/>
            <pc:sldMk cId="1796706160" sldId="522"/>
            <ac:spMk id="279" creationId="{0E4D0815-F903-476E-8516-4DFC5B54752C}"/>
          </ac:spMkLst>
        </pc:spChg>
        <pc:spChg chg="add mod">
          <ac:chgData name="Ragnhild Halvorsrud" userId="917ea340-fd63-490f-a7db-68428d24cf32" providerId="ADAL" clId="{3F26B701-AADC-4668-AAA4-FB7BA2B947B1}" dt="2020-06-19T17:20:46.439" v="16333" actId="790"/>
          <ac:spMkLst>
            <pc:docMk/>
            <pc:sldMk cId="1796706160" sldId="522"/>
            <ac:spMk id="280" creationId="{6FCFEFC6-ECEB-467E-B8A8-69A5A59A8248}"/>
          </ac:spMkLst>
        </pc:spChg>
        <pc:spChg chg="add mod">
          <ac:chgData name="Ragnhild Halvorsrud" userId="917ea340-fd63-490f-a7db-68428d24cf32" providerId="ADAL" clId="{3F26B701-AADC-4668-AAA4-FB7BA2B947B1}" dt="2020-06-19T17:20:46.441" v="16334" actId="790"/>
          <ac:spMkLst>
            <pc:docMk/>
            <pc:sldMk cId="1796706160" sldId="522"/>
            <ac:spMk id="282" creationId="{EC577213-DF52-4519-9BCC-82997433F919}"/>
          </ac:spMkLst>
        </pc:spChg>
        <pc:spChg chg="add mod">
          <ac:chgData name="Ragnhild Halvorsrud" userId="917ea340-fd63-490f-a7db-68428d24cf32" providerId="ADAL" clId="{3F26B701-AADC-4668-AAA4-FB7BA2B947B1}" dt="2020-06-19T17:20:46.444" v="16335" actId="790"/>
          <ac:spMkLst>
            <pc:docMk/>
            <pc:sldMk cId="1796706160" sldId="522"/>
            <ac:spMk id="286" creationId="{F96B6C2F-DC6C-49A2-B803-0C664FED25D0}"/>
          </ac:spMkLst>
        </pc:spChg>
        <pc:spChg chg="add mod">
          <ac:chgData name="Ragnhild Halvorsrud" userId="917ea340-fd63-490f-a7db-68428d24cf32" providerId="ADAL" clId="{3F26B701-AADC-4668-AAA4-FB7BA2B947B1}" dt="2020-06-19T17:20:46.446" v="16336" actId="790"/>
          <ac:spMkLst>
            <pc:docMk/>
            <pc:sldMk cId="1796706160" sldId="522"/>
            <ac:spMk id="287" creationId="{F2CBA80C-15BC-4C4D-B269-F66D4C771067}"/>
          </ac:spMkLst>
        </pc:spChg>
        <pc:spChg chg="add mod">
          <ac:chgData name="Ragnhild Halvorsrud" userId="917ea340-fd63-490f-a7db-68428d24cf32" providerId="ADAL" clId="{3F26B701-AADC-4668-AAA4-FB7BA2B947B1}" dt="2020-06-19T17:20:46.450" v="16337" actId="790"/>
          <ac:spMkLst>
            <pc:docMk/>
            <pc:sldMk cId="1796706160" sldId="522"/>
            <ac:spMk id="299" creationId="{2EB66A4B-4939-432E-A4D6-3DBB0F7F8C95}"/>
          </ac:spMkLst>
        </pc:spChg>
        <pc:spChg chg="add mod">
          <ac:chgData name="Ragnhild Halvorsrud" userId="917ea340-fd63-490f-a7db-68428d24cf32" providerId="ADAL" clId="{3F26B701-AADC-4668-AAA4-FB7BA2B947B1}" dt="2020-06-19T17:20:46.452" v="16338" actId="790"/>
          <ac:spMkLst>
            <pc:docMk/>
            <pc:sldMk cId="1796706160" sldId="522"/>
            <ac:spMk id="300" creationId="{3E8E359A-757E-4982-A76F-CA4D90797652}"/>
          </ac:spMkLst>
        </pc:spChg>
        <pc:spChg chg="add mod">
          <ac:chgData name="Ragnhild Halvorsrud" userId="917ea340-fd63-490f-a7db-68428d24cf32" providerId="ADAL" clId="{3F26B701-AADC-4668-AAA4-FB7BA2B947B1}" dt="2020-06-19T17:20:46.454" v="16339" actId="790"/>
          <ac:spMkLst>
            <pc:docMk/>
            <pc:sldMk cId="1796706160" sldId="522"/>
            <ac:spMk id="301" creationId="{373F61BD-C419-40D4-9D9F-32A782C41727}"/>
          </ac:spMkLst>
        </pc:spChg>
        <pc:spChg chg="add mod">
          <ac:chgData name="Ragnhild Halvorsrud" userId="917ea340-fd63-490f-a7db-68428d24cf32" providerId="ADAL" clId="{3F26B701-AADC-4668-AAA4-FB7BA2B947B1}" dt="2020-06-19T17:20:46.456" v="16340" actId="790"/>
          <ac:spMkLst>
            <pc:docMk/>
            <pc:sldMk cId="1796706160" sldId="522"/>
            <ac:spMk id="302" creationId="{E08E9368-DB9B-4B1C-8D39-981451A6BB18}"/>
          </ac:spMkLst>
        </pc:spChg>
        <pc:spChg chg="add mod">
          <ac:chgData name="Ragnhild Halvorsrud" userId="917ea340-fd63-490f-a7db-68428d24cf32" providerId="ADAL" clId="{3F26B701-AADC-4668-AAA4-FB7BA2B947B1}" dt="2020-06-19T17:20:46.457" v="16341" actId="790"/>
          <ac:spMkLst>
            <pc:docMk/>
            <pc:sldMk cId="1796706160" sldId="522"/>
            <ac:spMk id="303" creationId="{747FBF5C-095A-45FE-8854-D429DEF68794}"/>
          </ac:spMkLst>
        </pc:spChg>
        <pc:spChg chg="add mod">
          <ac:chgData name="Ragnhild Halvorsrud" userId="917ea340-fd63-490f-a7db-68428d24cf32" providerId="ADAL" clId="{3F26B701-AADC-4668-AAA4-FB7BA2B947B1}" dt="2020-06-19T17:20:46.459" v="16342" actId="790"/>
          <ac:spMkLst>
            <pc:docMk/>
            <pc:sldMk cId="1796706160" sldId="522"/>
            <ac:spMk id="305" creationId="{0DBF0D01-D33F-4C68-91B2-C55C2397487D}"/>
          </ac:spMkLst>
        </pc:spChg>
        <pc:spChg chg="add mod">
          <ac:chgData name="Ragnhild Halvorsrud" userId="917ea340-fd63-490f-a7db-68428d24cf32" providerId="ADAL" clId="{3F26B701-AADC-4668-AAA4-FB7BA2B947B1}" dt="2020-06-19T17:20:46.462" v="16343" actId="790"/>
          <ac:spMkLst>
            <pc:docMk/>
            <pc:sldMk cId="1796706160" sldId="522"/>
            <ac:spMk id="308" creationId="{9F7577AC-69E9-4408-99C3-C85FD5501648}"/>
          </ac:spMkLst>
        </pc:spChg>
        <pc:spChg chg="add del mod">
          <ac:chgData name="Ragnhild Halvorsrud" userId="917ea340-fd63-490f-a7db-68428d24cf32" providerId="ADAL" clId="{3F26B701-AADC-4668-AAA4-FB7BA2B947B1}" dt="2020-06-19T09:14:03.117" v="4240"/>
          <ac:spMkLst>
            <pc:docMk/>
            <pc:sldMk cId="1796706160" sldId="522"/>
            <ac:spMk id="311" creationId="{6CD7990C-33F7-4DAF-B21D-D0D569646751}"/>
          </ac:spMkLst>
        </pc:spChg>
        <pc:spChg chg="add del mod">
          <ac:chgData name="Ragnhild Halvorsrud" userId="917ea340-fd63-490f-a7db-68428d24cf32" providerId="ADAL" clId="{3F26B701-AADC-4668-AAA4-FB7BA2B947B1}" dt="2020-06-19T09:14:03.117" v="4240"/>
          <ac:spMkLst>
            <pc:docMk/>
            <pc:sldMk cId="1796706160" sldId="522"/>
            <ac:spMk id="312" creationId="{AAD74FA8-4CC9-4D25-9878-CE5F40A25560}"/>
          </ac:spMkLst>
        </pc:spChg>
        <pc:spChg chg="add mod">
          <ac:chgData name="Ragnhild Halvorsrud" userId="917ea340-fd63-490f-a7db-68428d24cf32" providerId="ADAL" clId="{3F26B701-AADC-4668-AAA4-FB7BA2B947B1}" dt="2020-06-19T17:20:46.463" v="16344" actId="790"/>
          <ac:spMkLst>
            <pc:docMk/>
            <pc:sldMk cId="1796706160" sldId="522"/>
            <ac:spMk id="313" creationId="{426AB4B2-A908-41D8-AA22-63EF3139CEE0}"/>
          </ac:spMkLst>
        </pc:spChg>
        <pc:spChg chg="add mod">
          <ac:chgData name="Ragnhild Halvorsrud" userId="917ea340-fd63-490f-a7db-68428d24cf32" providerId="ADAL" clId="{3F26B701-AADC-4668-AAA4-FB7BA2B947B1}" dt="2020-06-19T17:20:46.465" v="16345" actId="790"/>
          <ac:spMkLst>
            <pc:docMk/>
            <pc:sldMk cId="1796706160" sldId="522"/>
            <ac:spMk id="314" creationId="{F621B33F-B7F9-4AF7-B1DE-B5A9FBF7725B}"/>
          </ac:spMkLst>
        </pc:spChg>
        <pc:spChg chg="add del mod">
          <ac:chgData name="Ragnhild Halvorsrud" userId="917ea340-fd63-490f-a7db-68428d24cf32" providerId="ADAL" clId="{3F26B701-AADC-4668-AAA4-FB7BA2B947B1}" dt="2020-06-19T09:25:31.839" v="5296"/>
          <ac:spMkLst>
            <pc:docMk/>
            <pc:sldMk cId="1796706160" sldId="522"/>
            <ac:spMk id="320" creationId="{D2528665-E4BE-4F4B-AFC7-335C22A79489}"/>
          </ac:spMkLst>
        </pc:spChg>
        <pc:spChg chg="add del mod">
          <ac:chgData name="Ragnhild Halvorsrud" userId="917ea340-fd63-490f-a7db-68428d24cf32" providerId="ADAL" clId="{3F26B701-AADC-4668-AAA4-FB7BA2B947B1}" dt="2020-06-19T09:25:43.816" v="5300" actId="21"/>
          <ac:spMkLst>
            <pc:docMk/>
            <pc:sldMk cId="1796706160" sldId="522"/>
            <ac:spMk id="322" creationId="{C40BAD00-74C0-4751-B822-D292FBFEE8D8}"/>
          </ac:spMkLst>
        </pc:spChg>
        <pc:spChg chg="add mod">
          <ac:chgData name="Ragnhild Halvorsrud" userId="917ea340-fd63-490f-a7db-68428d24cf32" providerId="ADAL" clId="{3F26B701-AADC-4668-AAA4-FB7BA2B947B1}" dt="2020-06-19T17:20:46.467" v="16346" actId="790"/>
          <ac:spMkLst>
            <pc:docMk/>
            <pc:sldMk cId="1796706160" sldId="522"/>
            <ac:spMk id="324" creationId="{47415B12-0750-459D-BE0E-062084D40829}"/>
          </ac:spMkLst>
        </pc:spChg>
        <pc:grpChg chg="add mod">
          <ac:chgData name="Ragnhild Halvorsrud" userId="917ea340-fd63-490f-a7db-68428d24cf32" providerId="ADAL" clId="{3F26B701-AADC-4668-AAA4-FB7BA2B947B1}" dt="2020-06-19T09:17:56.088" v="5163" actId="164"/>
          <ac:grpSpMkLst>
            <pc:docMk/>
            <pc:sldMk cId="1796706160" sldId="522"/>
            <ac:grpSpMk id="4" creationId="{19838274-CD14-4988-9475-DE281C297B5F}"/>
          </ac:grpSpMkLst>
        </pc:grpChg>
        <pc:grpChg chg="add mod">
          <ac:chgData name="Ragnhild Halvorsrud" userId="917ea340-fd63-490f-a7db-68428d24cf32" providerId="ADAL" clId="{3F26B701-AADC-4668-AAA4-FB7BA2B947B1}" dt="2020-06-19T09:17:56.088" v="5163" actId="164"/>
          <ac:grpSpMkLst>
            <pc:docMk/>
            <pc:sldMk cId="1796706160" sldId="522"/>
            <ac:grpSpMk id="123" creationId="{4C1459BC-4D8F-44F9-B207-A981A5532C8B}"/>
          </ac:grpSpMkLst>
        </pc:grpChg>
        <pc:grpChg chg="add mod">
          <ac:chgData name="Ragnhild Halvorsrud" userId="917ea340-fd63-490f-a7db-68428d24cf32" providerId="ADAL" clId="{3F26B701-AADC-4668-AAA4-FB7BA2B947B1}" dt="2020-06-19T09:17:56.088" v="5163" actId="164"/>
          <ac:grpSpMkLst>
            <pc:docMk/>
            <pc:sldMk cId="1796706160" sldId="522"/>
            <ac:grpSpMk id="177" creationId="{42B501C7-495F-48C3-9404-458FAE9518E4}"/>
          </ac:grpSpMkLst>
        </pc:grpChg>
        <pc:grpChg chg="add mod">
          <ac:chgData name="Ragnhild Halvorsrud" userId="917ea340-fd63-490f-a7db-68428d24cf32" providerId="ADAL" clId="{3F26B701-AADC-4668-AAA4-FB7BA2B947B1}" dt="2020-06-19T09:19:20.866" v="5177" actId="14100"/>
          <ac:grpSpMkLst>
            <pc:docMk/>
            <pc:sldMk cId="1796706160" sldId="522"/>
            <ac:grpSpMk id="315" creationId="{DA7AA28E-EBA7-4E2C-BFB2-B4ACFC52404C}"/>
          </ac:grpSpMkLst>
        </pc:grpChg>
        <pc:picChg chg="add del mod">
          <ac:chgData name="Ragnhild Halvorsrud" userId="917ea340-fd63-490f-a7db-68428d24cf32" providerId="ADAL" clId="{3F26B701-AADC-4668-AAA4-FB7BA2B947B1}" dt="2020-06-19T09:25:31.839" v="5296"/>
          <ac:picMkLst>
            <pc:docMk/>
            <pc:sldMk cId="1796706160" sldId="522"/>
            <ac:picMk id="321" creationId="{68DC2D72-FEDE-4790-A605-7D9D67E4FE1E}"/>
          </ac:picMkLst>
        </pc:picChg>
        <pc:picChg chg="add del mod">
          <ac:chgData name="Ragnhild Halvorsrud" userId="917ea340-fd63-490f-a7db-68428d24cf32" providerId="ADAL" clId="{3F26B701-AADC-4668-AAA4-FB7BA2B947B1}" dt="2020-06-19T09:25:43.816" v="5300" actId="21"/>
          <ac:picMkLst>
            <pc:docMk/>
            <pc:sldMk cId="1796706160" sldId="522"/>
            <ac:picMk id="323" creationId="{93678F93-6AC9-4A65-8A37-8BDEFE2471DE}"/>
          </ac:picMkLst>
        </pc:picChg>
        <pc:cxnChg chg="mod">
          <ac:chgData name="Ragnhild Halvorsrud" userId="917ea340-fd63-490f-a7db-68428d24cf32" providerId="ADAL" clId="{3F26B701-AADC-4668-AAA4-FB7BA2B947B1}" dt="2020-06-19T09:06:46.470" v="2947"/>
          <ac:cxnSpMkLst>
            <pc:docMk/>
            <pc:sldMk cId="1796706160" sldId="522"/>
            <ac:cxnSpMk id="5" creationId="{BF297F20-3FA6-4BA0-9191-3821B4BA3CF5}"/>
          </ac:cxnSpMkLst>
        </pc:cxnChg>
        <pc:cxnChg chg="mod">
          <ac:chgData name="Ragnhild Halvorsrud" userId="917ea340-fd63-490f-a7db-68428d24cf32" providerId="ADAL" clId="{3F26B701-AADC-4668-AAA4-FB7BA2B947B1}" dt="2020-06-19T09:06:46.470" v="2947"/>
          <ac:cxnSpMkLst>
            <pc:docMk/>
            <pc:sldMk cId="1796706160" sldId="522"/>
            <ac:cxnSpMk id="14" creationId="{FD4865EE-E968-4420-B5F7-E8AB332B39FB}"/>
          </ac:cxnSpMkLst>
        </pc:cxnChg>
        <pc:cxnChg chg="mod">
          <ac:chgData name="Ragnhild Halvorsrud" userId="917ea340-fd63-490f-a7db-68428d24cf32" providerId="ADAL" clId="{3F26B701-AADC-4668-AAA4-FB7BA2B947B1}" dt="2020-06-19T09:06:46.470" v="2947"/>
          <ac:cxnSpMkLst>
            <pc:docMk/>
            <pc:sldMk cId="1796706160" sldId="522"/>
            <ac:cxnSpMk id="23" creationId="{328CB6ED-3E65-4292-A537-3BEDD379011E}"/>
          </ac:cxnSpMkLst>
        </pc:cxnChg>
        <pc:cxnChg chg="mod">
          <ac:chgData name="Ragnhild Halvorsrud" userId="917ea340-fd63-490f-a7db-68428d24cf32" providerId="ADAL" clId="{3F26B701-AADC-4668-AAA4-FB7BA2B947B1}" dt="2020-06-19T09:06:46.470" v="2947"/>
          <ac:cxnSpMkLst>
            <pc:docMk/>
            <pc:sldMk cId="1796706160" sldId="522"/>
            <ac:cxnSpMk id="32" creationId="{4B2D6B59-BF80-4920-B181-1A26736C43B7}"/>
          </ac:cxnSpMkLst>
        </pc:cxnChg>
        <pc:cxnChg chg="mod">
          <ac:chgData name="Ragnhild Halvorsrud" userId="917ea340-fd63-490f-a7db-68428d24cf32" providerId="ADAL" clId="{3F26B701-AADC-4668-AAA4-FB7BA2B947B1}" dt="2020-06-19T09:06:46.470" v="2947"/>
          <ac:cxnSpMkLst>
            <pc:docMk/>
            <pc:sldMk cId="1796706160" sldId="522"/>
            <ac:cxnSpMk id="41" creationId="{0D829C62-5945-479C-9D47-3AB5465B9A8D}"/>
          </ac:cxnSpMkLst>
        </pc:cxnChg>
        <pc:cxnChg chg="mod">
          <ac:chgData name="Ragnhild Halvorsrud" userId="917ea340-fd63-490f-a7db-68428d24cf32" providerId="ADAL" clId="{3F26B701-AADC-4668-AAA4-FB7BA2B947B1}" dt="2020-06-19T09:06:46.470" v="2947"/>
          <ac:cxnSpMkLst>
            <pc:docMk/>
            <pc:sldMk cId="1796706160" sldId="522"/>
            <ac:cxnSpMk id="50" creationId="{42FE404D-3A2F-43A9-A797-83DE7CA780F4}"/>
          </ac:cxnSpMkLst>
        </pc:cxnChg>
        <pc:cxnChg chg="mod">
          <ac:chgData name="Ragnhild Halvorsrud" userId="917ea340-fd63-490f-a7db-68428d24cf32" providerId="ADAL" clId="{3F26B701-AADC-4668-AAA4-FB7BA2B947B1}" dt="2020-06-19T09:06:46.470" v="2947"/>
          <ac:cxnSpMkLst>
            <pc:docMk/>
            <pc:sldMk cId="1796706160" sldId="522"/>
            <ac:cxnSpMk id="65" creationId="{A32523F6-633E-4D3D-B1EC-28BFB9D92D66}"/>
          </ac:cxnSpMkLst>
        </pc:cxnChg>
        <pc:cxnChg chg="mod">
          <ac:chgData name="Ragnhild Halvorsrud" userId="917ea340-fd63-490f-a7db-68428d24cf32" providerId="ADAL" clId="{3F26B701-AADC-4668-AAA4-FB7BA2B947B1}" dt="2020-06-19T09:06:46.470" v="2947"/>
          <ac:cxnSpMkLst>
            <pc:docMk/>
            <pc:sldMk cId="1796706160" sldId="522"/>
            <ac:cxnSpMk id="66" creationId="{FE235409-C8F2-4D82-8053-17784B1682C9}"/>
          </ac:cxnSpMkLst>
        </pc:cxnChg>
        <pc:cxnChg chg="mod">
          <ac:chgData name="Ragnhild Halvorsrud" userId="917ea340-fd63-490f-a7db-68428d24cf32" providerId="ADAL" clId="{3F26B701-AADC-4668-AAA4-FB7BA2B947B1}" dt="2020-06-19T09:06:46.470" v="2947"/>
          <ac:cxnSpMkLst>
            <pc:docMk/>
            <pc:sldMk cId="1796706160" sldId="522"/>
            <ac:cxnSpMk id="67" creationId="{48EA1606-CD20-41ED-85D7-3E610F8D7E20}"/>
          </ac:cxnSpMkLst>
        </pc:cxnChg>
        <pc:cxnChg chg="mod">
          <ac:chgData name="Ragnhild Halvorsrud" userId="917ea340-fd63-490f-a7db-68428d24cf32" providerId="ADAL" clId="{3F26B701-AADC-4668-AAA4-FB7BA2B947B1}" dt="2020-06-19T09:06:46.470" v="2947"/>
          <ac:cxnSpMkLst>
            <pc:docMk/>
            <pc:sldMk cId="1796706160" sldId="522"/>
            <ac:cxnSpMk id="68" creationId="{85C879F5-037A-439C-872E-59A4C9F46FA1}"/>
          </ac:cxnSpMkLst>
        </pc:cxnChg>
        <pc:cxnChg chg="mod">
          <ac:chgData name="Ragnhild Halvorsrud" userId="917ea340-fd63-490f-a7db-68428d24cf32" providerId="ADAL" clId="{3F26B701-AADC-4668-AAA4-FB7BA2B947B1}" dt="2020-06-19T09:06:46.470" v="2947"/>
          <ac:cxnSpMkLst>
            <pc:docMk/>
            <pc:sldMk cId="1796706160" sldId="522"/>
            <ac:cxnSpMk id="69" creationId="{A3DDCE53-0961-4439-B7DC-8863D426EA06}"/>
          </ac:cxnSpMkLst>
        </pc:cxnChg>
        <pc:cxnChg chg="mod">
          <ac:chgData name="Ragnhild Halvorsrud" userId="917ea340-fd63-490f-a7db-68428d24cf32" providerId="ADAL" clId="{3F26B701-AADC-4668-AAA4-FB7BA2B947B1}" dt="2020-06-19T09:06:46.470" v="2947"/>
          <ac:cxnSpMkLst>
            <pc:docMk/>
            <pc:sldMk cId="1796706160" sldId="522"/>
            <ac:cxnSpMk id="70" creationId="{6999A65C-A5AB-477F-8DD8-0C2B5ADF0675}"/>
          </ac:cxnSpMkLst>
        </pc:cxnChg>
        <pc:cxnChg chg="mod">
          <ac:chgData name="Ragnhild Halvorsrud" userId="917ea340-fd63-490f-a7db-68428d24cf32" providerId="ADAL" clId="{3F26B701-AADC-4668-AAA4-FB7BA2B947B1}" dt="2020-06-19T09:06:46.470" v="2947"/>
          <ac:cxnSpMkLst>
            <pc:docMk/>
            <pc:sldMk cId="1796706160" sldId="522"/>
            <ac:cxnSpMk id="71" creationId="{0121D46C-82A6-4ECC-9411-E41FECE19911}"/>
          </ac:cxnSpMkLst>
        </pc:cxnChg>
        <pc:cxnChg chg="mod">
          <ac:chgData name="Ragnhild Halvorsrud" userId="917ea340-fd63-490f-a7db-68428d24cf32" providerId="ADAL" clId="{3F26B701-AADC-4668-AAA4-FB7BA2B947B1}" dt="2020-06-19T09:06:46.470" v="2947"/>
          <ac:cxnSpMkLst>
            <pc:docMk/>
            <pc:sldMk cId="1796706160" sldId="522"/>
            <ac:cxnSpMk id="72" creationId="{8400B641-9332-486A-A572-C9303467D585}"/>
          </ac:cxnSpMkLst>
        </pc:cxnChg>
        <pc:cxnChg chg="mod">
          <ac:chgData name="Ragnhild Halvorsrud" userId="917ea340-fd63-490f-a7db-68428d24cf32" providerId="ADAL" clId="{3F26B701-AADC-4668-AAA4-FB7BA2B947B1}" dt="2020-06-19T09:06:46.470" v="2947"/>
          <ac:cxnSpMkLst>
            <pc:docMk/>
            <pc:sldMk cId="1796706160" sldId="522"/>
            <ac:cxnSpMk id="73" creationId="{67477189-C449-4B67-8F56-49EECEE24A74}"/>
          </ac:cxnSpMkLst>
        </pc:cxnChg>
        <pc:cxnChg chg="mod">
          <ac:chgData name="Ragnhild Halvorsrud" userId="917ea340-fd63-490f-a7db-68428d24cf32" providerId="ADAL" clId="{3F26B701-AADC-4668-AAA4-FB7BA2B947B1}" dt="2020-06-19T09:06:46.470" v="2947"/>
          <ac:cxnSpMkLst>
            <pc:docMk/>
            <pc:sldMk cId="1796706160" sldId="522"/>
            <ac:cxnSpMk id="74" creationId="{89FF4413-99E6-46D5-9751-27C6466C8F1B}"/>
          </ac:cxnSpMkLst>
        </pc:cxnChg>
        <pc:cxnChg chg="add mod">
          <ac:chgData name="Ragnhild Halvorsrud" userId="917ea340-fd63-490f-a7db-68428d24cf32" providerId="ADAL" clId="{3F26B701-AADC-4668-AAA4-FB7BA2B947B1}" dt="2020-06-19T09:17:56.088" v="5163" actId="164"/>
          <ac:cxnSpMkLst>
            <pc:docMk/>
            <pc:sldMk cId="1796706160" sldId="522"/>
            <ac:cxnSpMk id="75" creationId="{41C7FA3C-E180-4406-9098-58A281F9FE70}"/>
          </ac:cxnSpMkLst>
        </pc:cxnChg>
        <pc:cxnChg chg="add mod">
          <ac:chgData name="Ragnhild Halvorsrud" userId="917ea340-fd63-490f-a7db-68428d24cf32" providerId="ADAL" clId="{3F26B701-AADC-4668-AAA4-FB7BA2B947B1}" dt="2020-06-19T09:17:56.088" v="5163" actId="164"/>
          <ac:cxnSpMkLst>
            <pc:docMk/>
            <pc:sldMk cId="1796706160" sldId="522"/>
            <ac:cxnSpMk id="82" creationId="{C8434A13-377D-4619-B914-8B6370CFFF5B}"/>
          </ac:cxnSpMkLst>
        </pc:cxnChg>
        <pc:cxnChg chg="add mod">
          <ac:chgData name="Ragnhild Halvorsrud" userId="917ea340-fd63-490f-a7db-68428d24cf32" providerId="ADAL" clId="{3F26B701-AADC-4668-AAA4-FB7BA2B947B1}" dt="2020-06-19T09:17:56.088" v="5163" actId="164"/>
          <ac:cxnSpMkLst>
            <pc:docMk/>
            <pc:sldMk cId="1796706160" sldId="522"/>
            <ac:cxnSpMk id="89" creationId="{74B300FC-3422-4577-AB78-9A9D11F59375}"/>
          </ac:cxnSpMkLst>
        </pc:cxnChg>
        <pc:cxnChg chg="add mod">
          <ac:chgData name="Ragnhild Halvorsrud" userId="917ea340-fd63-490f-a7db-68428d24cf32" providerId="ADAL" clId="{3F26B701-AADC-4668-AAA4-FB7BA2B947B1}" dt="2020-06-19T09:17:56.088" v="5163" actId="164"/>
          <ac:cxnSpMkLst>
            <pc:docMk/>
            <pc:sldMk cId="1796706160" sldId="522"/>
            <ac:cxnSpMk id="96" creationId="{083B3AAE-7973-42EF-9821-FFC414B14826}"/>
          </ac:cxnSpMkLst>
        </pc:cxnChg>
        <pc:cxnChg chg="add mod">
          <ac:chgData name="Ragnhild Halvorsrud" userId="917ea340-fd63-490f-a7db-68428d24cf32" providerId="ADAL" clId="{3F26B701-AADC-4668-AAA4-FB7BA2B947B1}" dt="2020-06-19T09:17:56.088" v="5163" actId="164"/>
          <ac:cxnSpMkLst>
            <pc:docMk/>
            <pc:sldMk cId="1796706160" sldId="522"/>
            <ac:cxnSpMk id="103" creationId="{F5BF84BF-5DC3-4865-AFDE-E27FB9B900FC}"/>
          </ac:cxnSpMkLst>
        </pc:cxnChg>
        <pc:cxnChg chg="add mod">
          <ac:chgData name="Ragnhild Halvorsrud" userId="917ea340-fd63-490f-a7db-68428d24cf32" providerId="ADAL" clId="{3F26B701-AADC-4668-AAA4-FB7BA2B947B1}" dt="2020-06-19T09:17:56.088" v="5163" actId="164"/>
          <ac:cxnSpMkLst>
            <pc:docMk/>
            <pc:sldMk cId="1796706160" sldId="522"/>
            <ac:cxnSpMk id="115" creationId="{A6C8085A-0F68-43E7-8B42-41E4EF81537A}"/>
          </ac:cxnSpMkLst>
        </pc:cxnChg>
        <pc:cxnChg chg="add mod">
          <ac:chgData name="Ragnhild Halvorsrud" userId="917ea340-fd63-490f-a7db-68428d24cf32" providerId="ADAL" clId="{3F26B701-AADC-4668-AAA4-FB7BA2B947B1}" dt="2020-06-19T09:17:56.088" v="5163" actId="164"/>
          <ac:cxnSpMkLst>
            <pc:docMk/>
            <pc:sldMk cId="1796706160" sldId="522"/>
            <ac:cxnSpMk id="116" creationId="{B716392A-6359-46B7-AE6C-75BC81AAB18A}"/>
          </ac:cxnSpMkLst>
        </pc:cxnChg>
        <pc:cxnChg chg="add mod">
          <ac:chgData name="Ragnhild Halvorsrud" userId="917ea340-fd63-490f-a7db-68428d24cf32" providerId="ADAL" clId="{3F26B701-AADC-4668-AAA4-FB7BA2B947B1}" dt="2020-06-19T09:17:56.088" v="5163" actId="164"/>
          <ac:cxnSpMkLst>
            <pc:docMk/>
            <pc:sldMk cId="1796706160" sldId="522"/>
            <ac:cxnSpMk id="117" creationId="{00E96EC2-B011-498F-B22F-81C6C558C601}"/>
          </ac:cxnSpMkLst>
        </pc:cxnChg>
        <pc:cxnChg chg="add mod">
          <ac:chgData name="Ragnhild Halvorsrud" userId="917ea340-fd63-490f-a7db-68428d24cf32" providerId="ADAL" clId="{3F26B701-AADC-4668-AAA4-FB7BA2B947B1}" dt="2020-06-19T09:17:56.088" v="5163" actId="164"/>
          <ac:cxnSpMkLst>
            <pc:docMk/>
            <pc:sldMk cId="1796706160" sldId="522"/>
            <ac:cxnSpMk id="118" creationId="{36C44676-DD9D-41FC-B2F3-684072ECE760}"/>
          </ac:cxnSpMkLst>
        </pc:cxnChg>
        <pc:cxnChg chg="add mod">
          <ac:chgData name="Ragnhild Halvorsrud" userId="917ea340-fd63-490f-a7db-68428d24cf32" providerId="ADAL" clId="{3F26B701-AADC-4668-AAA4-FB7BA2B947B1}" dt="2020-06-19T09:17:56.088" v="5163" actId="164"/>
          <ac:cxnSpMkLst>
            <pc:docMk/>
            <pc:sldMk cId="1796706160" sldId="522"/>
            <ac:cxnSpMk id="119" creationId="{C16B030C-54FA-4016-8C09-A816A632937A}"/>
          </ac:cxnSpMkLst>
        </pc:cxnChg>
        <pc:cxnChg chg="add mod">
          <ac:chgData name="Ragnhild Halvorsrud" userId="917ea340-fd63-490f-a7db-68428d24cf32" providerId="ADAL" clId="{3F26B701-AADC-4668-AAA4-FB7BA2B947B1}" dt="2020-06-19T09:17:56.088" v="5163" actId="164"/>
          <ac:cxnSpMkLst>
            <pc:docMk/>
            <pc:sldMk cId="1796706160" sldId="522"/>
            <ac:cxnSpMk id="120" creationId="{36195B1F-F322-4EB8-83FB-137A1AF4F681}"/>
          </ac:cxnSpMkLst>
        </pc:cxnChg>
        <pc:cxnChg chg="add mod">
          <ac:chgData name="Ragnhild Halvorsrud" userId="917ea340-fd63-490f-a7db-68428d24cf32" providerId="ADAL" clId="{3F26B701-AADC-4668-AAA4-FB7BA2B947B1}" dt="2020-06-19T09:17:56.088" v="5163" actId="164"/>
          <ac:cxnSpMkLst>
            <pc:docMk/>
            <pc:sldMk cId="1796706160" sldId="522"/>
            <ac:cxnSpMk id="121" creationId="{24024EB9-A66F-4793-90D6-A790F65036D7}"/>
          </ac:cxnSpMkLst>
        </pc:cxnChg>
        <pc:cxnChg chg="add mod">
          <ac:chgData name="Ragnhild Halvorsrud" userId="917ea340-fd63-490f-a7db-68428d24cf32" providerId="ADAL" clId="{3F26B701-AADC-4668-AAA4-FB7BA2B947B1}" dt="2020-06-19T09:17:56.088" v="5163" actId="164"/>
          <ac:cxnSpMkLst>
            <pc:docMk/>
            <pc:sldMk cId="1796706160" sldId="522"/>
            <ac:cxnSpMk id="122" creationId="{8E4DA92D-7A2B-4AD4-99C5-2A9F43F48CE5}"/>
          </ac:cxnSpMkLst>
        </pc:cxnChg>
        <pc:cxnChg chg="mod">
          <ac:chgData name="Ragnhild Halvorsrud" userId="917ea340-fd63-490f-a7db-68428d24cf32" providerId="ADAL" clId="{3F26B701-AADC-4668-AAA4-FB7BA2B947B1}" dt="2020-06-19T09:06:46.470" v="2947"/>
          <ac:cxnSpMkLst>
            <pc:docMk/>
            <pc:sldMk cId="1796706160" sldId="522"/>
            <ac:cxnSpMk id="124" creationId="{220FFA6D-1166-4D15-BCB8-03D50BF14374}"/>
          </ac:cxnSpMkLst>
        </pc:cxnChg>
        <pc:cxnChg chg="mod">
          <ac:chgData name="Ragnhild Halvorsrud" userId="917ea340-fd63-490f-a7db-68428d24cf32" providerId="ADAL" clId="{3F26B701-AADC-4668-AAA4-FB7BA2B947B1}" dt="2020-06-19T09:06:46.470" v="2947"/>
          <ac:cxnSpMkLst>
            <pc:docMk/>
            <pc:sldMk cId="1796706160" sldId="522"/>
            <ac:cxnSpMk id="132" creationId="{F0A21B40-0B75-451C-A8A3-3E46B1F63BA6}"/>
          </ac:cxnSpMkLst>
        </pc:cxnChg>
        <pc:cxnChg chg="mod">
          <ac:chgData name="Ragnhild Halvorsrud" userId="917ea340-fd63-490f-a7db-68428d24cf32" providerId="ADAL" clId="{3F26B701-AADC-4668-AAA4-FB7BA2B947B1}" dt="2020-06-19T09:06:46.470" v="2947"/>
          <ac:cxnSpMkLst>
            <pc:docMk/>
            <pc:sldMk cId="1796706160" sldId="522"/>
            <ac:cxnSpMk id="140" creationId="{3E663377-0C5E-4D3F-88AC-90A4FF04DBF3}"/>
          </ac:cxnSpMkLst>
        </pc:cxnChg>
        <pc:cxnChg chg="mod">
          <ac:chgData name="Ragnhild Halvorsrud" userId="917ea340-fd63-490f-a7db-68428d24cf32" providerId="ADAL" clId="{3F26B701-AADC-4668-AAA4-FB7BA2B947B1}" dt="2020-06-19T09:06:46.470" v="2947"/>
          <ac:cxnSpMkLst>
            <pc:docMk/>
            <pc:sldMk cId="1796706160" sldId="522"/>
            <ac:cxnSpMk id="148" creationId="{B955446B-B971-4518-A37A-BD0E82066D9C}"/>
          </ac:cxnSpMkLst>
        </pc:cxnChg>
        <pc:cxnChg chg="mod">
          <ac:chgData name="Ragnhild Halvorsrud" userId="917ea340-fd63-490f-a7db-68428d24cf32" providerId="ADAL" clId="{3F26B701-AADC-4668-AAA4-FB7BA2B947B1}" dt="2020-06-19T09:06:46.470" v="2947"/>
          <ac:cxnSpMkLst>
            <pc:docMk/>
            <pc:sldMk cId="1796706160" sldId="522"/>
            <ac:cxnSpMk id="156" creationId="{773FE097-4970-40F2-8FA6-126F1E1EDB98}"/>
          </ac:cxnSpMkLst>
        </pc:cxnChg>
        <pc:cxnChg chg="mod">
          <ac:chgData name="Ragnhild Halvorsrud" userId="917ea340-fd63-490f-a7db-68428d24cf32" providerId="ADAL" clId="{3F26B701-AADC-4668-AAA4-FB7BA2B947B1}" dt="2020-06-19T09:06:46.470" v="2947"/>
          <ac:cxnSpMkLst>
            <pc:docMk/>
            <pc:sldMk cId="1796706160" sldId="522"/>
            <ac:cxnSpMk id="169" creationId="{97691A14-2916-40ED-A554-1F9D82225DF2}"/>
          </ac:cxnSpMkLst>
        </pc:cxnChg>
        <pc:cxnChg chg="mod">
          <ac:chgData name="Ragnhild Halvorsrud" userId="917ea340-fd63-490f-a7db-68428d24cf32" providerId="ADAL" clId="{3F26B701-AADC-4668-AAA4-FB7BA2B947B1}" dt="2020-06-19T09:06:46.470" v="2947"/>
          <ac:cxnSpMkLst>
            <pc:docMk/>
            <pc:sldMk cId="1796706160" sldId="522"/>
            <ac:cxnSpMk id="170" creationId="{533D3966-A848-4035-A546-31667EB347E5}"/>
          </ac:cxnSpMkLst>
        </pc:cxnChg>
        <pc:cxnChg chg="mod">
          <ac:chgData name="Ragnhild Halvorsrud" userId="917ea340-fd63-490f-a7db-68428d24cf32" providerId="ADAL" clId="{3F26B701-AADC-4668-AAA4-FB7BA2B947B1}" dt="2020-06-19T09:06:46.470" v="2947"/>
          <ac:cxnSpMkLst>
            <pc:docMk/>
            <pc:sldMk cId="1796706160" sldId="522"/>
            <ac:cxnSpMk id="171" creationId="{708AF8C5-B905-49FA-A2D8-A3DE8E9B23A5}"/>
          </ac:cxnSpMkLst>
        </pc:cxnChg>
        <pc:cxnChg chg="mod">
          <ac:chgData name="Ragnhild Halvorsrud" userId="917ea340-fd63-490f-a7db-68428d24cf32" providerId="ADAL" clId="{3F26B701-AADC-4668-AAA4-FB7BA2B947B1}" dt="2020-06-19T09:06:46.470" v="2947"/>
          <ac:cxnSpMkLst>
            <pc:docMk/>
            <pc:sldMk cId="1796706160" sldId="522"/>
            <ac:cxnSpMk id="172" creationId="{5E522936-5969-49CC-8C1E-23956C20E781}"/>
          </ac:cxnSpMkLst>
        </pc:cxnChg>
        <pc:cxnChg chg="mod">
          <ac:chgData name="Ragnhild Halvorsrud" userId="917ea340-fd63-490f-a7db-68428d24cf32" providerId="ADAL" clId="{3F26B701-AADC-4668-AAA4-FB7BA2B947B1}" dt="2020-06-19T09:06:46.470" v="2947"/>
          <ac:cxnSpMkLst>
            <pc:docMk/>
            <pc:sldMk cId="1796706160" sldId="522"/>
            <ac:cxnSpMk id="173" creationId="{1FCFEF8A-8E6A-45B8-B619-97633C1AFC07}"/>
          </ac:cxnSpMkLst>
        </pc:cxnChg>
        <pc:cxnChg chg="mod">
          <ac:chgData name="Ragnhild Halvorsrud" userId="917ea340-fd63-490f-a7db-68428d24cf32" providerId="ADAL" clId="{3F26B701-AADC-4668-AAA4-FB7BA2B947B1}" dt="2020-06-19T09:06:46.470" v="2947"/>
          <ac:cxnSpMkLst>
            <pc:docMk/>
            <pc:sldMk cId="1796706160" sldId="522"/>
            <ac:cxnSpMk id="174" creationId="{5F64F3D5-76C8-4C30-B916-3923F553689D}"/>
          </ac:cxnSpMkLst>
        </pc:cxnChg>
        <pc:cxnChg chg="mod">
          <ac:chgData name="Ragnhild Halvorsrud" userId="917ea340-fd63-490f-a7db-68428d24cf32" providerId="ADAL" clId="{3F26B701-AADC-4668-AAA4-FB7BA2B947B1}" dt="2020-06-19T09:06:46.470" v="2947"/>
          <ac:cxnSpMkLst>
            <pc:docMk/>
            <pc:sldMk cId="1796706160" sldId="522"/>
            <ac:cxnSpMk id="175" creationId="{5849952E-1ACF-4351-B771-3D3A166B1B77}"/>
          </ac:cxnSpMkLst>
        </pc:cxnChg>
        <pc:cxnChg chg="mod">
          <ac:chgData name="Ragnhild Halvorsrud" userId="917ea340-fd63-490f-a7db-68428d24cf32" providerId="ADAL" clId="{3F26B701-AADC-4668-AAA4-FB7BA2B947B1}" dt="2020-06-19T09:06:46.470" v="2947"/>
          <ac:cxnSpMkLst>
            <pc:docMk/>
            <pc:sldMk cId="1796706160" sldId="522"/>
            <ac:cxnSpMk id="176" creationId="{A9BBF020-0B72-4B0C-9C70-2D554E886E5B}"/>
          </ac:cxnSpMkLst>
        </pc:cxnChg>
        <pc:cxnChg chg="mod">
          <ac:chgData name="Ragnhild Halvorsrud" userId="917ea340-fd63-490f-a7db-68428d24cf32" providerId="ADAL" clId="{3F26B701-AADC-4668-AAA4-FB7BA2B947B1}" dt="2020-06-19T09:06:46.470" v="2947"/>
          <ac:cxnSpMkLst>
            <pc:docMk/>
            <pc:sldMk cId="1796706160" sldId="522"/>
            <ac:cxnSpMk id="178" creationId="{F430BDFD-3E60-40BD-A5E0-64104408656A}"/>
          </ac:cxnSpMkLst>
        </pc:cxnChg>
        <pc:cxnChg chg="mod">
          <ac:chgData name="Ragnhild Halvorsrud" userId="917ea340-fd63-490f-a7db-68428d24cf32" providerId="ADAL" clId="{3F26B701-AADC-4668-AAA4-FB7BA2B947B1}" dt="2020-06-19T09:06:46.470" v="2947"/>
          <ac:cxnSpMkLst>
            <pc:docMk/>
            <pc:sldMk cId="1796706160" sldId="522"/>
            <ac:cxnSpMk id="182" creationId="{FB117DBB-4D7C-4897-8118-5829C8420035}"/>
          </ac:cxnSpMkLst>
        </pc:cxnChg>
        <pc:cxnChg chg="mod">
          <ac:chgData name="Ragnhild Halvorsrud" userId="917ea340-fd63-490f-a7db-68428d24cf32" providerId="ADAL" clId="{3F26B701-AADC-4668-AAA4-FB7BA2B947B1}" dt="2020-06-19T09:06:46.470" v="2947"/>
          <ac:cxnSpMkLst>
            <pc:docMk/>
            <pc:sldMk cId="1796706160" sldId="522"/>
            <ac:cxnSpMk id="186" creationId="{4FA8656B-8277-4E52-93B0-93780F8171BC}"/>
          </ac:cxnSpMkLst>
        </pc:cxnChg>
        <pc:cxnChg chg="mod">
          <ac:chgData name="Ragnhild Halvorsrud" userId="917ea340-fd63-490f-a7db-68428d24cf32" providerId="ADAL" clId="{3F26B701-AADC-4668-AAA4-FB7BA2B947B1}" dt="2020-06-19T09:06:46.470" v="2947"/>
          <ac:cxnSpMkLst>
            <pc:docMk/>
            <pc:sldMk cId="1796706160" sldId="522"/>
            <ac:cxnSpMk id="189" creationId="{1F69DC00-BC7F-41CD-A4FD-8E57AF443416}"/>
          </ac:cxnSpMkLst>
        </pc:cxnChg>
        <pc:cxnChg chg="add mod">
          <ac:chgData name="Ragnhild Halvorsrud" userId="917ea340-fd63-490f-a7db-68428d24cf32" providerId="ADAL" clId="{3F26B701-AADC-4668-AAA4-FB7BA2B947B1}" dt="2020-06-19T09:17:56.088" v="5163" actId="164"/>
          <ac:cxnSpMkLst>
            <pc:docMk/>
            <pc:sldMk cId="1796706160" sldId="522"/>
            <ac:cxnSpMk id="190" creationId="{3C5CCF92-5D3D-4820-AF3E-DC52C03A2E71}"/>
          </ac:cxnSpMkLst>
        </pc:cxnChg>
        <pc:cxnChg chg="add mod">
          <ac:chgData name="Ragnhild Halvorsrud" userId="917ea340-fd63-490f-a7db-68428d24cf32" providerId="ADAL" clId="{3F26B701-AADC-4668-AAA4-FB7BA2B947B1}" dt="2020-06-19T09:17:56.088" v="5163" actId="164"/>
          <ac:cxnSpMkLst>
            <pc:docMk/>
            <pc:sldMk cId="1796706160" sldId="522"/>
            <ac:cxnSpMk id="196" creationId="{27FD458D-4CAC-43A8-984A-F168CF0A1BEC}"/>
          </ac:cxnSpMkLst>
        </pc:cxnChg>
        <pc:cxnChg chg="add mod">
          <ac:chgData name="Ragnhild Halvorsrud" userId="917ea340-fd63-490f-a7db-68428d24cf32" providerId="ADAL" clId="{3F26B701-AADC-4668-AAA4-FB7BA2B947B1}" dt="2020-06-19T09:17:56.088" v="5163" actId="164"/>
          <ac:cxnSpMkLst>
            <pc:docMk/>
            <pc:sldMk cId="1796706160" sldId="522"/>
            <ac:cxnSpMk id="198" creationId="{E4479A84-65D9-4E16-9E01-89EB06799EF9}"/>
          </ac:cxnSpMkLst>
        </pc:cxnChg>
        <pc:cxnChg chg="add mod">
          <ac:chgData name="Ragnhild Halvorsrud" userId="917ea340-fd63-490f-a7db-68428d24cf32" providerId="ADAL" clId="{3F26B701-AADC-4668-AAA4-FB7BA2B947B1}" dt="2020-06-19T09:17:56.088" v="5163" actId="164"/>
          <ac:cxnSpMkLst>
            <pc:docMk/>
            <pc:sldMk cId="1796706160" sldId="522"/>
            <ac:cxnSpMk id="204" creationId="{BCB84761-BEC8-4692-AAD7-6D21A85622CE}"/>
          </ac:cxnSpMkLst>
        </pc:cxnChg>
        <pc:cxnChg chg="add mod">
          <ac:chgData name="Ragnhild Halvorsrud" userId="917ea340-fd63-490f-a7db-68428d24cf32" providerId="ADAL" clId="{3F26B701-AADC-4668-AAA4-FB7BA2B947B1}" dt="2020-06-19T09:17:56.088" v="5163" actId="164"/>
          <ac:cxnSpMkLst>
            <pc:docMk/>
            <pc:sldMk cId="1796706160" sldId="522"/>
            <ac:cxnSpMk id="214" creationId="{109F0D0A-DC20-46D8-8012-AA6B3D021B8A}"/>
          </ac:cxnSpMkLst>
        </pc:cxnChg>
        <pc:cxnChg chg="add mod">
          <ac:chgData name="Ragnhild Halvorsrud" userId="917ea340-fd63-490f-a7db-68428d24cf32" providerId="ADAL" clId="{3F26B701-AADC-4668-AAA4-FB7BA2B947B1}" dt="2020-06-19T09:17:56.088" v="5163" actId="164"/>
          <ac:cxnSpMkLst>
            <pc:docMk/>
            <pc:sldMk cId="1796706160" sldId="522"/>
            <ac:cxnSpMk id="215" creationId="{BCC19FAC-4867-404B-955D-18DE2CB30C79}"/>
          </ac:cxnSpMkLst>
        </pc:cxnChg>
        <pc:cxnChg chg="add mod">
          <ac:chgData name="Ragnhild Halvorsrud" userId="917ea340-fd63-490f-a7db-68428d24cf32" providerId="ADAL" clId="{3F26B701-AADC-4668-AAA4-FB7BA2B947B1}" dt="2020-06-19T09:17:56.088" v="5163" actId="164"/>
          <ac:cxnSpMkLst>
            <pc:docMk/>
            <pc:sldMk cId="1796706160" sldId="522"/>
            <ac:cxnSpMk id="216" creationId="{0FA20378-BAC4-40EC-BE81-57D3DA4DA941}"/>
          </ac:cxnSpMkLst>
        </pc:cxnChg>
        <pc:cxnChg chg="add mod">
          <ac:chgData name="Ragnhild Halvorsrud" userId="917ea340-fd63-490f-a7db-68428d24cf32" providerId="ADAL" clId="{3F26B701-AADC-4668-AAA4-FB7BA2B947B1}" dt="2020-06-19T09:17:56.088" v="5163" actId="164"/>
          <ac:cxnSpMkLst>
            <pc:docMk/>
            <pc:sldMk cId="1796706160" sldId="522"/>
            <ac:cxnSpMk id="217" creationId="{4CC02713-F44D-443D-85C2-B1CE5AAFB899}"/>
          </ac:cxnSpMkLst>
        </pc:cxnChg>
        <pc:cxnChg chg="add mod">
          <ac:chgData name="Ragnhild Halvorsrud" userId="917ea340-fd63-490f-a7db-68428d24cf32" providerId="ADAL" clId="{3F26B701-AADC-4668-AAA4-FB7BA2B947B1}" dt="2020-06-19T09:17:56.088" v="5163" actId="164"/>
          <ac:cxnSpMkLst>
            <pc:docMk/>
            <pc:sldMk cId="1796706160" sldId="522"/>
            <ac:cxnSpMk id="218" creationId="{410FE770-A52E-4EF9-A51E-99FD1B4AACE6}"/>
          </ac:cxnSpMkLst>
        </pc:cxnChg>
        <pc:cxnChg chg="add mod">
          <ac:chgData name="Ragnhild Halvorsrud" userId="917ea340-fd63-490f-a7db-68428d24cf32" providerId="ADAL" clId="{3F26B701-AADC-4668-AAA4-FB7BA2B947B1}" dt="2020-06-19T09:17:56.088" v="5163" actId="164"/>
          <ac:cxnSpMkLst>
            <pc:docMk/>
            <pc:sldMk cId="1796706160" sldId="522"/>
            <ac:cxnSpMk id="219" creationId="{00481B7B-BD51-4558-9BE5-EB7427DE63FA}"/>
          </ac:cxnSpMkLst>
        </pc:cxnChg>
        <pc:cxnChg chg="add mod">
          <ac:chgData name="Ragnhild Halvorsrud" userId="917ea340-fd63-490f-a7db-68428d24cf32" providerId="ADAL" clId="{3F26B701-AADC-4668-AAA4-FB7BA2B947B1}" dt="2020-06-19T09:17:56.088" v="5163" actId="164"/>
          <ac:cxnSpMkLst>
            <pc:docMk/>
            <pc:sldMk cId="1796706160" sldId="522"/>
            <ac:cxnSpMk id="220" creationId="{F42A8645-2AB0-44DF-B2FA-F85077B75279}"/>
          </ac:cxnSpMkLst>
        </pc:cxnChg>
        <pc:cxnChg chg="add mod">
          <ac:chgData name="Ragnhild Halvorsrud" userId="917ea340-fd63-490f-a7db-68428d24cf32" providerId="ADAL" clId="{3F26B701-AADC-4668-AAA4-FB7BA2B947B1}" dt="2020-06-19T09:17:56.088" v="5163" actId="164"/>
          <ac:cxnSpMkLst>
            <pc:docMk/>
            <pc:sldMk cId="1796706160" sldId="522"/>
            <ac:cxnSpMk id="222" creationId="{6C8D2EAA-7D13-4F83-985C-BF0463BCB2C0}"/>
          </ac:cxnSpMkLst>
        </pc:cxnChg>
        <pc:cxnChg chg="add mod">
          <ac:chgData name="Ragnhild Halvorsrud" userId="917ea340-fd63-490f-a7db-68428d24cf32" providerId="ADAL" clId="{3F26B701-AADC-4668-AAA4-FB7BA2B947B1}" dt="2020-06-19T09:17:56.088" v="5163" actId="164"/>
          <ac:cxnSpMkLst>
            <pc:docMk/>
            <pc:sldMk cId="1796706160" sldId="522"/>
            <ac:cxnSpMk id="224" creationId="{39B3B52D-5967-4240-BCF7-077463DF4120}"/>
          </ac:cxnSpMkLst>
        </pc:cxnChg>
        <pc:cxnChg chg="add mod">
          <ac:chgData name="Ragnhild Halvorsrud" userId="917ea340-fd63-490f-a7db-68428d24cf32" providerId="ADAL" clId="{3F26B701-AADC-4668-AAA4-FB7BA2B947B1}" dt="2020-06-19T09:17:56.088" v="5163" actId="164"/>
          <ac:cxnSpMkLst>
            <pc:docMk/>
            <pc:sldMk cId="1796706160" sldId="522"/>
            <ac:cxnSpMk id="225" creationId="{A65CB5B3-9BD6-4F1A-8BC0-59BA5A25A0B8}"/>
          </ac:cxnSpMkLst>
        </pc:cxnChg>
        <pc:cxnChg chg="add mod">
          <ac:chgData name="Ragnhild Halvorsrud" userId="917ea340-fd63-490f-a7db-68428d24cf32" providerId="ADAL" clId="{3F26B701-AADC-4668-AAA4-FB7BA2B947B1}" dt="2020-06-19T09:17:56.088" v="5163" actId="164"/>
          <ac:cxnSpMkLst>
            <pc:docMk/>
            <pc:sldMk cId="1796706160" sldId="522"/>
            <ac:cxnSpMk id="228" creationId="{7D95B863-3362-4716-8592-49C88349627C}"/>
          </ac:cxnSpMkLst>
        </pc:cxnChg>
        <pc:cxnChg chg="add mod">
          <ac:chgData name="Ragnhild Halvorsrud" userId="917ea340-fd63-490f-a7db-68428d24cf32" providerId="ADAL" clId="{3F26B701-AADC-4668-AAA4-FB7BA2B947B1}" dt="2020-06-19T09:17:56.088" v="5163" actId="164"/>
          <ac:cxnSpMkLst>
            <pc:docMk/>
            <pc:sldMk cId="1796706160" sldId="522"/>
            <ac:cxnSpMk id="229" creationId="{6CA1ABCB-666E-4878-8AFC-4EF9C2633DD1}"/>
          </ac:cxnSpMkLst>
        </pc:cxnChg>
        <pc:cxnChg chg="add mod">
          <ac:chgData name="Ragnhild Halvorsrud" userId="917ea340-fd63-490f-a7db-68428d24cf32" providerId="ADAL" clId="{3F26B701-AADC-4668-AAA4-FB7BA2B947B1}" dt="2020-06-19T09:17:56.088" v="5163" actId="164"/>
          <ac:cxnSpMkLst>
            <pc:docMk/>
            <pc:sldMk cId="1796706160" sldId="522"/>
            <ac:cxnSpMk id="232" creationId="{25DEF4FF-6415-4C0B-94EE-F62E8CF42420}"/>
          </ac:cxnSpMkLst>
        </pc:cxnChg>
        <pc:cxnChg chg="add mod">
          <ac:chgData name="Ragnhild Halvorsrud" userId="917ea340-fd63-490f-a7db-68428d24cf32" providerId="ADAL" clId="{3F26B701-AADC-4668-AAA4-FB7BA2B947B1}" dt="2020-06-19T09:17:56.088" v="5163" actId="164"/>
          <ac:cxnSpMkLst>
            <pc:docMk/>
            <pc:sldMk cId="1796706160" sldId="522"/>
            <ac:cxnSpMk id="234" creationId="{D063C195-8D7C-4543-A211-06D7A6A17606}"/>
          </ac:cxnSpMkLst>
        </pc:cxnChg>
        <pc:cxnChg chg="add mod">
          <ac:chgData name="Ragnhild Halvorsrud" userId="917ea340-fd63-490f-a7db-68428d24cf32" providerId="ADAL" clId="{3F26B701-AADC-4668-AAA4-FB7BA2B947B1}" dt="2020-06-19T09:17:56.088" v="5163" actId="164"/>
          <ac:cxnSpMkLst>
            <pc:docMk/>
            <pc:sldMk cId="1796706160" sldId="522"/>
            <ac:cxnSpMk id="235" creationId="{05E5B2BF-F681-43B3-95AE-BC0F28EFB6F9}"/>
          </ac:cxnSpMkLst>
        </pc:cxnChg>
        <pc:cxnChg chg="add mod">
          <ac:chgData name="Ragnhild Halvorsrud" userId="917ea340-fd63-490f-a7db-68428d24cf32" providerId="ADAL" clId="{3F26B701-AADC-4668-AAA4-FB7BA2B947B1}" dt="2020-06-19T09:17:56.088" v="5163" actId="164"/>
          <ac:cxnSpMkLst>
            <pc:docMk/>
            <pc:sldMk cId="1796706160" sldId="522"/>
            <ac:cxnSpMk id="240" creationId="{29710DAE-18AD-4CEC-BC2E-6588AB2B7726}"/>
          </ac:cxnSpMkLst>
        </pc:cxnChg>
        <pc:cxnChg chg="add mod">
          <ac:chgData name="Ragnhild Halvorsrud" userId="917ea340-fd63-490f-a7db-68428d24cf32" providerId="ADAL" clId="{3F26B701-AADC-4668-AAA4-FB7BA2B947B1}" dt="2020-06-19T09:17:56.088" v="5163" actId="164"/>
          <ac:cxnSpMkLst>
            <pc:docMk/>
            <pc:sldMk cId="1796706160" sldId="522"/>
            <ac:cxnSpMk id="241" creationId="{B6FBA8A7-8E72-4D85-B08C-BEE7F8F7DDF1}"/>
          </ac:cxnSpMkLst>
        </pc:cxnChg>
        <pc:cxnChg chg="add mod">
          <ac:chgData name="Ragnhild Halvorsrud" userId="917ea340-fd63-490f-a7db-68428d24cf32" providerId="ADAL" clId="{3F26B701-AADC-4668-AAA4-FB7BA2B947B1}" dt="2020-06-19T09:17:56.088" v="5163" actId="164"/>
          <ac:cxnSpMkLst>
            <pc:docMk/>
            <pc:sldMk cId="1796706160" sldId="522"/>
            <ac:cxnSpMk id="242" creationId="{7154A460-98BC-4B3B-B627-E5DAE725307D}"/>
          </ac:cxnSpMkLst>
        </pc:cxnChg>
        <pc:cxnChg chg="add mod">
          <ac:chgData name="Ragnhild Halvorsrud" userId="917ea340-fd63-490f-a7db-68428d24cf32" providerId="ADAL" clId="{3F26B701-AADC-4668-AAA4-FB7BA2B947B1}" dt="2020-06-19T09:17:56.088" v="5163" actId="164"/>
          <ac:cxnSpMkLst>
            <pc:docMk/>
            <pc:sldMk cId="1796706160" sldId="522"/>
            <ac:cxnSpMk id="243" creationId="{6AED1F54-93AC-479E-843F-7C6E0F35A798}"/>
          </ac:cxnSpMkLst>
        </pc:cxnChg>
        <pc:cxnChg chg="add mod">
          <ac:chgData name="Ragnhild Halvorsrud" userId="917ea340-fd63-490f-a7db-68428d24cf32" providerId="ADAL" clId="{3F26B701-AADC-4668-AAA4-FB7BA2B947B1}" dt="2020-06-19T09:17:56.088" v="5163" actId="164"/>
          <ac:cxnSpMkLst>
            <pc:docMk/>
            <pc:sldMk cId="1796706160" sldId="522"/>
            <ac:cxnSpMk id="245" creationId="{D9E2F335-5730-41A6-93E3-482422B4DF7E}"/>
          </ac:cxnSpMkLst>
        </pc:cxnChg>
        <pc:cxnChg chg="add mod">
          <ac:chgData name="Ragnhild Halvorsrud" userId="917ea340-fd63-490f-a7db-68428d24cf32" providerId="ADAL" clId="{3F26B701-AADC-4668-AAA4-FB7BA2B947B1}" dt="2020-06-19T09:17:56.088" v="5163" actId="164"/>
          <ac:cxnSpMkLst>
            <pc:docMk/>
            <pc:sldMk cId="1796706160" sldId="522"/>
            <ac:cxnSpMk id="247" creationId="{933BDDBE-E1B2-4EEA-A423-946EB9623D85}"/>
          </ac:cxnSpMkLst>
        </pc:cxnChg>
        <pc:cxnChg chg="add mod">
          <ac:chgData name="Ragnhild Halvorsrud" userId="917ea340-fd63-490f-a7db-68428d24cf32" providerId="ADAL" clId="{3F26B701-AADC-4668-AAA4-FB7BA2B947B1}" dt="2020-06-19T09:17:56.088" v="5163" actId="164"/>
          <ac:cxnSpMkLst>
            <pc:docMk/>
            <pc:sldMk cId="1796706160" sldId="522"/>
            <ac:cxnSpMk id="248" creationId="{511796D2-BF0F-4434-BE95-E9CBAE8011BD}"/>
          </ac:cxnSpMkLst>
        </pc:cxnChg>
        <pc:cxnChg chg="add mod">
          <ac:chgData name="Ragnhild Halvorsrud" userId="917ea340-fd63-490f-a7db-68428d24cf32" providerId="ADAL" clId="{3F26B701-AADC-4668-AAA4-FB7BA2B947B1}" dt="2020-06-19T09:17:56.088" v="5163" actId="164"/>
          <ac:cxnSpMkLst>
            <pc:docMk/>
            <pc:sldMk cId="1796706160" sldId="522"/>
            <ac:cxnSpMk id="252" creationId="{36BC4F0B-9D4D-494B-967E-AC8AC0E22B63}"/>
          </ac:cxnSpMkLst>
        </pc:cxnChg>
        <pc:cxnChg chg="add mod">
          <ac:chgData name="Ragnhild Halvorsrud" userId="917ea340-fd63-490f-a7db-68428d24cf32" providerId="ADAL" clId="{3F26B701-AADC-4668-AAA4-FB7BA2B947B1}" dt="2020-06-19T09:17:56.088" v="5163" actId="164"/>
          <ac:cxnSpMkLst>
            <pc:docMk/>
            <pc:sldMk cId="1796706160" sldId="522"/>
            <ac:cxnSpMk id="256" creationId="{DC4681DC-AD63-45C9-8EEE-9900C631E8CE}"/>
          </ac:cxnSpMkLst>
        </pc:cxnChg>
        <pc:cxnChg chg="add mod">
          <ac:chgData name="Ragnhild Halvorsrud" userId="917ea340-fd63-490f-a7db-68428d24cf32" providerId="ADAL" clId="{3F26B701-AADC-4668-AAA4-FB7BA2B947B1}" dt="2020-06-19T09:17:56.088" v="5163" actId="164"/>
          <ac:cxnSpMkLst>
            <pc:docMk/>
            <pc:sldMk cId="1796706160" sldId="522"/>
            <ac:cxnSpMk id="257" creationId="{223F4C44-4B69-4ECB-BBE8-241ECF05CA7E}"/>
          </ac:cxnSpMkLst>
        </pc:cxnChg>
        <pc:cxnChg chg="add mod">
          <ac:chgData name="Ragnhild Halvorsrud" userId="917ea340-fd63-490f-a7db-68428d24cf32" providerId="ADAL" clId="{3F26B701-AADC-4668-AAA4-FB7BA2B947B1}" dt="2020-06-19T09:17:56.088" v="5163" actId="164"/>
          <ac:cxnSpMkLst>
            <pc:docMk/>
            <pc:sldMk cId="1796706160" sldId="522"/>
            <ac:cxnSpMk id="258" creationId="{5A15FD9C-BD98-49B0-AA73-30A4A48D890D}"/>
          </ac:cxnSpMkLst>
        </pc:cxnChg>
        <pc:cxnChg chg="add mod">
          <ac:chgData name="Ragnhild Halvorsrud" userId="917ea340-fd63-490f-a7db-68428d24cf32" providerId="ADAL" clId="{3F26B701-AADC-4668-AAA4-FB7BA2B947B1}" dt="2020-06-19T09:17:56.088" v="5163" actId="164"/>
          <ac:cxnSpMkLst>
            <pc:docMk/>
            <pc:sldMk cId="1796706160" sldId="522"/>
            <ac:cxnSpMk id="261" creationId="{282FF727-6A8E-4D66-8AD8-F766FFA66D82}"/>
          </ac:cxnSpMkLst>
        </pc:cxnChg>
        <pc:cxnChg chg="add mod">
          <ac:chgData name="Ragnhild Halvorsrud" userId="917ea340-fd63-490f-a7db-68428d24cf32" providerId="ADAL" clId="{3F26B701-AADC-4668-AAA4-FB7BA2B947B1}" dt="2020-06-19T09:17:56.088" v="5163" actId="164"/>
          <ac:cxnSpMkLst>
            <pc:docMk/>
            <pc:sldMk cId="1796706160" sldId="522"/>
            <ac:cxnSpMk id="262" creationId="{90456A34-254A-4767-9963-63D705062CE1}"/>
          </ac:cxnSpMkLst>
        </pc:cxnChg>
        <pc:cxnChg chg="add mod">
          <ac:chgData name="Ragnhild Halvorsrud" userId="917ea340-fd63-490f-a7db-68428d24cf32" providerId="ADAL" clId="{3F26B701-AADC-4668-AAA4-FB7BA2B947B1}" dt="2020-06-19T09:17:56.088" v="5163" actId="164"/>
          <ac:cxnSpMkLst>
            <pc:docMk/>
            <pc:sldMk cId="1796706160" sldId="522"/>
            <ac:cxnSpMk id="263" creationId="{07089982-69B3-4240-A902-564D50E3CECA}"/>
          </ac:cxnSpMkLst>
        </pc:cxnChg>
        <pc:cxnChg chg="add mod">
          <ac:chgData name="Ragnhild Halvorsrud" userId="917ea340-fd63-490f-a7db-68428d24cf32" providerId="ADAL" clId="{3F26B701-AADC-4668-AAA4-FB7BA2B947B1}" dt="2020-06-19T09:17:56.088" v="5163" actId="164"/>
          <ac:cxnSpMkLst>
            <pc:docMk/>
            <pc:sldMk cId="1796706160" sldId="522"/>
            <ac:cxnSpMk id="265" creationId="{6F20D73F-B314-4D61-ACC1-F858D8700AC8}"/>
          </ac:cxnSpMkLst>
        </pc:cxnChg>
        <pc:cxnChg chg="add mod">
          <ac:chgData name="Ragnhild Halvorsrud" userId="917ea340-fd63-490f-a7db-68428d24cf32" providerId="ADAL" clId="{3F26B701-AADC-4668-AAA4-FB7BA2B947B1}" dt="2020-06-19T09:17:56.088" v="5163" actId="164"/>
          <ac:cxnSpMkLst>
            <pc:docMk/>
            <pc:sldMk cId="1796706160" sldId="522"/>
            <ac:cxnSpMk id="266" creationId="{B7DC57F0-711B-40A1-BAB6-588C59269A8A}"/>
          </ac:cxnSpMkLst>
        </pc:cxnChg>
        <pc:cxnChg chg="add mod">
          <ac:chgData name="Ragnhild Halvorsrud" userId="917ea340-fd63-490f-a7db-68428d24cf32" providerId="ADAL" clId="{3F26B701-AADC-4668-AAA4-FB7BA2B947B1}" dt="2020-06-19T09:17:56.088" v="5163" actId="164"/>
          <ac:cxnSpMkLst>
            <pc:docMk/>
            <pc:sldMk cId="1796706160" sldId="522"/>
            <ac:cxnSpMk id="268" creationId="{E58EF18C-81DD-429D-8A29-BC59C42192BB}"/>
          </ac:cxnSpMkLst>
        </pc:cxnChg>
        <pc:cxnChg chg="add mod">
          <ac:chgData name="Ragnhild Halvorsrud" userId="917ea340-fd63-490f-a7db-68428d24cf32" providerId="ADAL" clId="{3F26B701-AADC-4668-AAA4-FB7BA2B947B1}" dt="2020-06-19T09:17:56.088" v="5163" actId="164"/>
          <ac:cxnSpMkLst>
            <pc:docMk/>
            <pc:sldMk cId="1796706160" sldId="522"/>
            <ac:cxnSpMk id="272" creationId="{F02B9DE6-959D-4057-B5F3-8CC69EBB24E1}"/>
          </ac:cxnSpMkLst>
        </pc:cxnChg>
        <pc:cxnChg chg="add mod">
          <ac:chgData name="Ragnhild Halvorsrud" userId="917ea340-fd63-490f-a7db-68428d24cf32" providerId="ADAL" clId="{3F26B701-AADC-4668-AAA4-FB7BA2B947B1}" dt="2020-06-19T09:17:56.088" v="5163" actId="164"/>
          <ac:cxnSpMkLst>
            <pc:docMk/>
            <pc:sldMk cId="1796706160" sldId="522"/>
            <ac:cxnSpMk id="273" creationId="{BCA57DA5-970B-431A-9CFF-A9B7343320EC}"/>
          </ac:cxnSpMkLst>
        </pc:cxnChg>
        <pc:cxnChg chg="add mod">
          <ac:chgData name="Ragnhild Halvorsrud" userId="917ea340-fd63-490f-a7db-68428d24cf32" providerId="ADAL" clId="{3F26B701-AADC-4668-AAA4-FB7BA2B947B1}" dt="2020-06-19T09:17:56.088" v="5163" actId="164"/>
          <ac:cxnSpMkLst>
            <pc:docMk/>
            <pc:sldMk cId="1796706160" sldId="522"/>
            <ac:cxnSpMk id="275" creationId="{177416E8-F501-4CB7-B015-26491534FDA2}"/>
          </ac:cxnSpMkLst>
        </pc:cxnChg>
        <pc:cxnChg chg="add mod">
          <ac:chgData name="Ragnhild Halvorsrud" userId="917ea340-fd63-490f-a7db-68428d24cf32" providerId="ADAL" clId="{3F26B701-AADC-4668-AAA4-FB7BA2B947B1}" dt="2020-06-19T09:17:56.088" v="5163" actId="164"/>
          <ac:cxnSpMkLst>
            <pc:docMk/>
            <pc:sldMk cId="1796706160" sldId="522"/>
            <ac:cxnSpMk id="277" creationId="{0BF4590C-3583-42EF-BD47-6C8801CFC845}"/>
          </ac:cxnSpMkLst>
        </pc:cxnChg>
        <pc:cxnChg chg="add mod">
          <ac:chgData name="Ragnhild Halvorsrud" userId="917ea340-fd63-490f-a7db-68428d24cf32" providerId="ADAL" clId="{3F26B701-AADC-4668-AAA4-FB7BA2B947B1}" dt="2020-06-19T09:17:56.088" v="5163" actId="164"/>
          <ac:cxnSpMkLst>
            <pc:docMk/>
            <pc:sldMk cId="1796706160" sldId="522"/>
            <ac:cxnSpMk id="281" creationId="{89852529-C8A5-4B70-BB53-0F1E6180BA8B}"/>
          </ac:cxnSpMkLst>
        </pc:cxnChg>
        <pc:cxnChg chg="add mod">
          <ac:chgData name="Ragnhild Halvorsrud" userId="917ea340-fd63-490f-a7db-68428d24cf32" providerId="ADAL" clId="{3F26B701-AADC-4668-AAA4-FB7BA2B947B1}" dt="2020-06-19T09:17:56.088" v="5163" actId="164"/>
          <ac:cxnSpMkLst>
            <pc:docMk/>
            <pc:sldMk cId="1796706160" sldId="522"/>
            <ac:cxnSpMk id="283" creationId="{095A87F3-FB51-4D2E-B594-CBB40ADBE3F8}"/>
          </ac:cxnSpMkLst>
        </pc:cxnChg>
        <pc:cxnChg chg="add mod">
          <ac:chgData name="Ragnhild Halvorsrud" userId="917ea340-fd63-490f-a7db-68428d24cf32" providerId="ADAL" clId="{3F26B701-AADC-4668-AAA4-FB7BA2B947B1}" dt="2020-06-19T09:17:56.088" v="5163" actId="164"/>
          <ac:cxnSpMkLst>
            <pc:docMk/>
            <pc:sldMk cId="1796706160" sldId="522"/>
            <ac:cxnSpMk id="284" creationId="{CA8E2B18-B8A7-4422-BC9C-8E922ECD61EE}"/>
          </ac:cxnSpMkLst>
        </pc:cxnChg>
        <pc:cxnChg chg="add mod">
          <ac:chgData name="Ragnhild Halvorsrud" userId="917ea340-fd63-490f-a7db-68428d24cf32" providerId="ADAL" clId="{3F26B701-AADC-4668-AAA4-FB7BA2B947B1}" dt="2020-06-19T09:17:56.088" v="5163" actId="164"/>
          <ac:cxnSpMkLst>
            <pc:docMk/>
            <pc:sldMk cId="1796706160" sldId="522"/>
            <ac:cxnSpMk id="285" creationId="{2658C360-7E7B-4E2D-8A96-76819C27E4AD}"/>
          </ac:cxnSpMkLst>
        </pc:cxnChg>
        <pc:cxnChg chg="add mod">
          <ac:chgData name="Ragnhild Halvorsrud" userId="917ea340-fd63-490f-a7db-68428d24cf32" providerId="ADAL" clId="{3F26B701-AADC-4668-AAA4-FB7BA2B947B1}" dt="2020-06-19T09:17:56.088" v="5163" actId="164"/>
          <ac:cxnSpMkLst>
            <pc:docMk/>
            <pc:sldMk cId="1796706160" sldId="522"/>
            <ac:cxnSpMk id="288" creationId="{72E7B97E-1042-4312-93D2-1E178517A682}"/>
          </ac:cxnSpMkLst>
        </pc:cxnChg>
        <pc:cxnChg chg="add mod">
          <ac:chgData name="Ragnhild Halvorsrud" userId="917ea340-fd63-490f-a7db-68428d24cf32" providerId="ADAL" clId="{3F26B701-AADC-4668-AAA4-FB7BA2B947B1}" dt="2020-06-19T09:17:56.088" v="5163" actId="164"/>
          <ac:cxnSpMkLst>
            <pc:docMk/>
            <pc:sldMk cId="1796706160" sldId="522"/>
            <ac:cxnSpMk id="289" creationId="{4C79E1F9-6933-40A1-98E5-3CCFE69AD31A}"/>
          </ac:cxnSpMkLst>
        </pc:cxnChg>
        <pc:cxnChg chg="add mod">
          <ac:chgData name="Ragnhild Halvorsrud" userId="917ea340-fd63-490f-a7db-68428d24cf32" providerId="ADAL" clId="{3F26B701-AADC-4668-AAA4-FB7BA2B947B1}" dt="2020-06-19T09:17:56.088" v="5163" actId="164"/>
          <ac:cxnSpMkLst>
            <pc:docMk/>
            <pc:sldMk cId="1796706160" sldId="522"/>
            <ac:cxnSpMk id="290" creationId="{9D632D2D-E159-422D-9965-E6CF46747B45}"/>
          </ac:cxnSpMkLst>
        </pc:cxnChg>
        <pc:cxnChg chg="add mod">
          <ac:chgData name="Ragnhild Halvorsrud" userId="917ea340-fd63-490f-a7db-68428d24cf32" providerId="ADAL" clId="{3F26B701-AADC-4668-AAA4-FB7BA2B947B1}" dt="2020-06-19T09:17:56.088" v="5163" actId="164"/>
          <ac:cxnSpMkLst>
            <pc:docMk/>
            <pc:sldMk cId="1796706160" sldId="522"/>
            <ac:cxnSpMk id="291" creationId="{FC536F9B-9CA7-42CA-859F-50A90CD3E80C}"/>
          </ac:cxnSpMkLst>
        </pc:cxnChg>
        <pc:cxnChg chg="add mod">
          <ac:chgData name="Ragnhild Halvorsrud" userId="917ea340-fd63-490f-a7db-68428d24cf32" providerId="ADAL" clId="{3F26B701-AADC-4668-AAA4-FB7BA2B947B1}" dt="2020-06-19T09:17:56.088" v="5163" actId="164"/>
          <ac:cxnSpMkLst>
            <pc:docMk/>
            <pc:sldMk cId="1796706160" sldId="522"/>
            <ac:cxnSpMk id="292" creationId="{3E6F32D1-DBB9-4685-9F6E-544E5E3D7A0B}"/>
          </ac:cxnSpMkLst>
        </pc:cxnChg>
        <pc:cxnChg chg="add mod">
          <ac:chgData name="Ragnhild Halvorsrud" userId="917ea340-fd63-490f-a7db-68428d24cf32" providerId="ADAL" clId="{3F26B701-AADC-4668-AAA4-FB7BA2B947B1}" dt="2020-06-19T09:17:56.088" v="5163" actId="164"/>
          <ac:cxnSpMkLst>
            <pc:docMk/>
            <pc:sldMk cId="1796706160" sldId="522"/>
            <ac:cxnSpMk id="293" creationId="{33C9F67A-8F20-43F6-9CAF-4500A9BBE821}"/>
          </ac:cxnSpMkLst>
        </pc:cxnChg>
        <pc:cxnChg chg="add mod">
          <ac:chgData name="Ragnhild Halvorsrud" userId="917ea340-fd63-490f-a7db-68428d24cf32" providerId="ADAL" clId="{3F26B701-AADC-4668-AAA4-FB7BA2B947B1}" dt="2020-06-19T09:17:56.088" v="5163" actId="164"/>
          <ac:cxnSpMkLst>
            <pc:docMk/>
            <pc:sldMk cId="1796706160" sldId="522"/>
            <ac:cxnSpMk id="294" creationId="{8BE42847-51E9-4CE6-9642-EE97C0A47C44}"/>
          </ac:cxnSpMkLst>
        </pc:cxnChg>
        <pc:cxnChg chg="add mod">
          <ac:chgData name="Ragnhild Halvorsrud" userId="917ea340-fd63-490f-a7db-68428d24cf32" providerId="ADAL" clId="{3F26B701-AADC-4668-AAA4-FB7BA2B947B1}" dt="2020-06-19T09:17:56.088" v="5163" actId="164"/>
          <ac:cxnSpMkLst>
            <pc:docMk/>
            <pc:sldMk cId="1796706160" sldId="522"/>
            <ac:cxnSpMk id="295" creationId="{FD1A917F-7DBD-4F9D-A013-EE5B0A1276CF}"/>
          </ac:cxnSpMkLst>
        </pc:cxnChg>
        <pc:cxnChg chg="add mod">
          <ac:chgData name="Ragnhild Halvorsrud" userId="917ea340-fd63-490f-a7db-68428d24cf32" providerId="ADAL" clId="{3F26B701-AADC-4668-AAA4-FB7BA2B947B1}" dt="2020-06-19T09:17:56.088" v="5163" actId="164"/>
          <ac:cxnSpMkLst>
            <pc:docMk/>
            <pc:sldMk cId="1796706160" sldId="522"/>
            <ac:cxnSpMk id="296" creationId="{A9479816-DB06-4F3D-B470-0134C048DDED}"/>
          </ac:cxnSpMkLst>
        </pc:cxnChg>
        <pc:cxnChg chg="add mod">
          <ac:chgData name="Ragnhild Halvorsrud" userId="917ea340-fd63-490f-a7db-68428d24cf32" providerId="ADAL" clId="{3F26B701-AADC-4668-AAA4-FB7BA2B947B1}" dt="2020-06-19T09:17:56.088" v="5163" actId="164"/>
          <ac:cxnSpMkLst>
            <pc:docMk/>
            <pc:sldMk cId="1796706160" sldId="522"/>
            <ac:cxnSpMk id="297" creationId="{0A9C180E-55BC-4E9B-AB2C-A0CD334470A4}"/>
          </ac:cxnSpMkLst>
        </pc:cxnChg>
        <pc:cxnChg chg="add mod">
          <ac:chgData name="Ragnhild Halvorsrud" userId="917ea340-fd63-490f-a7db-68428d24cf32" providerId="ADAL" clId="{3F26B701-AADC-4668-AAA4-FB7BA2B947B1}" dt="2020-06-19T09:17:56.088" v="5163" actId="164"/>
          <ac:cxnSpMkLst>
            <pc:docMk/>
            <pc:sldMk cId="1796706160" sldId="522"/>
            <ac:cxnSpMk id="298" creationId="{E6C22F08-EE7B-4EDC-8D27-6A3C60F9CCF4}"/>
          </ac:cxnSpMkLst>
        </pc:cxnChg>
        <pc:cxnChg chg="add del mod">
          <ac:chgData name="Ragnhild Halvorsrud" userId="917ea340-fd63-490f-a7db-68428d24cf32" providerId="ADAL" clId="{3F26B701-AADC-4668-AAA4-FB7BA2B947B1}" dt="2020-06-19T09:48:33.634" v="7451" actId="478"/>
          <ac:cxnSpMkLst>
            <pc:docMk/>
            <pc:sldMk cId="1796706160" sldId="522"/>
            <ac:cxnSpMk id="304" creationId="{DD816C4A-6D62-4551-AF12-F896E55AFB63}"/>
          </ac:cxnSpMkLst>
        </pc:cxnChg>
        <pc:cxnChg chg="add del mod">
          <ac:chgData name="Ragnhild Halvorsrud" userId="917ea340-fd63-490f-a7db-68428d24cf32" providerId="ADAL" clId="{3F26B701-AADC-4668-AAA4-FB7BA2B947B1}" dt="2020-06-19T09:11:21.359" v="4009" actId="478"/>
          <ac:cxnSpMkLst>
            <pc:docMk/>
            <pc:sldMk cId="1796706160" sldId="522"/>
            <ac:cxnSpMk id="307" creationId="{29636FBD-5DAE-4608-A8C5-7D2FC191DEA6}"/>
          </ac:cxnSpMkLst>
        </pc:cxnChg>
      </pc:sldChg>
      <pc:sldChg chg="modSp add del mod modNotes">
        <pc:chgData name="Ragnhild Halvorsrud" userId="917ea340-fd63-490f-a7db-68428d24cf32" providerId="ADAL" clId="{3F26B701-AADC-4668-AAA4-FB7BA2B947B1}" dt="2020-06-19T09:06:01.418" v="2910" actId="47"/>
        <pc:sldMkLst>
          <pc:docMk/>
          <pc:sldMk cId="3265801124" sldId="522"/>
        </pc:sldMkLst>
        <pc:spChg chg="mod">
          <ac:chgData name="Ragnhild Halvorsrud" userId="917ea340-fd63-490f-a7db-68428d24cf32" providerId="ADAL" clId="{3F26B701-AADC-4668-AAA4-FB7BA2B947B1}" dt="2020-06-19T09:05:35.841" v="2704" actId="790"/>
          <ac:spMkLst>
            <pc:docMk/>
            <pc:sldMk cId="3265801124" sldId="522"/>
            <ac:spMk id="2" creationId="{DFE8D356-A21B-423A-8199-EF05F8D333FA}"/>
          </ac:spMkLst>
        </pc:spChg>
        <pc:spChg chg="mod">
          <ac:chgData name="Ragnhild Halvorsrud" userId="917ea340-fd63-490f-a7db-68428d24cf32" providerId="ADAL" clId="{3F26B701-AADC-4668-AAA4-FB7BA2B947B1}" dt="2020-06-19T09:05:35.846" v="2706" actId="790"/>
          <ac:spMkLst>
            <pc:docMk/>
            <pc:sldMk cId="3265801124" sldId="522"/>
            <ac:spMk id="7" creationId="{33ED721E-F64E-4CAE-B427-EAE918E00B88}"/>
          </ac:spMkLst>
        </pc:spChg>
        <pc:spChg chg="mod">
          <ac:chgData name="Ragnhild Halvorsrud" userId="917ea340-fd63-490f-a7db-68428d24cf32" providerId="ADAL" clId="{3F26B701-AADC-4668-AAA4-FB7BA2B947B1}" dt="2020-06-19T09:05:35.777" v="2664" actId="790"/>
          <ac:spMkLst>
            <pc:docMk/>
            <pc:sldMk cId="3265801124" sldId="522"/>
            <ac:spMk id="189" creationId="{0A1BE4BC-5F6D-4117-8ECD-E710623E443F}"/>
          </ac:spMkLst>
        </pc:spChg>
        <pc:spChg chg="mod">
          <ac:chgData name="Ragnhild Halvorsrud" userId="917ea340-fd63-490f-a7db-68428d24cf32" providerId="ADAL" clId="{3F26B701-AADC-4668-AAA4-FB7BA2B947B1}" dt="2020-06-19T09:05:35.779" v="2665" actId="790"/>
          <ac:spMkLst>
            <pc:docMk/>
            <pc:sldMk cId="3265801124" sldId="522"/>
            <ac:spMk id="193" creationId="{5706A2DB-045C-4577-9491-96BFC47F8FA6}"/>
          </ac:spMkLst>
        </pc:spChg>
        <pc:spChg chg="mod">
          <ac:chgData name="Ragnhild Halvorsrud" userId="917ea340-fd63-490f-a7db-68428d24cf32" providerId="ADAL" clId="{3F26B701-AADC-4668-AAA4-FB7BA2B947B1}" dt="2020-06-19T09:05:35.781" v="2666" actId="790"/>
          <ac:spMkLst>
            <pc:docMk/>
            <pc:sldMk cId="3265801124" sldId="522"/>
            <ac:spMk id="205" creationId="{22EFE43B-537A-422C-8A53-9E40AEC5BAA0}"/>
          </ac:spMkLst>
        </pc:spChg>
        <pc:spChg chg="mod">
          <ac:chgData name="Ragnhild Halvorsrud" userId="917ea340-fd63-490f-a7db-68428d24cf32" providerId="ADAL" clId="{3F26B701-AADC-4668-AAA4-FB7BA2B947B1}" dt="2020-06-19T09:05:35.782" v="2667" actId="790"/>
          <ac:spMkLst>
            <pc:docMk/>
            <pc:sldMk cId="3265801124" sldId="522"/>
            <ac:spMk id="206" creationId="{AB5A849D-74E5-4F58-BE7E-E0C8506E7DB4}"/>
          </ac:spMkLst>
        </pc:spChg>
        <pc:spChg chg="mod">
          <ac:chgData name="Ragnhild Halvorsrud" userId="917ea340-fd63-490f-a7db-68428d24cf32" providerId="ADAL" clId="{3F26B701-AADC-4668-AAA4-FB7BA2B947B1}" dt="2020-06-19T09:05:35.786" v="2669" actId="790"/>
          <ac:spMkLst>
            <pc:docMk/>
            <pc:sldMk cId="3265801124" sldId="522"/>
            <ac:spMk id="219" creationId="{027732F2-AFCE-4D0C-BA06-1EE7A6BE418F}"/>
          </ac:spMkLst>
        </pc:spChg>
        <pc:spChg chg="mod">
          <ac:chgData name="Ragnhild Halvorsrud" userId="917ea340-fd63-490f-a7db-68428d24cf32" providerId="ADAL" clId="{3F26B701-AADC-4668-AAA4-FB7BA2B947B1}" dt="2020-06-19T09:05:35.787" v="2670" actId="790"/>
          <ac:spMkLst>
            <pc:docMk/>
            <pc:sldMk cId="3265801124" sldId="522"/>
            <ac:spMk id="221" creationId="{9D36033E-791B-4E83-9389-CC67E61433DA}"/>
          </ac:spMkLst>
        </pc:spChg>
        <pc:spChg chg="mod">
          <ac:chgData name="Ragnhild Halvorsrud" userId="917ea340-fd63-490f-a7db-68428d24cf32" providerId="ADAL" clId="{3F26B701-AADC-4668-AAA4-FB7BA2B947B1}" dt="2020-06-19T09:05:35.789" v="2671" actId="790"/>
          <ac:spMkLst>
            <pc:docMk/>
            <pc:sldMk cId="3265801124" sldId="522"/>
            <ac:spMk id="224" creationId="{3806E849-134A-472B-8736-669071143B3D}"/>
          </ac:spMkLst>
        </pc:spChg>
        <pc:spChg chg="mod">
          <ac:chgData name="Ragnhild Halvorsrud" userId="917ea340-fd63-490f-a7db-68428d24cf32" providerId="ADAL" clId="{3F26B701-AADC-4668-AAA4-FB7BA2B947B1}" dt="2020-06-19T09:05:35.791" v="2672" actId="790"/>
          <ac:spMkLst>
            <pc:docMk/>
            <pc:sldMk cId="3265801124" sldId="522"/>
            <ac:spMk id="225" creationId="{A4ED2703-463A-45E3-913D-DE26245FF356}"/>
          </ac:spMkLst>
        </pc:spChg>
        <pc:spChg chg="mod">
          <ac:chgData name="Ragnhild Halvorsrud" userId="917ea340-fd63-490f-a7db-68428d24cf32" providerId="ADAL" clId="{3F26B701-AADC-4668-AAA4-FB7BA2B947B1}" dt="2020-06-19T09:05:35.792" v="2673" actId="790"/>
          <ac:spMkLst>
            <pc:docMk/>
            <pc:sldMk cId="3265801124" sldId="522"/>
            <ac:spMk id="226" creationId="{4846FB56-23C7-41B1-AE02-5F1695AE4C8B}"/>
          </ac:spMkLst>
        </pc:spChg>
        <pc:spChg chg="mod">
          <ac:chgData name="Ragnhild Halvorsrud" userId="917ea340-fd63-490f-a7db-68428d24cf32" providerId="ADAL" clId="{3F26B701-AADC-4668-AAA4-FB7BA2B947B1}" dt="2020-06-19T09:05:35.794" v="2674" actId="790"/>
          <ac:spMkLst>
            <pc:docMk/>
            <pc:sldMk cId="3265801124" sldId="522"/>
            <ac:spMk id="228" creationId="{FA926F25-6E16-43E7-A7B3-A8F2F31F8286}"/>
          </ac:spMkLst>
        </pc:spChg>
        <pc:spChg chg="mod">
          <ac:chgData name="Ragnhild Halvorsrud" userId="917ea340-fd63-490f-a7db-68428d24cf32" providerId="ADAL" clId="{3F26B701-AADC-4668-AAA4-FB7BA2B947B1}" dt="2020-06-19T09:05:35.795" v="2675" actId="790"/>
          <ac:spMkLst>
            <pc:docMk/>
            <pc:sldMk cId="3265801124" sldId="522"/>
            <ac:spMk id="288" creationId="{9186A0B1-2BAE-4716-9943-9150509EC28D}"/>
          </ac:spMkLst>
        </pc:spChg>
        <pc:spChg chg="mod">
          <ac:chgData name="Ragnhild Halvorsrud" userId="917ea340-fd63-490f-a7db-68428d24cf32" providerId="ADAL" clId="{3F26B701-AADC-4668-AAA4-FB7BA2B947B1}" dt="2020-06-19T09:05:35.797" v="2676" actId="790"/>
          <ac:spMkLst>
            <pc:docMk/>
            <pc:sldMk cId="3265801124" sldId="522"/>
            <ac:spMk id="290" creationId="{22D99512-01C7-40E4-A062-79D1076B5B61}"/>
          </ac:spMkLst>
        </pc:spChg>
        <pc:spChg chg="mod">
          <ac:chgData name="Ragnhild Halvorsrud" userId="917ea340-fd63-490f-a7db-68428d24cf32" providerId="ADAL" clId="{3F26B701-AADC-4668-AAA4-FB7BA2B947B1}" dt="2020-06-19T09:05:35.799" v="2677" actId="790"/>
          <ac:spMkLst>
            <pc:docMk/>
            <pc:sldMk cId="3265801124" sldId="522"/>
            <ac:spMk id="293" creationId="{9049B7AC-91F8-4809-9A0E-B3724BFB6FFF}"/>
          </ac:spMkLst>
        </pc:spChg>
        <pc:spChg chg="mod">
          <ac:chgData name="Ragnhild Halvorsrud" userId="917ea340-fd63-490f-a7db-68428d24cf32" providerId="ADAL" clId="{3F26B701-AADC-4668-AAA4-FB7BA2B947B1}" dt="2020-06-19T09:05:35.800" v="2678" actId="790"/>
          <ac:spMkLst>
            <pc:docMk/>
            <pc:sldMk cId="3265801124" sldId="522"/>
            <ac:spMk id="294" creationId="{25877A43-0B56-48F9-8A17-821B22755FAF}"/>
          </ac:spMkLst>
        </pc:spChg>
        <pc:spChg chg="mod">
          <ac:chgData name="Ragnhild Halvorsrud" userId="917ea340-fd63-490f-a7db-68428d24cf32" providerId="ADAL" clId="{3F26B701-AADC-4668-AAA4-FB7BA2B947B1}" dt="2020-06-19T09:05:35.802" v="2679" actId="790"/>
          <ac:spMkLst>
            <pc:docMk/>
            <pc:sldMk cId="3265801124" sldId="522"/>
            <ac:spMk id="295" creationId="{9A2A9599-96B0-48A4-B399-3EB5A8572483}"/>
          </ac:spMkLst>
        </pc:spChg>
        <pc:spChg chg="mod">
          <ac:chgData name="Ragnhild Halvorsrud" userId="917ea340-fd63-490f-a7db-68428d24cf32" providerId="ADAL" clId="{3F26B701-AADC-4668-AAA4-FB7BA2B947B1}" dt="2020-06-19T09:05:35.803" v="2680" actId="790"/>
          <ac:spMkLst>
            <pc:docMk/>
            <pc:sldMk cId="3265801124" sldId="522"/>
            <ac:spMk id="296" creationId="{D73692DC-1E8D-443D-B6E2-6750A20F11A1}"/>
          </ac:spMkLst>
        </pc:spChg>
        <pc:spChg chg="mod">
          <ac:chgData name="Ragnhild Halvorsrud" userId="917ea340-fd63-490f-a7db-68428d24cf32" providerId="ADAL" clId="{3F26B701-AADC-4668-AAA4-FB7BA2B947B1}" dt="2020-06-19T09:05:35.805" v="2681" actId="790"/>
          <ac:spMkLst>
            <pc:docMk/>
            <pc:sldMk cId="3265801124" sldId="522"/>
            <ac:spMk id="297" creationId="{86501363-E2C3-4016-8AA9-C626FEBF216C}"/>
          </ac:spMkLst>
        </pc:spChg>
        <pc:spChg chg="mod">
          <ac:chgData name="Ragnhild Halvorsrud" userId="917ea340-fd63-490f-a7db-68428d24cf32" providerId="ADAL" clId="{3F26B701-AADC-4668-AAA4-FB7BA2B947B1}" dt="2020-06-19T09:05:35.807" v="2682" actId="790"/>
          <ac:spMkLst>
            <pc:docMk/>
            <pc:sldMk cId="3265801124" sldId="522"/>
            <ac:spMk id="298" creationId="{A20BBAC3-F915-4D33-BC5E-34D5CA17976F}"/>
          </ac:spMkLst>
        </pc:spChg>
        <pc:spChg chg="mod">
          <ac:chgData name="Ragnhild Halvorsrud" userId="917ea340-fd63-490f-a7db-68428d24cf32" providerId="ADAL" clId="{3F26B701-AADC-4668-AAA4-FB7BA2B947B1}" dt="2020-06-19T09:05:35.832" v="2698" actId="790"/>
          <ac:spMkLst>
            <pc:docMk/>
            <pc:sldMk cId="3265801124" sldId="522"/>
            <ac:spMk id="301" creationId="{E4A099A6-5F79-495B-A941-CCCBB6869385}"/>
          </ac:spMkLst>
        </pc:spChg>
        <pc:spChg chg="mod">
          <ac:chgData name="Ragnhild Halvorsrud" userId="917ea340-fd63-490f-a7db-68428d24cf32" providerId="ADAL" clId="{3F26B701-AADC-4668-AAA4-FB7BA2B947B1}" dt="2020-06-19T09:05:35.808" v="2683" actId="790"/>
          <ac:spMkLst>
            <pc:docMk/>
            <pc:sldMk cId="3265801124" sldId="522"/>
            <ac:spMk id="304" creationId="{A8816E58-6997-4C8B-A9FB-B8907DBF3124}"/>
          </ac:spMkLst>
        </pc:spChg>
        <pc:spChg chg="mod">
          <ac:chgData name="Ragnhild Halvorsrud" userId="917ea340-fd63-490f-a7db-68428d24cf32" providerId="ADAL" clId="{3F26B701-AADC-4668-AAA4-FB7BA2B947B1}" dt="2020-06-19T09:05:35.810" v="2684" actId="790"/>
          <ac:spMkLst>
            <pc:docMk/>
            <pc:sldMk cId="3265801124" sldId="522"/>
            <ac:spMk id="305" creationId="{B4862BA6-B02E-468C-8E99-E435C47A5C40}"/>
          </ac:spMkLst>
        </pc:spChg>
        <pc:spChg chg="mod">
          <ac:chgData name="Ragnhild Halvorsrud" userId="917ea340-fd63-490f-a7db-68428d24cf32" providerId="ADAL" clId="{3F26B701-AADC-4668-AAA4-FB7BA2B947B1}" dt="2020-06-19T09:05:35.833" v="2699" actId="790"/>
          <ac:spMkLst>
            <pc:docMk/>
            <pc:sldMk cId="3265801124" sldId="522"/>
            <ac:spMk id="310" creationId="{53C579A7-5980-4FD5-87D9-46EEF96F00AD}"/>
          </ac:spMkLst>
        </pc:spChg>
        <pc:spChg chg="mod">
          <ac:chgData name="Ragnhild Halvorsrud" userId="917ea340-fd63-490f-a7db-68428d24cf32" providerId="ADAL" clId="{3F26B701-AADC-4668-AAA4-FB7BA2B947B1}" dt="2020-06-19T09:05:35.843" v="2705" actId="790"/>
          <ac:spMkLst>
            <pc:docMk/>
            <pc:sldMk cId="3265801124" sldId="522"/>
            <ac:spMk id="311" creationId="{4B4E8D95-6E7E-4B81-86F0-66E072CC92D5}"/>
          </ac:spMkLst>
        </pc:spChg>
        <pc:spChg chg="mod">
          <ac:chgData name="Ragnhild Halvorsrud" userId="917ea340-fd63-490f-a7db-68428d24cf32" providerId="ADAL" clId="{3F26B701-AADC-4668-AAA4-FB7BA2B947B1}" dt="2020-06-19T09:05:35.813" v="2686" actId="790"/>
          <ac:spMkLst>
            <pc:docMk/>
            <pc:sldMk cId="3265801124" sldId="522"/>
            <ac:spMk id="320" creationId="{5C882BD8-1196-48DA-A77E-39BE6A67F667}"/>
          </ac:spMkLst>
        </pc:spChg>
        <pc:spChg chg="mod">
          <ac:chgData name="Ragnhild Halvorsrud" userId="917ea340-fd63-490f-a7db-68428d24cf32" providerId="ADAL" clId="{3F26B701-AADC-4668-AAA4-FB7BA2B947B1}" dt="2020-06-19T09:05:35.815" v="2687" actId="790"/>
          <ac:spMkLst>
            <pc:docMk/>
            <pc:sldMk cId="3265801124" sldId="522"/>
            <ac:spMk id="322" creationId="{F856BEEF-EC0F-4418-B407-22A628DE8A6D}"/>
          </ac:spMkLst>
        </pc:spChg>
        <pc:spChg chg="mod">
          <ac:chgData name="Ragnhild Halvorsrud" userId="917ea340-fd63-490f-a7db-68428d24cf32" providerId="ADAL" clId="{3F26B701-AADC-4668-AAA4-FB7BA2B947B1}" dt="2020-06-19T09:05:35.816" v="2688" actId="790"/>
          <ac:spMkLst>
            <pc:docMk/>
            <pc:sldMk cId="3265801124" sldId="522"/>
            <ac:spMk id="323" creationId="{45064620-545F-44DE-872E-EEBEADE54AF4}"/>
          </ac:spMkLst>
        </pc:spChg>
        <pc:spChg chg="mod">
          <ac:chgData name="Ragnhild Halvorsrud" userId="917ea340-fd63-490f-a7db-68428d24cf32" providerId="ADAL" clId="{3F26B701-AADC-4668-AAA4-FB7BA2B947B1}" dt="2020-06-19T09:05:35.818" v="2689" actId="790"/>
          <ac:spMkLst>
            <pc:docMk/>
            <pc:sldMk cId="3265801124" sldId="522"/>
            <ac:spMk id="324" creationId="{B0408973-02CF-4E3B-AB30-1A4CB3576F3A}"/>
          </ac:spMkLst>
        </pc:spChg>
        <pc:spChg chg="mod">
          <ac:chgData name="Ragnhild Halvorsrud" userId="917ea340-fd63-490f-a7db-68428d24cf32" providerId="ADAL" clId="{3F26B701-AADC-4668-AAA4-FB7BA2B947B1}" dt="2020-06-19T09:05:35.823" v="2692" actId="790"/>
          <ac:spMkLst>
            <pc:docMk/>
            <pc:sldMk cId="3265801124" sldId="522"/>
            <ac:spMk id="327" creationId="{310FA8D0-04CA-4927-9360-FE5CF1D8312E}"/>
          </ac:spMkLst>
        </pc:spChg>
        <pc:spChg chg="mod">
          <ac:chgData name="Ragnhild Halvorsrud" userId="917ea340-fd63-490f-a7db-68428d24cf32" providerId="ADAL" clId="{3F26B701-AADC-4668-AAA4-FB7BA2B947B1}" dt="2020-06-19T09:05:35.827" v="2695" actId="790"/>
          <ac:spMkLst>
            <pc:docMk/>
            <pc:sldMk cId="3265801124" sldId="522"/>
            <ac:spMk id="329" creationId="{9299E446-1F06-4DA5-A09E-E12AB5117FD9}"/>
          </ac:spMkLst>
        </pc:spChg>
        <pc:spChg chg="mod">
          <ac:chgData name="Ragnhild Halvorsrud" userId="917ea340-fd63-490f-a7db-68428d24cf32" providerId="ADAL" clId="{3F26B701-AADC-4668-AAA4-FB7BA2B947B1}" dt="2020-06-19T09:05:35.824" v="2693" actId="790"/>
          <ac:spMkLst>
            <pc:docMk/>
            <pc:sldMk cId="3265801124" sldId="522"/>
            <ac:spMk id="330" creationId="{DD2D2873-2A8F-4859-8872-368CEF8635E9}"/>
          </ac:spMkLst>
        </pc:spChg>
        <pc:spChg chg="mod">
          <ac:chgData name="Ragnhild Halvorsrud" userId="917ea340-fd63-490f-a7db-68428d24cf32" providerId="ADAL" clId="{3F26B701-AADC-4668-AAA4-FB7BA2B947B1}" dt="2020-06-19T09:05:35.826" v="2694" actId="790"/>
          <ac:spMkLst>
            <pc:docMk/>
            <pc:sldMk cId="3265801124" sldId="522"/>
            <ac:spMk id="331" creationId="{9C365A96-4C32-459D-99FF-AF34F7AF2630}"/>
          </ac:spMkLst>
        </pc:spChg>
        <pc:spChg chg="mod">
          <ac:chgData name="Ragnhild Halvorsrud" userId="917ea340-fd63-490f-a7db-68428d24cf32" providerId="ADAL" clId="{3F26B701-AADC-4668-AAA4-FB7BA2B947B1}" dt="2020-06-19T09:05:35.819" v="2690" actId="790"/>
          <ac:spMkLst>
            <pc:docMk/>
            <pc:sldMk cId="3265801124" sldId="522"/>
            <ac:spMk id="334" creationId="{E37E8A90-7A30-40AC-B8EB-C692FD764241}"/>
          </ac:spMkLst>
        </pc:spChg>
        <pc:spChg chg="mod">
          <ac:chgData name="Ragnhild Halvorsrud" userId="917ea340-fd63-490f-a7db-68428d24cf32" providerId="ADAL" clId="{3F26B701-AADC-4668-AAA4-FB7BA2B947B1}" dt="2020-06-19T09:05:35.521" v="2547" actId="790"/>
          <ac:spMkLst>
            <pc:docMk/>
            <pc:sldMk cId="3265801124" sldId="522"/>
            <ac:spMk id="353" creationId="{6F8905C0-7F47-4D51-8A64-5F3EC3FBF6B4}"/>
          </ac:spMkLst>
        </pc:spChg>
        <pc:spChg chg="mod">
          <ac:chgData name="Ragnhild Halvorsrud" userId="917ea340-fd63-490f-a7db-68428d24cf32" providerId="ADAL" clId="{3F26B701-AADC-4668-AAA4-FB7BA2B947B1}" dt="2020-06-19T09:05:35.524" v="2548" actId="790"/>
          <ac:spMkLst>
            <pc:docMk/>
            <pc:sldMk cId="3265801124" sldId="522"/>
            <ac:spMk id="354" creationId="{FC8AA574-A54D-4CDA-BA21-322B3B849C09}"/>
          </ac:spMkLst>
        </pc:spChg>
        <pc:spChg chg="mod">
          <ac:chgData name="Ragnhild Halvorsrud" userId="917ea340-fd63-490f-a7db-68428d24cf32" providerId="ADAL" clId="{3F26B701-AADC-4668-AAA4-FB7BA2B947B1}" dt="2020-06-19T09:05:35.527" v="2549" actId="790"/>
          <ac:spMkLst>
            <pc:docMk/>
            <pc:sldMk cId="3265801124" sldId="522"/>
            <ac:spMk id="355" creationId="{17DD756B-A51F-45FD-8523-0F3725089DA7}"/>
          </ac:spMkLst>
        </pc:spChg>
        <pc:spChg chg="mod">
          <ac:chgData name="Ragnhild Halvorsrud" userId="917ea340-fd63-490f-a7db-68428d24cf32" providerId="ADAL" clId="{3F26B701-AADC-4668-AAA4-FB7BA2B947B1}" dt="2020-06-19T09:05:35.529" v="2550" actId="790"/>
          <ac:spMkLst>
            <pc:docMk/>
            <pc:sldMk cId="3265801124" sldId="522"/>
            <ac:spMk id="356" creationId="{C78B434C-EA48-4136-9AD4-6A5AA418A2C0}"/>
          </ac:spMkLst>
        </pc:spChg>
        <pc:spChg chg="mod">
          <ac:chgData name="Ragnhild Halvorsrud" userId="917ea340-fd63-490f-a7db-68428d24cf32" providerId="ADAL" clId="{3F26B701-AADC-4668-AAA4-FB7BA2B947B1}" dt="2020-06-19T09:05:35.531" v="2551" actId="790"/>
          <ac:spMkLst>
            <pc:docMk/>
            <pc:sldMk cId="3265801124" sldId="522"/>
            <ac:spMk id="357" creationId="{AB7072A3-91A6-4911-9346-C90A0CED455C}"/>
          </ac:spMkLst>
        </pc:spChg>
        <pc:spChg chg="mod">
          <ac:chgData name="Ragnhild Halvorsrud" userId="917ea340-fd63-490f-a7db-68428d24cf32" providerId="ADAL" clId="{3F26B701-AADC-4668-AAA4-FB7BA2B947B1}" dt="2020-06-19T09:05:35.533" v="2552" actId="790"/>
          <ac:spMkLst>
            <pc:docMk/>
            <pc:sldMk cId="3265801124" sldId="522"/>
            <ac:spMk id="358" creationId="{41862DE3-E94A-4050-AC77-D396C3BF7CC1}"/>
          </ac:spMkLst>
        </pc:spChg>
        <pc:spChg chg="mod">
          <ac:chgData name="Ragnhild Halvorsrud" userId="917ea340-fd63-490f-a7db-68428d24cf32" providerId="ADAL" clId="{3F26B701-AADC-4668-AAA4-FB7BA2B947B1}" dt="2020-06-19T09:05:35.534" v="2553" actId="790"/>
          <ac:spMkLst>
            <pc:docMk/>
            <pc:sldMk cId="3265801124" sldId="522"/>
            <ac:spMk id="359" creationId="{8316677C-3240-404D-B48A-0142F91C420C}"/>
          </ac:spMkLst>
        </pc:spChg>
        <pc:spChg chg="mod">
          <ac:chgData name="Ragnhild Halvorsrud" userId="917ea340-fd63-490f-a7db-68428d24cf32" providerId="ADAL" clId="{3F26B701-AADC-4668-AAA4-FB7BA2B947B1}" dt="2020-06-19T09:05:35.536" v="2554" actId="790"/>
          <ac:spMkLst>
            <pc:docMk/>
            <pc:sldMk cId="3265801124" sldId="522"/>
            <ac:spMk id="360" creationId="{3B6B7B43-DD3B-4DD9-BD4E-850103149AA9}"/>
          </ac:spMkLst>
        </pc:spChg>
        <pc:spChg chg="mod">
          <ac:chgData name="Ragnhild Halvorsrud" userId="917ea340-fd63-490f-a7db-68428d24cf32" providerId="ADAL" clId="{3F26B701-AADC-4668-AAA4-FB7BA2B947B1}" dt="2020-06-19T09:05:35.553" v="2561" actId="790"/>
          <ac:spMkLst>
            <pc:docMk/>
            <pc:sldMk cId="3265801124" sldId="522"/>
            <ac:spMk id="417" creationId="{668AB1D3-5331-4D65-AC91-9857C0AC6425}"/>
          </ac:spMkLst>
        </pc:spChg>
        <pc:spChg chg="mod">
          <ac:chgData name="Ragnhild Halvorsrud" userId="917ea340-fd63-490f-a7db-68428d24cf32" providerId="ADAL" clId="{3F26B701-AADC-4668-AAA4-FB7BA2B947B1}" dt="2020-06-19T09:05:35.555" v="2562" actId="790"/>
          <ac:spMkLst>
            <pc:docMk/>
            <pc:sldMk cId="3265801124" sldId="522"/>
            <ac:spMk id="418" creationId="{15F701D0-1C3D-41C7-9B3C-372F836DF470}"/>
          </ac:spMkLst>
        </pc:spChg>
        <pc:spChg chg="mod">
          <ac:chgData name="Ragnhild Halvorsrud" userId="917ea340-fd63-490f-a7db-68428d24cf32" providerId="ADAL" clId="{3F26B701-AADC-4668-AAA4-FB7BA2B947B1}" dt="2020-06-19T09:05:35.557" v="2563" actId="790"/>
          <ac:spMkLst>
            <pc:docMk/>
            <pc:sldMk cId="3265801124" sldId="522"/>
            <ac:spMk id="419" creationId="{EA1695FD-5E77-4CEF-B2F2-B7CCB9BF674C}"/>
          </ac:spMkLst>
        </pc:spChg>
        <pc:spChg chg="mod">
          <ac:chgData name="Ragnhild Halvorsrud" userId="917ea340-fd63-490f-a7db-68428d24cf32" providerId="ADAL" clId="{3F26B701-AADC-4668-AAA4-FB7BA2B947B1}" dt="2020-06-19T09:05:35.559" v="2564" actId="790"/>
          <ac:spMkLst>
            <pc:docMk/>
            <pc:sldMk cId="3265801124" sldId="522"/>
            <ac:spMk id="420" creationId="{4C3EDDF1-BFD6-4F81-928E-3E4FCC819B4D}"/>
          </ac:spMkLst>
        </pc:spChg>
        <pc:spChg chg="mod">
          <ac:chgData name="Ragnhild Halvorsrud" userId="917ea340-fd63-490f-a7db-68428d24cf32" providerId="ADAL" clId="{3F26B701-AADC-4668-AAA4-FB7BA2B947B1}" dt="2020-06-19T09:05:35.560" v="2565" actId="790"/>
          <ac:spMkLst>
            <pc:docMk/>
            <pc:sldMk cId="3265801124" sldId="522"/>
            <ac:spMk id="421" creationId="{DD4D5313-DD5B-4230-AB3B-4B9A998E4E23}"/>
          </ac:spMkLst>
        </pc:spChg>
        <pc:spChg chg="mod">
          <ac:chgData name="Ragnhild Halvorsrud" userId="917ea340-fd63-490f-a7db-68428d24cf32" providerId="ADAL" clId="{3F26B701-AADC-4668-AAA4-FB7BA2B947B1}" dt="2020-06-19T09:05:35.784" v="2668" actId="790"/>
          <ac:spMkLst>
            <pc:docMk/>
            <pc:sldMk cId="3265801124" sldId="522"/>
            <ac:spMk id="439" creationId="{54F9C32F-C448-4751-A424-EAF60362A3C0}"/>
          </ac:spMkLst>
        </pc:spChg>
        <pc:spChg chg="mod">
          <ac:chgData name="Ragnhild Halvorsrud" userId="917ea340-fd63-490f-a7db-68428d24cf32" providerId="ADAL" clId="{3F26B701-AADC-4668-AAA4-FB7BA2B947B1}" dt="2020-06-19T09:05:35.830" v="2697" actId="790"/>
          <ac:spMkLst>
            <pc:docMk/>
            <pc:sldMk cId="3265801124" sldId="522"/>
            <ac:spMk id="440" creationId="{30CD0F66-FB04-43CB-BD35-9CC55367545D}"/>
          </ac:spMkLst>
        </pc:spChg>
        <pc:spChg chg="mod">
          <ac:chgData name="Ragnhild Halvorsrud" userId="917ea340-fd63-490f-a7db-68428d24cf32" providerId="ADAL" clId="{3F26B701-AADC-4668-AAA4-FB7BA2B947B1}" dt="2020-06-19T09:05:35.811" v="2685" actId="790"/>
          <ac:spMkLst>
            <pc:docMk/>
            <pc:sldMk cId="3265801124" sldId="522"/>
            <ac:spMk id="441" creationId="{4A67FC04-6592-4971-B5D2-3AD692785A39}"/>
          </ac:spMkLst>
        </pc:spChg>
        <pc:spChg chg="mod">
          <ac:chgData name="Ragnhild Halvorsrud" userId="917ea340-fd63-490f-a7db-68428d24cf32" providerId="ADAL" clId="{3F26B701-AADC-4668-AAA4-FB7BA2B947B1}" dt="2020-06-19T09:05:35.564" v="2566" actId="790"/>
          <ac:spMkLst>
            <pc:docMk/>
            <pc:sldMk cId="3265801124" sldId="522"/>
            <ac:spMk id="443" creationId="{D2D4A9A8-081F-4325-A527-EFA96F131E2D}"/>
          </ac:spMkLst>
        </pc:spChg>
        <pc:spChg chg="mod">
          <ac:chgData name="Ragnhild Halvorsrud" userId="917ea340-fd63-490f-a7db-68428d24cf32" providerId="ADAL" clId="{3F26B701-AADC-4668-AAA4-FB7BA2B947B1}" dt="2020-06-19T09:05:35.566" v="2567" actId="790"/>
          <ac:spMkLst>
            <pc:docMk/>
            <pc:sldMk cId="3265801124" sldId="522"/>
            <ac:spMk id="446" creationId="{7CFEF867-8A9E-444A-8E4C-1A5D812045FC}"/>
          </ac:spMkLst>
        </pc:spChg>
        <pc:spChg chg="mod">
          <ac:chgData name="Ragnhild Halvorsrud" userId="917ea340-fd63-490f-a7db-68428d24cf32" providerId="ADAL" clId="{3F26B701-AADC-4668-AAA4-FB7BA2B947B1}" dt="2020-06-19T09:05:35.568" v="2568" actId="790"/>
          <ac:spMkLst>
            <pc:docMk/>
            <pc:sldMk cId="3265801124" sldId="522"/>
            <ac:spMk id="447" creationId="{C5FF1B51-948B-4E3A-A147-BBE033180877}"/>
          </ac:spMkLst>
        </pc:spChg>
        <pc:spChg chg="mod">
          <ac:chgData name="Ragnhild Halvorsrud" userId="917ea340-fd63-490f-a7db-68428d24cf32" providerId="ADAL" clId="{3F26B701-AADC-4668-AAA4-FB7BA2B947B1}" dt="2020-06-19T09:05:35.571" v="2569" actId="790"/>
          <ac:spMkLst>
            <pc:docMk/>
            <pc:sldMk cId="3265801124" sldId="522"/>
            <ac:spMk id="448" creationId="{578BE484-3704-41F7-9271-EF7E87D7C5C5}"/>
          </ac:spMkLst>
        </pc:spChg>
        <pc:spChg chg="mod">
          <ac:chgData name="Ragnhild Halvorsrud" userId="917ea340-fd63-490f-a7db-68428d24cf32" providerId="ADAL" clId="{3F26B701-AADC-4668-AAA4-FB7BA2B947B1}" dt="2020-06-19T09:05:35.573" v="2570" actId="790"/>
          <ac:spMkLst>
            <pc:docMk/>
            <pc:sldMk cId="3265801124" sldId="522"/>
            <ac:spMk id="449" creationId="{7FC6E9D2-D5FE-4B49-8643-36B42A2FFACE}"/>
          </ac:spMkLst>
        </pc:spChg>
        <pc:spChg chg="mod">
          <ac:chgData name="Ragnhild Halvorsrud" userId="917ea340-fd63-490f-a7db-68428d24cf32" providerId="ADAL" clId="{3F26B701-AADC-4668-AAA4-FB7BA2B947B1}" dt="2020-06-19T09:05:35.575" v="2571" actId="790"/>
          <ac:spMkLst>
            <pc:docMk/>
            <pc:sldMk cId="3265801124" sldId="522"/>
            <ac:spMk id="450" creationId="{0C08112C-A1A2-4B0C-B817-3970DAA2E189}"/>
          </ac:spMkLst>
        </pc:spChg>
        <pc:spChg chg="mod">
          <ac:chgData name="Ragnhild Halvorsrud" userId="917ea340-fd63-490f-a7db-68428d24cf32" providerId="ADAL" clId="{3F26B701-AADC-4668-AAA4-FB7BA2B947B1}" dt="2020-06-19T09:05:35.577" v="2572" actId="790"/>
          <ac:spMkLst>
            <pc:docMk/>
            <pc:sldMk cId="3265801124" sldId="522"/>
            <ac:spMk id="454" creationId="{6D075F23-FF12-47C0-B484-1D408031CB46}"/>
          </ac:spMkLst>
        </pc:spChg>
        <pc:spChg chg="mod">
          <ac:chgData name="Ragnhild Halvorsrud" userId="917ea340-fd63-490f-a7db-68428d24cf32" providerId="ADAL" clId="{3F26B701-AADC-4668-AAA4-FB7BA2B947B1}" dt="2020-06-19T09:05:35.579" v="2573" actId="790"/>
          <ac:spMkLst>
            <pc:docMk/>
            <pc:sldMk cId="3265801124" sldId="522"/>
            <ac:spMk id="457" creationId="{91B580E6-3693-4A43-9447-8D5E98607131}"/>
          </ac:spMkLst>
        </pc:spChg>
        <pc:spChg chg="mod">
          <ac:chgData name="Ragnhild Halvorsrud" userId="917ea340-fd63-490f-a7db-68428d24cf32" providerId="ADAL" clId="{3F26B701-AADC-4668-AAA4-FB7BA2B947B1}" dt="2020-06-19T09:05:35.581" v="2574" actId="790"/>
          <ac:spMkLst>
            <pc:docMk/>
            <pc:sldMk cId="3265801124" sldId="522"/>
            <ac:spMk id="458" creationId="{70A16D36-CA90-4436-BBB6-F8FC9B4BCCED}"/>
          </ac:spMkLst>
        </pc:spChg>
        <pc:spChg chg="mod">
          <ac:chgData name="Ragnhild Halvorsrud" userId="917ea340-fd63-490f-a7db-68428d24cf32" providerId="ADAL" clId="{3F26B701-AADC-4668-AAA4-FB7BA2B947B1}" dt="2020-06-19T09:05:35.583" v="2575" actId="790"/>
          <ac:spMkLst>
            <pc:docMk/>
            <pc:sldMk cId="3265801124" sldId="522"/>
            <ac:spMk id="459" creationId="{4EEA7E75-1DB6-4DB1-A783-2811C526FBB5}"/>
          </ac:spMkLst>
        </pc:spChg>
        <pc:spChg chg="mod">
          <ac:chgData name="Ragnhild Halvorsrud" userId="917ea340-fd63-490f-a7db-68428d24cf32" providerId="ADAL" clId="{3F26B701-AADC-4668-AAA4-FB7BA2B947B1}" dt="2020-06-19T09:05:35.587" v="2576" actId="790"/>
          <ac:spMkLst>
            <pc:docMk/>
            <pc:sldMk cId="3265801124" sldId="522"/>
            <ac:spMk id="460" creationId="{C59D7145-6CA3-4F3B-8022-6B147B806321}"/>
          </ac:spMkLst>
        </pc:spChg>
        <pc:spChg chg="mod">
          <ac:chgData name="Ragnhild Halvorsrud" userId="917ea340-fd63-490f-a7db-68428d24cf32" providerId="ADAL" clId="{3F26B701-AADC-4668-AAA4-FB7BA2B947B1}" dt="2020-06-19T09:05:35.821" v="2691" actId="790"/>
          <ac:spMkLst>
            <pc:docMk/>
            <pc:sldMk cId="3265801124" sldId="522"/>
            <ac:spMk id="461" creationId="{68C83E66-BF6E-46AA-80C6-18E9B8AA779F}"/>
          </ac:spMkLst>
        </pc:spChg>
        <pc:spChg chg="mod">
          <ac:chgData name="Ragnhild Halvorsrud" userId="917ea340-fd63-490f-a7db-68428d24cf32" providerId="ADAL" clId="{3F26B701-AADC-4668-AAA4-FB7BA2B947B1}" dt="2020-06-19T09:05:35.589" v="2577" actId="790"/>
          <ac:spMkLst>
            <pc:docMk/>
            <pc:sldMk cId="3265801124" sldId="522"/>
            <ac:spMk id="462" creationId="{D43AE07E-ECC3-4597-9072-67611414BAF1}"/>
          </ac:spMkLst>
        </pc:spChg>
        <pc:spChg chg="mod">
          <ac:chgData name="Ragnhild Halvorsrud" userId="917ea340-fd63-490f-a7db-68428d24cf32" providerId="ADAL" clId="{3F26B701-AADC-4668-AAA4-FB7BA2B947B1}" dt="2020-06-19T09:05:35.829" v="2696" actId="790"/>
          <ac:spMkLst>
            <pc:docMk/>
            <pc:sldMk cId="3265801124" sldId="522"/>
            <ac:spMk id="466" creationId="{8D4AD2C8-20F8-471F-9705-D9E2FE24F28C}"/>
          </ac:spMkLst>
        </pc:spChg>
        <pc:spChg chg="mod">
          <ac:chgData name="Ragnhild Halvorsrud" userId="917ea340-fd63-490f-a7db-68428d24cf32" providerId="ADAL" clId="{3F26B701-AADC-4668-AAA4-FB7BA2B947B1}" dt="2020-06-19T09:05:35.591" v="2578" actId="790"/>
          <ac:spMkLst>
            <pc:docMk/>
            <pc:sldMk cId="3265801124" sldId="522"/>
            <ac:spMk id="467" creationId="{BA9DD4D3-597A-4B7C-8E33-D67D8A06371B}"/>
          </ac:spMkLst>
        </pc:spChg>
        <pc:spChg chg="mod">
          <ac:chgData name="Ragnhild Halvorsrud" userId="917ea340-fd63-490f-a7db-68428d24cf32" providerId="ADAL" clId="{3F26B701-AADC-4668-AAA4-FB7BA2B947B1}" dt="2020-06-19T09:05:35.593" v="2579" actId="790"/>
          <ac:spMkLst>
            <pc:docMk/>
            <pc:sldMk cId="3265801124" sldId="522"/>
            <ac:spMk id="471" creationId="{7EB9CCB2-F51F-4DF6-BC37-0AF6FF3AB668}"/>
          </ac:spMkLst>
        </pc:spChg>
        <pc:spChg chg="mod">
          <ac:chgData name="Ragnhild Halvorsrud" userId="917ea340-fd63-490f-a7db-68428d24cf32" providerId="ADAL" clId="{3F26B701-AADC-4668-AAA4-FB7BA2B947B1}" dt="2020-06-19T09:05:35.595" v="2580" actId="790"/>
          <ac:spMkLst>
            <pc:docMk/>
            <pc:sldMk cId="3265801124" sldId="522"/>
            <ac:spMk id="472" creationId="{990CE242-4115-4AD3-85F5-E263A160F366}"/>
          </ac:spMkLst>
        </pc:spChg>
        <pc:spChg chg="mod">
          <ac:chgData name="Ragnhild Halvorsrud" userId="917ea340-fd63-490f-a7db-68428d24cf32" providerId="ADAL" clId="{3F26B701-AADC-4668-AAA4-FB7BA2B947B1}" dt="2020-06-19T09:05:35.423" v="2507" actId="790"/>
          <ac:spMkLst>
            <pc:docMk/>
            <pc:sldMk cId="3265801124" sldId="522"/>
            <ac:spMk id="473" creationId="{40E8628E-9B7A-42D9-8020-C5DCBE30AD69}"/>
          </ac:spMkLst>
        </pc:spChg>
        <pc:spChg chg="mod">
          <ac:chgData name="Ragnhild Halvorsrud" userId="917ea340-fd63-490f-a7db-68428d24cf32" providerId="ADAL" clId="{3F26B701-AADC-4668-AAA4-FB7BA2B947B1}" dt="2020-06-19T09:05:35.426" v="2508" actId="790"/>
          <ac:spMkLst>
            <pc:docMk/>
            <pc:sldMk cId="3265801124" sldId="522"/>
            <ac:spMk id="474" creationId="{1DBC8BBE-1330-424F-85F4-4AB0966AE9A6}"/>
          </ac:spMkLst>
        </pc:spChg>
        <pc:spChg chg="mod">
          <ac:chgData name="Ragnhild Halvorsrud" userId="917ea340-fd63-490f-a7db-68428d24cf32" providerId="ADAL" clId="{3F26B701-AADC-4668-AAA4-FB7BA2B947B1}" dt="2020-06-19T09:05:35.432" v="2509" actId="790"/>
          <ac:spMkLst>
            <pc:docMk/>
            <pc:sldMk cId="3265801124" sldId="522"/>
            <ac:spMk id="475" creationId="{415F286F-7775-409D-B4AF-03A672CE8276}"/>
          </ac:spMkLst>
        </pc:spChg>
        <pc:spChg chg="mod">
          <ac:chgData name="Ragnhild Halvorsrud" userId="917ea340-fd63-490f-a7db-68428d24cf32" providerId="ADAL" clId="{3F26B701-AADC-4668-AAA4-FB7BA2B947B1}" dt="2020-06-19T09:05:35.435" v="2510" actId="790"/>
          <ac:spMkLst>
            <pc:docMk/>
            <pc:sldMk cId="3265801124" sldId="522"/>
            <ac:spMk id="476" creationId="{70DB447C-31D0-4020-A0EF-8EB1047469AA}"/>
          </ac:spMkLst>
        </pc:spChg>
        <pc:spChg chg="mod">
          <ac:chgData name="Ragnhild Halvorsrud" userId="917ea340-fd63-490f-a7db-68428d24cf32" providerId="ADAL" clId="{3F26B701-AADC-4668-AAA4-FB7BA2B947B1}" dt="2020-06-19T09:05:35.437" v="2511" actId="790"/>
          <ac:spMkLst>
            <pc:docMk/>
            <pc:sldMk cId="3265801124" sldId="522"/>
            <ac:spMk id="477" creationId="{1A902A3E-96B2-423C-B7E4-860759835EDB}"/>
          </ac:spMkLst>
        </pc:spChg>
        <pc:spChg chg="mod">
          <ac:chgData name="Ragnhild Halvorsrud" userId="917ea340-fd63-490f-a7db-68428d24cf32" providerId="ADAL" clId="{3F26B701-AADC-4668-AAA4-FB7BA2B947B1}" dt="2020-06-19T09:05:35.440" v="2512" actId="790"/>
          <ac:spMkLst>
            <pc:docMk/>
            <pc:sldMk cId="3265801124" sldId="522"/>
            <ac:spMk id="478" creationId="{54C7CD38-F107-4353-9523-4E0C10F562E5}"/>
          </ac:spMkLst>
        </pc:spChg>
        <pc:spChg chg="mod">
          <ac:chgData name="Ragnhild Halvorsrud" userId="917ea340-fd63-490f-a7db-68428d24cf32" providerId="ADAL" clId="{3F26B701-AADC-4668-AAA4-FB7BA2B947B1}" dt="2020-06-19T09:05:35.442" v="2513" actId="790"/>
          <ac:spMkLst>
            <pc:docMk/>
            <pc:sldMk cId="3265801124" sldId="522"/>
            <ac:spMk id="520" creationId="{D846AC14-DDF8-48CE-A934-DE52736B5FC2}"/>
          </ac:spMkLst>
        </pc:spChg>
        <pc:spChg chg="mod">
          <ac:chgData name="Ragnhild Halvorsrud" userId="917ea340-fd63-490f-a7db-68428d24cf32" providerId="ADAL" clId="{3F26B701-AADC-4668-AAA4-FB7BA2B947B1}" dt="2020-06-19T09:05:35.444" v="2514" actId="790"/>
          <ac:spMkLst>
            <pc:docMk/>
            <pc:sldMk cId="3265801124" sldId="522"/>
            <ac:spMk id="521" creationId="{0FF77C29-152D-43C2-9511-D6FA551A9F53}"/>
          </ac:spMkLst>
        </pc:spChg>
        <pc:spChg chg="mod">
          <ac:chgData name="Ragnhild Halvorsrud" userId="917ea340-fd63-490f-a7db-68428d24cf32" providerId="ADAL" clId="{3F26B701-AADC-4668-AAA4-FB7BA2B947B1}" dt="2020-06-19T09:05:35.596" v="2581" actId="790"/>
          <ac:spMkLst>
            <pc:docMk/>
            <pc:sldMk cId="3265801124" sldId="522"/>
            <ac:spMk id="522" creationId="{CEBA2555-C002-4EE4-ABE7-B357184B28F4}"/>
          </ac:spMkLst>
        </pc:spChg>
        <pc:spChg chg="mod">
          <ac:chgData name="Ragnhild Halvorsrud" userId="917ea340-fd63-490f-a7db-68428d24cf32" providerId="ADAL" clId="{3F26B701-AADC-4668-AAA4-FB7BA2B947B1}" dt="2020-06-19T09:05:35.447" v="2515" actId="790"/>
          <ac:spMkLst>
            <pc:docMk/>
            <pc:sldMk cId="3265801124" sldId="522"/>
            <ac:spMk id="524" creationId="{D98842F7-5FB1-48FA-AF57-CAA300D2AE55}"/>
          </ac:spMkLst>
        </pc:spChg>
        <pc:spChg chg="mod">
          <ac:chgData name="Ragnhild Halvorsrud" userId="917ea340-fd63-490f-a7db-68428d24cf32" providerId="ADAL" clId="{3F26B701-AADC-4668-AAA4-FB7BA2B947B1}" dt="2020-06-19T09:05:35.450" v="2516" actId="790"/>
          <ac:spMkLst>
            <pc:docMk/>
            <pc:sldMk cId="3265801124" sldId="522"/>
            <ac:spMk id="525" creationId="{7D71CF6A-5472-4ADD-B143-B72C963EE06F}"/>
          </ac:spMkLst>
        </pc:spChg>
        <pc:spChg chg="mod">
          <ac:chgData name="Ragnhild Halvorsrud" userId="917ea340-fd63-490f-a7db-68428d24cf32" providerId="ADAL" clId="{3F26B701-AADC-4668-AAA4-FB7BA2B947B1}" dt="2020-06-19T09:05:35.452" v="2517" actId="790"/>
          <ac:spMkLst>
            <pc:docMk/>
            <pc:sldMk cId="3265801124" sldId="522"/>
            <ac:spMk id="526" creationId="{C57B04AA-4801-4DD5-954F-A7E06EECE63B}"/>
          </ac:spMkLst>
        </pc:spChg>
        <pc:spChg chg="mod">
          <ac:chgData name="Ragnhild Halvorsrud" userId="917ea340-fd63-490f-a7db-68428d24cf32" providerId="ADAL" clId="{3F26B701-AADC-4668-AAA4-FB7BA2B947B1}" dt="2020-06-19T09:05:35.454" v="2518" actId="790"/>
          <ac:spMkLst>
            <pc:docMk/>
            <pc:sldMk cId="3265801124" sldId="522"/>
            <ac:spMk id="527" creationId="{24CAE481-DE6F-4343-B383-48E75AD23393}"/>
          </ac:spMkLst>
        </pc:spChg>
        <pc:spChg chg="mod">
          <ac:chgData name="Ragnhild Halvorsrud" userId="917ea340-fd63-490f-a7db-68428d24cf32" providerId="ADAL" clId="{3F26B701-AADC-4668-AAA4-FB7BA2B947B1}" dt="2020-06-19T09:05:35.455" v="2519" actId="790"/>
          <ac:spMkLst>
            <pc:docMk/>
            <pc:sldMk cId="3265801124" sldId="522"/>
            <ac:spMk id="528" creationId="{7285C936-D7B3-431C-A7C6-B02E81F9AC37}"/>
          </ac:spMkLst>
        </pc:spChg>
        <pc:spChg chg="mod">
          <ac:chgData name="Ragnhild Halvorsrud" userId="917ea340-fd63-490f-a7db-68428d24cf32" providerId="ADAL" clId="{3F26B701-AADC-4668-AAA4-FB7BA2B947B1}" dt="2020-06-19T09:05:35.457" v="2520" actId="790"/>
          <ac:spMkLst>
            <pc:docMk/>
            <pc:sldMk cId="3265801124" sldId="522"/>
            <ac:spMk id="529" creationId="{9793A475-F42B-47AF-8B0B-D568F10F4490}"/>
          </ac:spMkLst>
        </pc:spChg>
        <pc:spChg chg="mod">
          <ac:chgData name="Ragnhild Halvorsrud" userId="917ea340-fd63-490f-a7db-68428d24cf32" providerId="ADAL" clId="{3F26B701-AADC-4668-AAA4-FB7BA2B947B1}" dt="2020-06-19T09:05:35.458" v="2521" actId="790"/>
          <ac:spMkLst>
            <pc:docMk/>
            <pc:sldMk cId="3265801124" sldId="522"/>
            <ac:spMk id="530" creationId="{FD2D587B-CC8D-42DA-9B88-0E8047CA74AC}"/>
          </ac:spMkLst>
        </pc:spChg>
        <pc:spChg chg="mod">
          <ac:chgData name="Ragnhild Halvorsrud" userId="917ea340-fd63-490f-a7db-68428d24cf32" providerId="ADAL" clId="{3F26B701-AADC-4668-AAA4-FB7BA2B947B1}" dt="2020-06-19T09:05:35.459" v="2522" actId="790"/>
          <ac:spMkLst>
            <pc:docMk/>
            <pc:sldMk cId="3265801124" sldId="522"/>
            <ac:spMk id="531" creationId="{0B250562-385B-4BCA-B175-40FF66BAEB26}"/>
          </ac:spMkLst>
        </pc:spChg>
        <pc:spChg chg="mod">
          <ac:chgData name="Ragnhild Halvorsrud" userId="917ea340-fd63-490f-a7db-68428d24cf32" providerId="ADAL" clId="{3F26B701-AADC-4668-AAA4-FB7BA2B947B1}" dt="2020-06-19T09:05:35.598" v="2582" actId="790"/>
          <ac:spMkLst>
            <pc:docMk/>
            <pc:sldMk cId="3265801124" sldId="522"/>
            <ac:spMk id="532" creationId="{840BE98D-285F-4684-901B-062D8BDECD33}"/>
          </ac:spMkLst>
        </pc:spChg>
        <pc:spChg chg="mod">
          <ac:chgData name="Ragnhild Halvorsrud" userId="917ea340-fd63-490f-a7db-68428d24cf32" providerId="ADAL" clId="{3F26B701-AADC-4668-AAA4-FB7BA2B947B1}" dt="2020-06-19T09:05:35.600" v="2583" actId="790"/>
          <ac:spMkLst>
            <pc:docMk/>
            <pc:sldMk cId="3265801124" sldId="522"/>
            <ac:spMk id="533" creationId="{7B296EF6-44E4-4DA1-AF37-AA3121882A42}"/>
          </ac:spMkLst>
        </pc:spChg>
        <pc:spChg chg="mod">
          <ac:chgData name="Ragnhild Halvorsrud" userId="917ea340-fd63-490f-a7db-68428d24cf32" providerId="ADAL" clId="{3F26B701-AADC-4668-AAA4-FB7BA2B947B1}" dt="2020-06-19T09:05:35.461" v="2523" actId="790"/>
          <ac:spMkLst>
            <pc:docMk/>
            <pc:sldMk cId="3265801124" sldId="522"/>
            <ac:spMk id="535" creationId="{E935E5B9-1E23-465A-B44C-AF0B7BFEA583}"/>
          </ac:spMkLst>
        </pc:spChg>
        <pc:spChg chg="mod">
          <ac:chgData name="Ragnhild Halvorsrud" userId="917ea340-fd63-490f-a7db-68428d24cf32" providerId="ADAL" clId="{3F26B701-AADC-4668-AAA4-FB7BA2B947B1}" dt="2020-06-19T09:05:35.468" v="2524" actId="790"/>
          <ac:spMkLst>
            <pc:docMk/>
            <pc:sldMk cId="3265801124" sldId="522"/>
            <ac:spMk id="536" creationId="{0047D9FC-AF6F-4948-8B7E-7629F19AB77A}"/>
          </ac:spMkLst>
        </pc:spChg>
        <pc:spChg chg="mod">
          <ac:chgData name="Ragnhild Halvorsrud" userId="917ea340-fd63-490f-a7db-68428d24cf32" providerId="ADAL" clId="{3F26B701-AADC-4668-AAA4-FB7BA2B947B1}" dt="2020-06-19T09:05:35.470" v="2525" actId="790"/>
          <ac:spMkLst>
            <pc:docMk/>
            <pc:sldMk cId="3265801124" sldId="522"/>
            <ac:spMk id="537" creationId="{9E617967-0B14-40BF-9B1C-26162EA56D82}"/>
          </ac:spMkLst>
        </pc:spChg>
        <pc:spChg chg="mod">
          <ac:chgData name="Ragnhild Halvorsrud" userId="917ea340-fd63-490f-a7db-68428d24cf32" providerId="ADAL" clId="{3F26B701-AADC-4668-AAA4-FB7BA2B947B1}" dt="2020-06-19T09:05:35.472" v="2526" actId="790"/>
          <ac:spMkLst>
            <pc:docMk/>
            <pc:sldMk cId="3265801124" sldId="522"/>
            <ac:spMk id="538" creationId="{1B347FC3-E9BE-4547-987D-A6E775A17CEA}"/>
          </ac:spMkLst>
        </pc:spChg>
        <pc:spChg chg="mod">
          <ac:chgData name="Ragnhild Halvorsrud" userId="917ea340-fd63-490f-a7db-68428d24cf32" providerId="ADAL" clId="{3F26B701-AADC-4668-AAA4-FB7BA2B947B1}" dt="2020-06-19T09:05:35.474" v="2527" actId="790"/>
          <ac:spMkLst>
            <pc:docMk/>
            <pc:sldMk cId="3265801124" sldId="522"/>
            <ac:spMk id="539" creationId="{0D3AFCC3-DA9F-430B-9A57-CC7DACFE6CDD}"/>
          </ac:spMkLst>
        </pc:spChg>
        <pc:spChg chg="mod">
          <ac:chgData name="Ragnhild Halvorsrud" userId="917ea340-fd63-490f-a7db-68428d24cf32" providerId="ADAL" clId="{3F26B701-AADC-4668-AAA4-FB7BA2B947B1}" dt="2020-06-19T09:05:35.476" v="2528" actId="790"/>
          <ac:spMkLst>
            <pc:docMk/>
            <pc:sldMk cId="3265801124" sldId="522"/>
            <ac:spMk id="540" creationId="{A6BE9A64-3BE7-4F22-AC56-5A601A07B0C3}"/>
          </ac:spMkLst>
        </pc:spChg>
        <pc:spChg chg="mod">
          <ac:chgData name="Ragnhild Halvorsrud" userId="917ea340-fd63-490f-a7db-68428d24cf32" providerId="ADAL" clId="{3F26B701-AADC-4668-AAA4-FB7BA2B947B1}" dt="2020-06-19T09:05:35.479" v="2529" actId="790"/>
          <ac:spMkLst>
            <pc:docMk/>
            <pc:sldMk cId="3265801124" sldId="522"/>
            <ac:spMk id="541" creationId="{EC9C7BE0-98D4-4CE7-B637-12E325261879}"/>
          </ac:spMkLst>
        </pc:spChg>
        <pc:spChg chg="mod">
          <ac:chgData name="Ragnhild Halvorsrud" userId="917ea340-fd63-490f-a7db-68428d24cf32" providerId="ADAL" clId="{3F26B701-AADC-4668-AAA4-FB7BA2B947B1}" dt="2020-06-19T09:05:35.481" v="2530" actId="790"/>
          <ac:spMkLst>
            <pc:docMk/>
            <pc:sldMk cId="3265801124" sldId="522"/>
            <ac:spMk id="542" creationId="{127AF0A0-82F0-4122-80EB-0CABF6DC29B2}"/>
          </ac:spMkLst>
        </pc:spChg>
        <pc:spChg chg="mod">
          <ac:chgData name="Ragnhild Halvorsrud" userId="917ea340-fd63-490f-a7db-68428d24cf32" providerId="ADAL" clId="{3F26B701-AADC-4668-AAA4-FB7BA2B947B1}" dt="2020-06-19T09:05:35.484" v="2531" actId="790"/>
          <ac:spMkLst>
            <pc:docMk/>
            <pc:sldMk cId="3265801124" sldId="522"/>
            <ac:spMk id="545" creationId="{BDFC4A79-ECB5-481C-BEE8-16D389931D59}"/>
          </ac:spMkLst>
        </pc:spChg>
        <pc:spChg chg="mod">
          <ac:chgData name="Ragnhild Halvorsrud" userId="917ea340-fd63-490f-a7db-68428d24cf32" providerId="ADAL" clId="{3F26B701-AADC-4668-AAA4-FB7BA2B947B1}" dt="2020-06-19T09:05:35.488" v="2532" actId="790"/>
          <ac:spMkLst>
            <pc:docMk/>
            <pc:sldMk cId="3265801124" sldId="522"/>
            <ac:spMk id="546" creationId="{D625EDB9-C246-41FB-9E6D-F418C53F089C}"/>
          </ac:spMkLst>
        </pc:spChg>
        <pc:spChg chg="mod">
          <ac:chgData name="Ragnhild Halvorsrud" userId="917ea340-fd63-490f-a7db-68428d24cf32" providerId="ADAL" clId="{3F26B701-AADC-4668-AAA4-FB7BA2B947B1}" dt="2020-06-19T09:05:35.490" v="2533" actId="790"/>
          <ac:spMkLst>
            <pc:docMk/>
            <pc:sldMk cId="3265801124" sldId="522"/>
            <ac:spMk id="547" creationId="{0F001C3E-35A0-4771-8CFE-A8613C047B3F}"/>
          </ac:spMkLst>
        </pc:spChg>
        <pc:spChg chg="mod">
          <ac:chgData name="Ragnhild Halvorsrud" userId="917ea340-fd63-490f-a7db-68428d24cf32" providerId="ADAL" clId="{3F26B701-AADC-4668-AAA4-FB7BA2B947B1}" dt="2020-06-19T09:05:35.492" v="2534" actId="790"/>
          <ac:spMkLst>
            <pc:docMk/>
            <pc:sldMk cId="3265801124" sldId="522"/>
            <ac:spMk id="548" creationId="{40440A9E-CACE-4DB0-871E-D4550B36C3A6}"/>
          </ac:spMkLst>
        </pc:spChg>
        <pc:spChg chg="mod">
          <ac:chgData name="Ragnhild Halvorsrud" userId="917ea340-fd63-490f-a7db-68428d24cf32" providerId="ADAL" clId="{3F26B701-AADC-4668-AAA4-FB7BA2B947B1}" dt="2020-06-19T09:05:35.495" v="2535" actId="790"/>
          <ac:spMkLst>
            <pc:docMk/>
            <pc:sldMk cId="3265801124" sldId="522"/>
            <ac:spMk id="549" creationId="{E4E5F28C-8623-458A-98A7-B8B5A57D888F}"/>
          </ac:spMkLst>
        </pc:spChg>
        <pc:spChg chg="mod">
          <ac:chgData name="Ragnhild Halvorsrud" userId="917ea340-fd63-490f-a7db-68428d24cf32" providerId="ADAL" clId="{3F26B701-AADC-4668-AAA4-FB7BA2B947B1}" dt="2020-06-19T09:05:35.496" v="2536" actId="790"/>
          <ac:spMkLst>
            <pc:docMk/>
            <pc:sldMk cId="3265801124" sldId="522"/>
            <ac:spMk id="550" creationId="{2FD7F29D-B1D5-40DA-B4BC-C5D2E9041CAF}"/>
          </ac:spMkLst>
        </pc:spChg>
        <pc:spChg chg="mod">
          <ac:chgData name="Ragnhild Halvorsrud" userId="917ea340-fd63-490f-a7db-68428d24cf32" providerId="ADAL" clId="{3F26B701-AADC-4668-AAA4-FB7BA2B947B1}" dt="2020-06-19T09:05:35.499" v="2537" actId="790"/>
          <ac:spMkLst>
            <pc:docMk/>
            <pc:sldMk cId="3265801124" sldId="522"/>
            <ac:spMk id="551" creationId="{F6D88248-DAFE-4D26-992A-D8E99166062A}"/>
          </ac:spMkLst>
        </pc:spChg>
        <pc:spChg chg="mod">
          <ac:chgData name="Ragnhild Halvorsrud" userId="917ea340-fd63-490f-a7db-68428d24cf32" providerId="ADAL" clId="{3F26B701-AADC-4668-AAA4-FB7BA2B947B1}" dt="2020-06-19T09:05:35.500" v="2538" actId="790"/>
          <ac:spMkLst>
            <pc:docMk/>
            <pc:sldMk cId="3265801124" sldId="522"/>
            <ac:spMk id="552" creationId="{03AFBB57-ABBA-4FD6-8A4B-C3A136D28DE6}"/>
          </ac:spMkLst>
        </pc:spChg>
        <pc:spChg chg="mod">
          <ac:chgData name="Ragnhild Halvorsrud" userId="917ea340-fd63-490f-a7db-68428d24cf32" providerId="ADAL" clId="{3F26B701-AADC-4668-AAA4-FB7BA2B947B1}" dt="2020-06-19T09:05:35.503" v="2539" actId="790"/>
          <ac:spMkLst>
            <pc:docMk/>
            <pc:sldMk cId="3265801124" sldId="522"/>
            <ac:spMk id="590" creationId="{BA9C23EC-3823-41E8-BBB8-4429CD88BAD7}"/>
          </ac:spMkLst>
        </pc:spChg>
        <pc:spChg chg="mod">
          <ac:chgData name="Ragnhild Halvorsrud" userId="917ea340-fd63-490f-a7db-68428d24cf32" providerId="ADAL" clId="{3F26B701-AADC-4668-AAA4-FB7BA2B947B1}" dt="2020-06-19T09:05:35.506" v="2540" actId="790"/>
          <ac:spMkLst>
            <pc:docMk/>
            <pc:sldMk cId="3265801124" sldId="522"/>
            <ac:spMk id="591" creationId="{349A0B16-5695-4132-991E-A8313D07A4A7}"/>
          </ac:spMkLst>
        </pc:spChg>
        <pc:spChg chg="mod">
          <ac:chgData name="Ragnhild Halvorsrud" userId="917ea340-fd63-490f-a7db-68428d24cf32" providerId="ADAL" clId="{3F26B701-AADC-4668-AAA4-FB7BA2B947B1}" dt="2020-06-19T09:05:35.508" v="2541" actId="790"/>
          <ac:spMkLst>
            <pc:docMk/>
            <pc:sldMk cId="3265801124" sldId="522"/>
            <ac:spMk id="592" creationId="{066664AC-D41F-44E8-B4DC-468BA264D24B}"/>
          </ac:spMkLst>
        </pc:spChg>
        <pc:spChg chg="mod">
          <ac:chgData name="Ragnhild Halvorsrud" userId="917ea340-fd63-490f-a7db-68428d24cf32" providerId="ADAL" clId="{3F26B701-AADC-4668-AAA4-FB7BA2B947B1}" dt="2020-06-19T09:05:35.511" v="2542" actId="790"/>
          <ac:spMkLst>
            <pc:docMk/>
            <pc:sldMk cId="3265801124" sldId="522"/>
            <ac:spMk id="593" creationId="{819933B7-A587-4E60-B2E5-C5FB62DFD082}"/>
          </ac:spMkLst>
        </pc:spChg>
        <pc:spChg chg="mod">
          <ac:chgData name="Ragnhild Halvorsrud" userId="917ea340-fd63-490f-a7db-68428d24cf32" providerId="ADAL" clId="{3F26B701-AADC-4668-AAA4-FB7BA2B947B1}" dt="2020-06-19T09:05:35.513" v="2543" actId="790"/>
          <ac:spMkLst>
            <pc:docMk/>
            <pc:sldMk cId="3265801124" sldId="522"/>
            <ac:spMk id="594" creationId="{E411638D-1A39-4C4E-B1EB-E48FC2D8EF53}"/>
          </ac:spMkLst>
        </pc:spChg>
        <pc:spChg chg="mod">
          <ac:chgData name="Ragnhild Halvorsrud" userId="917ea340-fd63-490f-a7db-68428d24cf32" providerId="ADAL" clId="{3F26B701-AADC-4668-AAA4-FB7BA2B947B1}" dt="2020-06-19T09:05:35.515" v="2544" actId="790"/>
          <ac:spMkLst>
            <pc:docMk/>
            <pc:sldMk cId="3265801124" sldId="522"/>
            <ac:spMk id="595" creationId="{0B62A3A1-4039-4146-A779-79F05DE9D717}"/>
          </ac:spMkLst>
        </pc:spChg>
        <pc:spChg chg="mod">
          <ac:chgData name="Ragnhild Halvorsrud" userId="917ea340-fd63-490f-a7db-68428d24cf32" providerId="ADAL" clId="{3F26B701-AADC-4668-AAA4-FB7BA2B947B1}" dt="2020-06-19T09:05:35.517" v="2545" actId="790"/>
          <ac:spMkLst>
            <pc:docMk/>
            <pc:sldMk cId="3265801124" sldId="522"/>
            <ac:spMk id="596" creationId="{F9B8342F-E4FC-42B3-A9AB-68DE0B9501E4}"/>
          </ac:spMkLst>
        </pc:spChg>
        <pc:spChg chg="mod">
          <ac:chgData name="Ragnhild Halvorsrud" userId="917ea340-fd63-490f-a7db-68428d24cf32" providerId="ADAL" clId="{3F26B701-AADC-4668-AAA4-FB7BA2B947B1}" dt="2020-06-19T09:05:35.519" v="2546" actId="790"/>
          <ac:spMkLst>
            <pc:docMk/>
            <pc:sldMk cId="3265801124" sldId="522"/>
            <ac:spMk id="597" creationId="{EAF2D570-5FE5-403A-83BC-306E310A9CAF}"/>
          </ac:spMkLst>
        </pc:spChg>
        <pc:spChg chg="mod">
          <ac:chgData name="Ragnhild Halvorsrud" userId="917ea340-fd63-490f-a7db-68428d24cf32" providerId="ADAL" clId="{3F26B701-AADC-4668-AAA4-FB7BA2B947B1}" dt="2020-06-19T09:05:35.603" v="2584" actId="790"/>
          <ac:spMkLst>
            <pc:docMk/>
            <pc:sldMk cId="3265801124" sldId="522"/>
            <ac:spMk id="622" creationId="{D16FBF7A-8D78-4AD5-9E96-B7D24CD96625}"/>
          </ac:spMkLst>
        </pc:spChg>
        <pc:spChg chg="mod">
          <ac:chgData name="Ragnhild Halvorsrud" userId="917ea340-fd63-490f-a7db-68428d24cf32" providerId="ADAL" clId="{3F26B701-AADC-4668-AAA4-FB7BA2B947B1}" dt="2020-06-19T09:05:35.606" v="2585" actId="790"/>
          <ac:spMkLst>
            <pc:docMk/>
            <pc:sldMk cId="3265801124" sldId="522"/>
            <ac:spMk id="625" creationId="{CB471409-7623-43EA-ACE3-908B565126CC}"/>
          </ac:spMkLst>
        </pc:spChg>
        <pc:spChg chg="mod">
          <ac:chgData name="Ragnhild Halvorsrud" userId="917ea340-fd63-490f-a7db-68428d24cf32" providerId="ADAL" clId="{3F26B701-AADC-4668-AAA4-FB7BA2B947B1}" dt="2020-06-19T09:05:35.608" v="2586" actId="790"/>
          <ac:spMkLst>
            <pc:docMk/>
            <pc:sldMk cId="3265801124" sldId="522"/>
            <ac:spMk id="626" creationId="{1A90DE22-0AD2-42AC-AD14-0547A79AB4D5}"/>
          </ac:spMkLst>
        </pc:spChg>
        <pc:spChg chg="mod">
          <ac:chgData name="Ragnhild Halvorsrud" userId="917ea340-fd63-490f-a7db-68428d24cf32" providerId="ADAL" clId="{3F26B701-AADC-4668-AAA4-FB7BA2B947B1}" dt="2020-06-19T09:05:35.610" v="2587" actId="790"/>
          <ac:spMkLst>
            <pc:docMk/>
            <pc:sldMk cId="3265801124" sldId="522"/>
            <ac:spMk id="627" creationId="{DE1680FD-303D-4819-AC0F-36A547964300}"/>
          </ac:spMkLst>
        </pc:spChg>
        <pc:spChg chg="mod">
          <ac:chgData name="Ragnhild Halvorsrud" userId="917ea340-fd63-490f-a7db-68428d24cf32" providerId="ADAL" clId="{3F26B701-AADC-4668-AAA4-FB7BA2B947B1}" dt="2020-06-19T09:05:35.612" v="2588" actId="790"/>
          <ac:spMkLst>
            <pc:docMk/>
            <pc:sldMk cId="3265801124" sldId="522"/>
            <ac:spMk id="628" creationId="{3FFA858A-662B-4C26-9907-2268D901D93F}"/>
          </ac:spMkLst>
        </pc:spChg>
        <pc:spChg chg="mod">
          <ac:chgData name="Ragnhild Halvorsrud" userId="917ea340-fd63-490f-a7db-68428d24cf32" providerId="ADAL" clId="{3F26B701-AADC-4668-AAA4-FB7BA2B947B1}" dt="2020-06-19T09:05:35.613" v="2589" actId="790"/>
          <ac:spMkLst>
            <pc:docMk/>
            <pc:sldMk cId="3265801124" sldId="522"/>
            <ac:spMk id="629" creationId="{30B99F06-C724-43A7-9BDA-9590210F47C7}"/>
          </ac:spMkLst>
        </pc:spChg>
        <pc:spChg chg="mod">
          <ac:chgData name="Ragnhild Halvorsrud" userId="917ea340-fd63-490f-a7db-68428d24cf32" providerId="ADAL" clId="{3F26B701-AADC-4668-AAA4-FB7BA2B947B1}" dt="2020-06-19T09:05:35.615" v="2590" actId="790"/>
          <ac:spMkLst>
            <pc:docMk/>
            <pc:sldMk cId="3265801124" sldId="522"/>
            <ac:spMk id="632" creationId="{A94F0AD7-07D7-4AFA-A10E-B24B19192ED2}"/>
          </ac:spMkLst>
        </pc:spChg>
        <pc:spChg chg="mod">
          <ac:chgData name="Ragnhild Halvorsrud" userId="917ea340-fd63-490f-a7db-68428d24cf32" providerId="ADAL" clId="{3F26B701-AADC-4668-AAA4-FB7BA2B947B1}" dt="2020-06-19T09:05:35.629" v="2596" actId="790"/>
          <ac:spMkLst>
            <pc:docMk/>
            <pc:sldMk cId="3265801124" sldId="522"/>
            <ac:spMk id="635" creationId="{2D0A4DA5-C346-4D20-B29D-3D7DC04C9BB4}"/>
          </ac:spMkLst>
        </pc:spChg>
        <pc:spChg chg="mod">
          <ac:chgData name="Ragnhild Halvorsrud" userId="917ea340-fd63-490f-a7db-68428d24cf32" providerId="ADAL" clId="{3F26B701-AADC-4668-AAA4-FB7BA2B947B1}" dt="2020-06-19T09:05:35.631" v="2597" actId="790"/>
          <ac:spMkLst>
            <pc:docMk/>
            <pc:sldMk cId="3265801124" sldId="522"/>
            <ac:spMk id="636" creationId="{80EE4A95-0521-49AB-A365-34F8543F083F}"/>
          </ac:spMkLst>
        </pc:spChg>
        <pc:spChg chg="mod">
          <ac:chgData name="Ragnhild Halvorsrud" userId="917ea340-fd63-490f-a7db-68428d24cf32" providerId="ADAL" clId="{3F26B701-AADC-4668-AAA4-FB7BA2B947B1}" dt="2020-06-19T09:05:35.633" v="2598" actId="790"/>
          <ac:spMkLst>
            <pc:docMk/>
            <pc:sldMk cId="3265801124" sldId="522"/>
            <ac:spMk id="637" creationId="{D2C5932A-3719-493C-A894-950633BB4488}"/>
          </ac:spMkLst>
        </pc:spChg>
        <pc:spChg chg="mod">
          <ac:chgData name="Ragnhild Halvorsrud" userId="917ea340-fd63-490f-a7db-68428d24cf32" providerId="ADAL" clId="{3F26B701-AADC-4668-AAA4-FB7BA2B947B1}" dt="2020-06-19T09:05:35.634" v="2599" actId="790"/>
          <ac:spMkLst>
            <pc:docMk/>
            <pc:sldMk cId="3265801124" sldId="522"/>
            <ac:spMk id="638" creationId="{4A5AAE1B-4713-41FE-88C2-10F00ABE1648}"/>
          </ac:spMkLst>
        </pc:spChg>
        <pc:spChg chg="mod">
          <ac:chgData name="Ragnhild Halvorsrud" userId="917ea340-fd63-490f-a7db-68428d24cf32" providerId="ADAL" clId="{3F26B701-AADC-4668-AAA4-FB7BA2B947B1}" dt="2020-06-19T09:05:35.636" v="2600" actId="790"/>
          <ac:spMkLst>
            <pc:docMk/>
            <pc:sldMk cId="3265801124" sldId="522"/>
            <ac:spMk id="639" creationId="{76D37B4E-F0B6-484C-A8E1-9A9C84AB4C6A}"/>
          </ac:spMkLst>
        </pc:spChg>
        <pc:spChg chg="mod">
          <ac:chgData name="Ragnhild Halvorsrud" userId="917ea340-fd63-490f-a7db-68428d24cf32" providerId="ADAL" clId="{3F26B701-AADC-4668-AAA4-FB7BA2B947B1}" dt="2020-06-19T09:05:35.637" v="2601" actId="790"/>
          <ac:spMkLst>
            <pc:docMk/>
            <pc:sldMk cId="3265801124" sldId="522"/>
            <ac:spMk id="640" creationId="{7A740749-A78A-4C8D-B86B-BE92E557F007}"/>
          </ac:spMkLst>
        </pc:spChg>
        <pc:spChg chg="mod">
          <ac:chgData name="Ragnhild Halvorsrud" userId="917ea340-fd63-490f-a7db-68428d24cf32" providerId="ADAL" clId="{3F26B701-AADC-4668-AAA4-FB7BA2B947B1}" dt="2020-06-19T09:05:35.639" v="2602" actId="790"/>
          <ac:spMkLst>
            <pc:docMk/>
            <pc:sldMk cId="3265801124" sldId="522"/>
            <ac:spMk id="641" creationId="{98711C28-C97E-4F5D-A889-6BCEE07EABCA}"/>
          </ac:spMkLst>
        </pc:spChg>
        <pc:spChg chg="mod">
          <ac:chgData name="Ragnhild Halvorsrud" userId="917ea340-fd63-490f-a7db-68428d24cf32" providerId="ADAL" clId="{3F26B701-AADC-4668-AAA4-FB7BA2B947B1}" dt="2020-06-19T09:05:35.641" v="2603" actId="790"/>
          <ac:spMkLst>
            <pc:docMk/>
            <pc:sldMk cId="3265801124" sldId="522"/>
            <ac:spMk id="644" creationId="{845AA360-42BF-4FCB-8042-A560440402CC}"/>
          </ac:spMkLst>
        </pc:spChg>
        <pc:spChg chg="mod">
          <ac:chgData name="Ragnhild Halvorsrud" userId="917ea340-fd63-490f-a7db-68428d24cf32" providerId="ADAL" clId="{3F26B701-AADC-4668-AAA4-FB7BA2B947B1}" dt="2020-06-19T09:05:35.643" v="2604" actId="790"/>
          <ac:spMkLst>
            <pc:docMk/>
            <pc:sldMk cId="3265801124" sldId="522"/>
            <ac:spMk id="645" creationId="{E2F58609-BFC3-4EF6-9198-96380A6D8853}"/>
          </ac:spMkLst>
        </pc:spChg>
        <pc:spChg chg="mod">
          <ac:chgData name="Ragnhild Halvorsrud" userId="917ea340-fd63-490f-a7db-68428d24cf32" providerId="ADAL" clId="{3F26B701-AADC-4668-AAA4-FB7BA2B947B1}" dt="2020-06-19T09:05:35.646" v="2605" actId="790"/>
          <ac:spMkLst>
            <pc:docMk/>
            <pc:sldMk cId="3265801124" sldId="522"/>
            <ac:spMk id="646" creationId="{B5AA9175-E0DB-4336-9171-C4E9FA7856B7}"/>
          </ac:spMkLst>
        </pc:spChg>
        <pc:spChg chg="mod">
          <ac:chgData name="Ragnhild Halvorsrud" userId="917ea340-fd63-490f-a7db-68428d24cf32" providerId="ADAL" clId="{3F26B701-AADC-4668-AAA4-FB7BA2B947B1}" dt="2020-06-19T09:05:35.648" v="2606" actId="790"/>
          <ac:spMkLst>
            <pc:docMk/>
            <pc:sldMk cId="3265801124" sldId="522"/>
            <ac:spMk id="647" creationId="{1D1DFC6D-4130-44E7-864E-AB2CB5DBEF15}"/>
          </ac:spMkLst>
        </pc:spChg>
        <pc:spChg chg="mod">
          <ac:chgData name="Ragnhild Halvorsrud" userId="917ea340-fd63-490f-a7db-68428d24cf32" providerId="ADAL" clId="{3F26B701-AADC-4668-AAA4-FB7BA2B947B1}" dt="2020-06-19T09:05:35.650" v="2607" actId="790"/>
          <ac:spMkLst>
            <pc:docMk/>
            <pc:sldMk cId="3265801124" sldId="522"/>
            <ac:spMk id="648" creationId="{9B496F17-85ED-4782-8547-4F05EEA11A58}"/>
          </ac:spMkLst>
        </pc:spChg>
        <pc:spChg chg="mod">
          <ac:chgData name="Ragnhild Halvorsrud" userId="917ea340-fd63-490f-a7db-68428d24cf32" providerId="ADAL" clId="{3F26B701-AADC-4668-AAA4-FB7BA2B947B1}" dt="2020-06-19T09:05:35.652" v="2608" actId="790"/>
          <ac:spMkLst>
            <pc:docMk/>
            <pc:sldMk cId="3265801124" sldId="522"/>
            <ac:spMk id="649" creationId="{58F98B75-BBA4-4B4E-AC5F-20437DCDA0E3}"/>
          </ac:spMkLst>
        </pc:spChg>
        <pc:spChg chg="mod">
          <ac:chgData name="Ragnhild Halvorsrud" userId="917ea340-fd63-490f-a7db-68428d24cf32" providerId="ADAL" clId="{3F26B701-AADC-4668-AAA4-FB7BA2B947B1}" dt="2020-06-19T09:05:35.653" v="2609" actId="790"/>
          <ac:spMkLst>
            <pc:docMk/>
            <pc:sldMk cId="3265801124" sldId="522"/>
            <ac:spMk id="650" creationId="{EC68C981-5157-458F-910F-A47DCFD9CDA6}"/>
          </ac:spMkLst>
        </pc:spChg>
        <pc:spChg chg="mod">
          <ac:chgData name="Ragnhild Halvorsrud" userId="917ea340-fd63-490f-a7db-68428d24cf32" providerId="ADAL" clId="{3F26B701-AADC-4668-AAA4-FB7BA2B947B1}" dt="2020-06-19T09:05:35.655" v="2610" actId="790"/>
          <ac:spMkLst>
            <pc:docMk/>
            <pc:sldMk cId="3265801124" sldId="522"/>
            <ac:spMk id="653" creationId="{5CFAF07A-FBC2-4F9B-9144-6D23101AB7BA}"/>
          </ac:spMkLst>
        </pc:spChg>
        <pc:spChg chg="mod">
          <ac:chgData name="Ragnhild Halvorsrud" userId="917ea340-fd63-490f-a7db-68428d24cf32" providerId="ADAL" clId="{3F26B701-AADC-4668-AAA4-FB7BA2B947B1}" dt="2020-06-19T09:05:35.656" v="2611" actId="790"/>
          <ac:spMkLst>
            <pc:docMk/>
            <pc:sldMk cId="3265801124" sldId="522"/>
            <ac:spMk id="654" creationId="{3CE2B54D-8215-4C07-8190-78EDDEFE3E38}"/>
          </ac:spMkLst>
        </pc:spChg>
        <pc:spChg chg="mod">
          <ac:chgData name="Ragnhild Halvorsrud" userId="917ea340-fd63-490f-a7db-68428d24cf32" providerId="ADAL" clId="{3F26B701-AADC-4668-AAA4-FB7BA2B947B1}" dt="2020-06-19T09:05:35.658" v="2612" actId="790"/>
          <ac:spMkLst>
            <pc:docMk/>
            <pc:sldMk cId="3265801124" sldId="522"/>
            <ac:spMk id="655" creationId="{7A2DD35C-A670-48D6-B6AE-CF525F15D0E3}"/>
          </ac:spMkLst>
        </pc:spChg>
        <pc:spChg chg="mod">
          <ac:chgData name="Ragnhild Halvorsrud" userId="917ea340-fd63-490f-a7db-68428d24cf32" providerId="ADAL" clId="{3F26B701-AADC-4668-AAA4-FB7BA2B947B1}" dt="2020-06-19T09:05:35.660" v="2613" actId="790"/>
          <ac:spMkLst>
            <pc:docMk/>
            <pc:sldMk cId="3265801124" sldId="522"/>
            <ac:spMk id="656" creationId="{CCF8A5FF-94A8-418F-A879-F179A0937B84}"/>
          </ac:spMkLst>
        </pc:spChg>
        <pc:spChg chg="mod">
          <ac:chgData name="Ragnhild Halvorsrud" userId="917ea340-fd63-490f-a7db-68428d24cf32" providerId="ADAL" clId="{3F26B701-AADC-4668-AAA4-FB7BA2B947B1}" dt="2020-06-19T09:05:35.662" v="2614" actId="790"/>
          <ac:spMkLst>
            <pc:docMk/>
            <pc:sldMk cId="3265801124" sldId="522"/>
            <ac:spMk id="657" creationId="{370FE0D6-E591-4824-9166-A85A52A46EDB}"/>
          </ac:spMkLst>
        </pc:spChg>
        <pc:spChg chg="mod">
          <ac:chgData name="Ragnhild Halvorsrud" userId="917ea340-fd63-490f-a7db-68428d24cf32" providerId="ADAL" clId="{3F26B701-AADC-4668-AAA4-FB7BA2B947B1}" dt="2020-06-19T09:05:35.667" v="2615" actId="790"/>
          <ac:spMkLst>
            <pc:docMk/>
            <pc:sldMk cId="3265801124" sldId="522"/>
            <ac:spMk id="658" creationId="{14E0C293-EAEE-4716-9516-4735503C41E1}"/>
          </ac:spMkLst>
        </pc:spChg>
        <pc:spChg chg="mod">
          <ac:chgData name="Ragnhild Halvorsrud" userId="917ea340-fd63-490f-a7db-68428d24cf32" providerId="ADAL" clId="{3F26B701-AADC-4668-AAA4-FB7BA2B947B1}" dt="2020-06-19T09:05:35.669" v="2616" actId="790"/>
          <ac:spMkLst>
            <pc:docMk/>
            <pc:sldMk cId="3265801124" sldId="522"/>
            <ac:spMk id="659" creationId="{14F3001C-2248-4879-838F-6A406EBB0799}"/>
          </ac:spMkLst>
        </pc:spChg>
        <pc:spChg chg="mod">
          <ac:chgData name="Ragnhild Halvorsrud" userId="917ea340-fd63-490f-a7db-68428d24cf32" providerId="ADAL" clId="{3F26B701-AADC-4668-AAA4-FB7BA2B947B1}" dt="2020-06-19T09:05:35.671" v="2617" actId="790"/>
          <ac:spMkLst>
            <pc:docMk/>
            <pc:sldMk cId="3265801124" sldId="522"/>
            <ac:spMk id="662" creationId="{88EF2AD5-6266-45FB-82F4-BAA49B566907}"/>
          </ac:spMkLst>
        </pc:spChg>
        <pc:spChg chg="mod">
          <ac:chgData name="Ragnhild Halvorsrud" userId="917ea340-fd63-490f-a7db-68428d24cf32" providerId="ADAL" clId="{3F26B701-AADC-4668-AAA4-FB7BA2B947B1}" dt="2020-06-19T09:05:35.673" v="2618" actId="790"/>
          <ac:spMkLst>
            <pc:docMk/>
            <pc:sldMk cId="3265801124" sldId="522"/>
            <ac:spMk id="663" creationId="{B3DF3941-BEDE-4144-A89B-7E275427AB2B}"/>
          </ac:spMkLst>
        </pc:spChg>
        <pc:spChg chg="mod">
          <ac:chgData name="Ragnhild Halvorsrud" userId="917ea340-fd63-490f-a7db-68428d24cf32" providerId="ADAL" clId="{3F26B701-AADC-4668-AAA4-FB7BA2B947B1}" dt="2020-06-19T09:05:35.674" v="2619" actId="790"/>
          <ac:spMkLst>
            <pc:docMk/>
            <pc:sldMk cId="3265801124" sldId="522"/>
            <ac:spMk id="664" creationId="{F7419B98-2DE2-42A9-816D-BBE7EBB11953}"/>
          </ac:spMkLst>
        </pc:spChg>
        <pc:spChg chg="mod">
          <ac:chgData name="Ragnhild Halvorsrud" userId="917ea340-fd63-490f-a7db-68428d24cf32" providerId="ADAL" clId="{3F26B701-AADC-4668-AAA4-FB7BA2B947B1}" dt="2020-06-19T09:05:35.676" v="2620" actId="790"/>
          <ac:spMkLst>
            <pc:docMk/>
            <pc:sldMk cId="3265801124" sldId="522"/>
            <ac:spMk id="665" creationId="{3F073311-D562-4FE9-B715-79A05C904267}"/>
          </ac:spMkLst>
        </pc:spChg>
        <pc:spChg chg="mod">
          <ac:chgData name="Ragnhild Halvorsrud" userId="917ea340-fd63-490f-a7db-68428d24cf32" providerId="ADAL" clId="{3F26B701-AADC-4668-AAA4-FB7BA2B947B1}" dt="2020-06-19T09:05:35.677" v="2621" actId="790"/>
          <ac:spMkLst>
            <pc:docMk/>
            <pc:sldMk cId="3265801124" sldId="522"/>
            <ac:spMk id="666" creationId="{B2F6B83A-5BEA-45D0-89FB-29E2612DA2B4}"/>
          </ac:spMkLst>
        </pc:spChg>
        <pc:spChg chg="mod">
          <ac:chgData name="Ragnhild Halvorsrud" userId="917ea340-fd63-490f-a7db-68428d24cf32" providerId="ADAL" clId="{3F26B701-AADC-4668-AAA4-FB7BA2B947B1}" dt="2020-06-19T09:05:35.679" v="2622" actId="790"/>
          <ac:spMkLst>
            <pc:docMk/>
            <pc:sldMk cId="3265801124" sldId="522"/>
            <ac:spMk id="667" creationId="{8A11EAAC-4EE4-43D7-8B50-18D08056887A}"/>
          </ac:spMkLst>
        </pc:spChg>
        <pc:spChg chg="mod">
          <ac:chgData name="Ragnhild Halvorsrud" userId="917ea340-fd63-490f-a7db-68428d24cf32" providerId="ADAL" clId="{3F26B701-AADC-4668-AAA4-FB7BA2B947B1}" dt="2020-06-19T09:05:35.681" v="2623" actId="790"/>
          <ac:spMkLst>
            <pc:docMk/>
            <pc:sldMk cId="3265801124" sldId="522"/>
            <ac:spMk id="668" creationId="{1DB993DC-17A9-43D6-92CF-04385A7AAA1F}"/>
          </ac:spMkLst>
        </pc:spChg>
        <pc:spChg chg="mod">
          <ac:chgData name="Ragnhild Halvorsrud" userId="917ea340-fd63-490f-a7db-68428d24cf32" providerId="ADAL" clId="{3F26B701-AADC-4668-AAA4-FB7BA2B947B1}" dt="2020-06-19T09:05:35.683" v="2624" actId="790"/>
          <ac:spMkLst>
            <pc:docMk/>
            <pc:sldMk cId="3265801124" sldId="522"/>
            <ac:spMk id="671" creationId="{E97FD160-960F-4229-8252-30F7A9982358}"/>
          </ac:spMkLst>
        </pc:spChg>
        <pc:spChg chg="mod">
          <ac:chgData name="Ragnhild Halvorsrud" userId="917ea340-fd63-490f-a7db-68428d24cf32" providerId="ADAL" clId="{3F26B701-AADC-4668-AAA4-FB7BA2B947B1}" dt="2020-06-19T09:05:35.687" v="2625" actId="790"/>
          <ac:spMkLst>
            <pc:docMk/>
            <pc:sldMk cId="3265801124" sldId="522"/>
            <ac:spMk id="672" creationId="{780916AF-9AEC-4B40-8A24-A60200CA52B5}"/>
          </ac:spMkLst>
        </pc:spChg>
        <pc:spChg chg="mod">
          <ac:chgData name="Ragnhild Halvorsrud" userId="917ea340-fd63-490f-a7db-68428d24cf32" providerId="ADAL" clId="{3F26B701-AADC-4668-AAA4-FB7BA2B947B1}" dt="2020-06-19T09:05:35.689" v="2626" actId="790"/>
          <ac:spMkLst>
            <pc:docMk/>
            <pc:sldMk cId="3265801124" sldId="522"/>
            <ac:spMk id="673" creationId="{FBE5398C-4A27-46DB-B2B1-D5C8C3946B1F}"/>
          </ac:spMkLst>
        </pc:spChg>
        <pc:spChg chg="mod">
          <ac:chgData name="Ragnhild Halvorsrud" userId="917ea340-fd63-490f-a7db-68428d24cf32" providerId="ADAL" clId="{3F26B701-AADC-4668-AAA4-FB7BA2B947B1}" dt="2020-06-19T09:05:35.691" v="2627" actId="790"/>
          <ac:spMkLst>
            <pc:docMk/>
            <pc:sldMk cId="3265801124" sldId="522"/>
            <ac:spMk id="674" creationId="{1C798D05-06A2-437C-A34F-6E108172DDBC}"/>
          </ac:spMkLst>
        </pc:spChg>
        <pc:spChg chg="mod">
          <ac:chgData name="Ragnhild Halvorsrud" userId="917ea340-fd63-490f-a7db-68428d24cf32" providerId="ADAL" clId="{3F26B701-AADC-4668-AAA4-FB7BA2B947B1}" dt="2020-06-19T09:05:35.693" v="2628" actId="790"/>
          <ac:spMkLst>
            <pc:docMk/>
            <pc:sldMk cId="3265801124" sldId="522"/>
            <ac:spMk id="675" creationId="{8D78E635-CD80-48F3-B94D-87EFB74B0D6B}"/>
          </ac:spMkLst>
        </pc:spChg>
        <pc:spChg chg="mod">
          <ac:chgData name="Ragnhild Halvorsrud" userId="917ea340-fd63-490f-a7db-68428d24cf32" providerId="ADAL" clId="{3F26B701-AADC-4668-AAA4-FB7BA2B947B1}" dt="2020-06-19T09:05:35.694" v="2629" actId="790"/>
          <ac:spMkLst>
            <pc:docMk/>
            <pc:sldMk cId="3265801124" sldId="522"/>
            <ac:spMk id="676" creationId="{179F0585-DB96-4864-A805-733824DF03A6}"/>
          </ac:spMkLst>
        </pc:spChg>
        <pc:spChg chg="mod">
          <ac:chgData name="Ragnhild Halvorsrud" userId="917ea340-fd63-490f-a7db-68428d24cf32" providerId="ADAL" clId="{3F26B701-AADC-4668-AAA4-FB7BA2B947B1}" dt="2020-06-19T09:05:35.696" v="2630" actId="790"/>
          <ac:spMkLst>
            <pc:docMk/>
            <pc:sldMk cId="3265801124" sldId="522"/>
            <ac:spMk id="677" creationId="{5E45CC96-825D-45E3-8D2B-853A04E42C65}"/>
          </ac:spMkLst>
        </pc:spChg>
        <pc:spChg chg="mod">
          <ac:chgData name="Ragnhild Halvorsrud" userId="917ea340-fd63-490f-a7db-68428d24cf32" providerId="ADAL" clId="{3F26B701-AADC-4668-AAA4-FB7BA2B947B1}" dt="2020-06-19T09:05:35.710" v="2636" actId="790"/>
          <ac:spMkLst>
            <pc:docMk/>
            <pc:sldMk cId="3265801124" sldId="522"/>
            <ac:spMk id="680" creationId="{4F542749-CA03-4BB9-92A5-99983BC1514A}"/>
          </ac:spMkLst>
        </pc:spChg>
        <pc:spChg chg="mod">
          <ac:chgData name="Ragnhild Halvorsrud" userId="917ea340-fd63-490f-a7db-68428d24cf32" providerId="ADAL" clId="{3F26B701-AADC-4668-AAA4-FB7BA2B947B1}" dt="2020-06-19T09:05:35.712" v="2637" actId="790"/>
          <ac:spMkLst>
            <pc:docMk/>
            <pc:sldMk cId="3265801124" sldId="522"/>
            <ac:spMk id="681" creationId="{16642BEB-F9DF-4105-9707-ED04986A2286}"/>
          </ac:spMkLst>
        </pc:spChg>
        <pc:spChg chg="mod">
          <ac:chgData name="Ragnhild Halvorsrud" userId="917ea340-fd63-490f-a7db-68428d24cf32" providerId="ADAL" clId="{3F26B701-AADC-4668-AAA4-FB7BA2B947B1}" dt="2020-06-19T09:05:35.713" v="2638" actId="790"/>
          <ac:spMkLst>
            <pc:docMk/>
            <pc:sldMk cId="3265801124" sldId="522"/>
            <ac:spMk id="686" creationId="{195477BE-F027-40AB-8D0C-001F02FBD9AE}"/>
          </ac:spMkLst>
        </pc:spChg>
        <pc:spChg chg="mod">
          <ac:chgData name="Ragnhild Halvorsrud" userId="917ea340-fd63-490f-a7db-68428d24cf32" providerId="ADAL" clId="{3F26B701-AADC-4668-AAA4-FB7BA2B947B1}" dt="2020-06-19T09:05:35.715" v="2639" actId="790"/>
          <ac:spMkLst>
            <pc:docMk/>
            <pc:sldMk cId="3265801124" sldId="522"/>
            <ac:spMk id="689" creationId="{9F448F75-3874-4490-A536-425D8084A5DC}"/>
          </ac:spMkLst>
        </pc:spChg>
        <pc:spChg chg="mod">
          <ac:chgData name="Ragnhild Halvorsrud" userId="917ea340-fd63-490f-a7db-68428d24cf32" providerId="ADAL" clId="{3F26B701-AADC-4668-AAA4-FB7BA2B947B1}" dt="2020-06-19T09:05:35.717" v="2640" actId="790"/>
          <ac:spMkLst>
            <pc:docMk/>
            <pc:sldMk cId="3265801124" sldId="522"/>
            <ac:spMk id="690" creationId="{89FBA0EA-BB05-4169-A8D9-0270D7C5763B}"/>
          </ac:spMkLst>
        </pc:spChg>
        <pc:spChg chg="mod">
          <ac:chgData name="Ragnhild Halvorsrud" userId="917ea340-fd63-490f-a7db-68428d24cf32" providerId="ADAL" clId="{3F26B701-AADC-4668-AAA4-FB7BA2B947B1}" dt="2020-06-19T09:05:35.719" v="2641" actId="790"/>
          <ac:spMkLst>
            <pc:docMk/>
            <pc:sldMk cId="3265801124" sldId="522"/>
            <ac:spMk id="695" creationId="{25DA16DD-C8E4-4AC0-8C19-03E424EBAC72}"/>
          </ac:spMkLst>
        </pc:spChg>
        <pc:spChg chg="mod">
          <ac:chgData name="Ragnhild Halvorsrud" userId="917ea340-fd63-490f-a7db-68428d24cf32" providerId="ADAL" clId="{3F26B701-AADC-4668-AAA4-FB7BA2B947B1}" dt="2020-06-19T09:05:35.538" v="2555" actId="790"/>
          <ac:spMkLst>
            <pc:docMk/>
            <pc:sldMk cId="3265801124" sldId="522"/>
            <ac:spMk id="697" creationId="{5E4AB334-9376-4A0C-9049-4B0ED4F9BCB9}"/>
          </ac:spMkLst>
        </pc:spChg>
        <pc:spChg chg="mod">
          <ac:chgData name="Ragnhild Halvorsrud" userId="917ea340-fd63-490f-a7db-68428d24cf32" providerId="ADAL" clId="{3F26B701-AADC-4668-AAA4-FB7BA2B947B1}" dt="2020-06-19T09:05:35.540" v="2556" actId="790"/>
          <ac:spMkLst>
            <pc:docMk/>
            <pc:sldMk cId="3265801124" sldId="522"/>
            <ac:spMk id="698" creationId="{A060CEDF-C072-4222-95EF-359C85E1C8FC}"/>
          </ac:spMkLst>
        </pc:spChg>
        <pc:spChg chg="mod">
          <ac:chgData name="Ragnhild Halvorsrud" userId="917ea340-fd63-490f-a7db-68428d24cf32" providerId="ADAL" clId="{3F26B701-AADC-4668-AAA4-FB7BA2B947B1}" dt="2020-06-19T09:05:35.542" v="2557" actId="790"/>
          <ac:spMkLst>
            <pc:docMk/>
            <pc:sldMk cId="3265801124" sldId="522"/>
            <ac:spMk id="699" creationId="{9A110AD8-2502-4A09-937C-76BBF924BB18}"/>
          </ac:spMkLst>
        </pc:spChg>
        <pc:spChg chg="mod">
          <ac:chgData name="Ragnhild Halvorsrud" userId="917ea340-fd63-490f-a7db-68428d24cf32" providerId="ADAL" clId="{3F26B701-AADC-4668-AAA4-FB7BA2B947B1}" dt="2020-06-19T09:05:35.546" v="2558" actId="790"/>
          <ac:spMkLst>
            <pc:docMk/>
            <pc:sldMk cId="3265801124" sldId="522"/>
            <ac:spMk id="700" creationId="{C5E86649-3203-4B14-9DDE-DC765949BD1C}"/>
          </ac:spMkLst>
        </pc:spChg>
        <pc:spChg chg="mod">
          <ac:chgData name="Ragnhild Halvorsrud" userId="917ea340-fd63-490f-a7db-68428d24cf32" providerId="ADAL" clId="{3F26B701-AADC-4668-AAA4-FB7BA2B947B1}" dt="2020-06-19T09:05:35.548" v="2559" actId="790"/>
          <ac:spMkLst>
            <pc:docMk/>
            <pc:sldMk cId="3265801124" sldId="522"/>
            <ac:spMk id="701" creationId="{F3077DAC-72D2-4533-8CD5-088BA5B28D55}"/>
          </ac:spMkLst>
        </pc:spChg>
        <pc:spChg chg="mod">
          <ac:chgData name="Ragnhild Halvorsrud" userId="917ea340-fd63-490f-a7db-68428d24cf32" providerId="ADAL" clId="{3F26B701-AADC-4668-AAA4-FB7BA2B947B1}" dt="2020-06-19T09:05:35.550" v="2560" actId="790"/>
          <ac:spMkLst>
            <pc:docMk/>
            <pc:sldMk cId="3265801124" sldId="522"/>
            <ac:spMk id="702" creationId="{10AF5F1E-938E-4BCA-A345-FA0A53B88979}"/>
          </ac:spMkLst>
        </pc:spChg>
        <pc:spChg chg="mod">
          <ac:chgData name="Ragnhild Halvorsrud" userId="917ea340-fd63-490f-a7db-68428d24cf32" providerId="ADAL" clId="{3F26B701-AADC-4668-AAA4-FB7BA2B947B1}" dt="2020-06-19T09:05:35.617" v="2591" actId="790"/>
          <ac:spMkLst>
            <pc:docMk/>
            <pc:sldMk cId="3265801124" sldId="522"/>
            <ac:spMk id="703" creationId="{11713DA1-B715-4255-B9B6-74FBA3FEF497}"/>
          </ac:spMkLst>
        </pc:spChg>
        <pc:spChg chg="mod">
          <ac:chgData name="Ragnhild Halvorsrud" userId="917ea340-fd63-490f-a7db-68428d24cf32" providerId="ADAL" clId="{3F26B701-AADC-4668-AAA4-FB7BA2B947B1}" dt="2020-06-19T09:05:35.618" v="2592" actId="790"/>
          <ac:spMkLst>
            <pc:docMk/>
            <pc:sldMk cId="3265801124" sldId="522"/>
            <ac:spMk id="704" creationId="{BB7B050F-1F6E-4020-9415-15A91BA04EA1}"/>
          </ac:spMkLst>
        </pc:spChg>
        <pc:spChg chg="mod">
          <ac:chgData name="Ragnhild Halvorsrud" userId="917ea340-fd63-490f-a7db-68428d24cf32" providerId="ADAL" clId="{3F26B701-AADC-4668-AAA4-FB7BA2B947B1}" dt="2020-06-19T09:05:35.620" v="2593" actId="790"/>
          <ac:spMkLst>
            <pc:docMk/>
            <pc:sldMk cId="3265801124" sldId="522"/>
            <ac:spMk id="705" creationId="{8725E4D3-E4B3-4FB6-AEC8-05BB70846382}"/>
          </ac:spMkLst>
        </pc:spChg>
        <pc:spChg chg="mod">
          <ac:chgData name="Ragnhild Halvorsrud" userId="917ea340-fd63-490f-a7db-68428d24cf32" providerId="ADAL" clId="{3F26B701-AADC-4668-AAA4-FB7BA2B947B1}" dt="2020-06-19T09:05:35.623" v="2594" actId="790"/>
          <ac:spMkLst>
            <pc:docMk/>
            <pc:sldMk cId="3265801124" sldId="522"/>
            <ac:spMk id="706" creationId="{442FB227-3075-47AA-9D92-0AD56F44EA45}"/>
          </ac:spMkLst>
        </pc:spChg>
        <pc:spChg chg="mod">
          <ac:chgData name="Ragnhild Halvorsrud" userId="917ea340-fd63-490f-a7db-68428d24cf32" providerId="ADAL" clId="{3F26B701-AADC-4668-AAA4-FB7BA2B947B1}" dt="2020-06-19T09:05:35.626" v="2595" actId="790"/>
          <ac:spMkLst>
            <pc:docMk/>
            <pc:sldMk cId="3265801124" sldId="522"/>
            <ac:spMk id="707" creationId="{CC33A6B1-61AB-4F3D-88F3-EF23C640BEA0}"/>
          </ac:spMkLst>
        </pc:spChg>
        <pc:spChg chg="mod">
          <ac:chgData name="Ragnhild Halvorsrud" userId="917ea340-fd63-490f-a7db-68428d24cf32" providerId="ADAL" clId="{3F26B701-AADC-4668-AAA4-FB7BA2B947B1}" dt="2020-06-19T09:05:35.698" v="2631" actId="790"/>
          <ac:spMkLst>
            <pc:docMk/>
            <pc:sldMk cId="3265801124" sldId="522"/>
            <ac:spMk id="716" creationId="{1EA989C3-D25A-4473-8032-963ED77D0859}"/>
          </ac:spMkLst>
        </pc:spChg>
        <pc:spChg chg="mod">
          <ac:chgData name="Ragnhild Halvorsrud" userId="917ea340-fd63-490f-a7db-68428d24cf32" providerId="ADAL" clId="{3F26B701-AADC-4668-AAA4-FB7BA2B947B1}" dt="2020-06-19T09:05:35.700" v="2632" actId="790"/>
          <ac:spMkLst>
            <pc:docMk/>
            <pc:sldMk cId="3265801124" sldId="522"/>
            <ac:spMk id="717" creationId="{121EDC8A-6D84-4BDC-80CA-CAF46BF334BB}"/>
          </ac:spMkLst>
        </pc:spChg>
        <pc:spChg chg="mod">
          <ac:chgData name="Ragnhild Halvorsrud" userId="917ea340-fd63-490f-a7db-68428d24cf32" providerId="ADAL" clId="{3F26B701-AADC-4668-AAA4-FB7BA2B947B1}" dt="2020-06-19T09:05:35.702" v="2633" actId="790"/>
          <ac:spMkLst>
            <pc:docMk/>
            <pc:sldMk cId="3265801124" sldId="522"/>
            <ac:spMk id="718" creationId="{468DE55B-13EC-4D35-ABC7-84762D16AE85}"/>
          </ac:spMkLst>
        </pc:spChg>
        <pc:spChg chg="mod">
          <ac:chgData name="Ragnhild Halvorsrud" userId="917ea340-fd63-490f-a7db-68428d24cf32" providerId="ADAL" clId="{3F26B701-AADC-4668-AAA4-FB7BA2B947B1}" dt="2020-06-19T09:05:35.705" v="2634" actId="790"/>
          <ac:spMkLst>
            <pc:docMk/>
            <pc:sldMk cId="3265801124" sldId="522"/>
            <ac:spMk id="719" creationId="{F972DDB3-84D7-4611-9BC7-57E634DC0C72}"/>
          </ac:spMkLst>
        </pc:spChg>
        <pc:spChg chg="mod">
          <ac:chgData name="Ragnhild Halvorsrud" userId="917ea340-fd63-490f-a7db-68428d24cf32" providerId="ADAL" clId="{3F26B701-AADC-4668-AAA4-FB7BA2B947B1}" dt="2020-06-19T09:05:35.707" v="2635" actId="790"/>
          <ac:spMkLst>
            <pc:docMk/>
            <pc:sldMk cId="3265801124" sldId="522"/>
            <ac:spMk id="720" creationId="{418A9580-BFC4-4B93-9CCB-635FA58E030E}"/>
          </ac:spMkLst>
        </pc:spChg>
        <pc:spChg chg="mod">
          <ac:chgData name="Ragnhild Halvorsrud" userId="917ea340-fd63-490f-a7db-68428d24cf32" providerId="ADAL" clId="{3F26B701-AADC-4668-AAA4-FB7BA2B947B1}" dt="2020-06-19T09:05:35.721" v="2642" actId="790"/>
          <ac:spMkLst>
            <pc:docMk/>
            <pc:sldMk cId="3265801124" sldId="522"/>
            <ac:spMk id="748" creationId="{D7A6DE4D-B33F-4024-80C6-6017A8336099}"/>
          </ac:spMkLst>
        </pc:spChg>
        <pc:spChg chg="mod">
          <ac:chgData name="Ragnhild Halvorsrud" userId="917ea340-fd63-490f-a7db-68428d24cf32" providerId="ADAL" clId="{3F26B701-AADC-4668-AAA4-FB7BA2B947B1}" dt="2020-06-19T09:05:35.723" v="2643" actId="790"/>
          <ac:spMkLst>
            <pc:docMk/>
            <pc:sldMk cId="3265801124" sldId="522"/>
            <ac:spMk id="749" creationId="{B6AD12E3-D027-4C18-96C1-9F58051D9E8F}"/>
          </ac:spMkLst>
        </pc:spChg>
        <pc:spChg chg="mod">
          <ac:chgData name="Ragnhild Halvorsrud" userId="917ea340-fd63-490f-a7db-68428d24cf32" providerId="ADAL" clId="{3F26B701-AADC-4668-AAA4-FB7BA2B947B1}" dt="2020-06-19T09:05:35.726" v="2644" actId="790"/>
          <ac:spMkLst>
            <pc:docMk/>
            <pc:sldMk cId="3265801124" sldId="522"/>
            <ac:spMk id="754" creationId="{64A4545C-005C-4885-B60D-3573912E34D6}"/>
          </ac:spMkLst>
        </pc:spChg>
        <pc:spChg chg="mod">
          <ac:chgData name="Ragnhild Halvorsrud" userId="917ea340-fd63-490f-a7db-68428d24cf32" providerId="ADAL" clId="{3F26B701-AADC-4668-AAA4-FB7BA2B947B1}" dt="2020-06-19T09:05:35.729" v="2645" actId="790"/>
          <ac:spMkLst>
            <pc:docMk/>
            <pc:sldMk cId="3265801124" sldId="522"/>
            <ac:spMk id="755" creationId="{2585A5D2-53AC-4A43-B6BC-D36964075F07}"/>
          </ac:spMkLst>
        </pc:spChg>
        <pc:spChg chg="mod">
          <ac:chgData name="Ragnhild Halvorsrud" userId="917ea340-fd63-490f-a7db-68428d24cf32" providerId="ADAL" clId="{3F26B701-AADC-4668-AAA4-FB7BA2B947B1}" dt="2020-06-19T09:05:35.732" v="2646" actId="790"/>
          <ac:spMkLst>
            <pc:docMk/>
            <pc:sldMk cId="3265801124" sldId="522"/>
            <ac:spMk id="756" creationId="{6A446A45-1253-4759-A5A9-C5FDD872E287}"/>
          </ac:spMkLst>
        </pc:spChg>
        <pc:spChg chg="mod">
          <ac:chgData name="Ragnhild Halvorsrud" userId="917ea340-fd63-490f-a7db-68428d24cf32" providerId="ADAL" clId="{3F26B701-AADC-4668-AAA4-FB7BA2B947B1}" dt="2020-06-19T09:05:35.734" v="2647" actId="790"/>
          <ac:spMkLst>
            <pc:docMk/>
            <pc:sldMk cId="3265801124" sldId="522"/>
            <ac:spMk id="757" creationId="{DFED6113-9DCF-4D03-BCFB-0B04EA4A9023}"/>
          </ac:spMkLst>
        </pc:spChg>
        <pc:spChg chg="mod">
          <ac:chgData name="Ragnhild Halvorsrud" userId="917ea340-fd63-490f-a7db-68428d24cf32" providerId="ADAL" clId="{3F26B701-AADC-4668-AAA4-FB7BA2B947B1}" dt="2020-06-19T09:05:35.735" v="2648" actId="790"/>
          <ac:spMkLst>
            <pc:docMk/>
            <pc:sldMk cId="3265801124" sldId="522"/>
            <ac:spMk id="760" creationId="{96D4EFF9-79EB-42FD-8E21-6953693F4245}"/>
          </ac:spMkLst>
        </pc:spChg>
        <pc:spChg chg="mod">
          <ac:chgData name="Ragnhild Halvorsrud" userId="917ea340-fd63-490f-a7db-68428d24cf32" providerId="ADAL" clId="{3F26B701-AADC-4668-AAA4-FB7BA2B947B1}" dt="2020-06-19T09:05:35.835" v="2700" actId="790"/>
          <ac:spMkLst>
            <pc:docMk/>
            <pc:sldMk cId="3265801124" sldId="522"/>
            <ac:spMk id="762" creationId="{8A4BF165-7ACF-4D3E-8A72-B2EDE20E2864}"/>
          </ac:spMkLst>
        </pc:spChg>
        <pc:spChg chg="mod">
          <ac:chgData name="Ragnhild Halvorsrud" userId="917ea340-fd63-490f-a7db-68428d24cf32" providerId="ADAL" clId="{3F26B701-AADC-4668-AAA4-FB7BA2B947B1}" dt="2020-06-19T09:05:35.836" v="2701" actId="790"/>
          <ac:spMkLst>
            <pc:docMk/>
            <pc:sldMk cId="3265801124" sldId="522"/>
            <ac:spMk id="763" creationId="{638F76A3-8E46-43DE-9725-F85A9F2551A2}"/>
          </ac:spMkLst>
        </pc:spChg>
        <pc:spChg chg="mod">
          <ac:chgData name="Ragnhild Halvorsrud" userId="917ea340-fd63-490f-a7db-68428d24cf32" providerId="ADAL" clId="{3F26B701-AADC-4668-AAA4-FB7BA2B947B1}" dt="2020-06-19T09:05:35.838" v="2702" actId="790"/>
          <ac:spMkLst>
            <pc:docMk/>
            <pc:sldMk cId="3265801124" sldId="522"/>
            <ac:spMk id="764" creationId="{ECC1C073-3134-43B0-B302-5129E8521A02}"/>
          </ac:spMkLst>
        </pc:spChg>
        <pc:spChg chg="mod">
          <ac:chgData name="Ragnhild Halvorsrud" userId="917ea340-fd63-490f-a7db-68428d24cf32" providerId="ADAL" clId="{3F26B701-AADC-4668-AAA4-FB7BA2B947B1}" dt="2020-06-19T09:05:35.840" v="2703" actId="790"/>
          <ac:spMkLst>
            <pc:docMk/>
            <pc:sldMk cId="3265801124" sldId="522"/>
            <ac:spMk id="765" creationId="{CB17104D-5B2B-498E-84DF-49F0B09DC8EB}"/>
          </ac:spMkLst>
        </pc:spChg>
        <pc:spChg chg="mod">
          <ac:chgData name="Ragnhild Halvorsrud" userId="917ea340-fd63-490f-a7db-68428d24cf32" providerId="ADAL" clId="{3F26B701-AADC-4668-AAA4-FB7BA2B947B1}" dt="2020-06-19T09:05:35.737" v="2649" actId="790"/>
          <ac:spMkLst>
            <pc:docMk/>
            <pc:sldMk cId="3265801124" sldId="522"/>
            <ac:spMk id="768" creationId="{C8D19217-4D8E-45F7-ACAF-BF8DF4ABD19E}"/>
          </ac:spMkLst>
        </pc:spChg>
        <pc:spChg chg="mod">
          <ac:chgData name="Ragnhild Halvorsrud" userId="917ea340-fd63-490f-a7db-68428d24cf32" providerId="ADAL" clId="{3F26B701-AADC-4668-AAA4-FB7BA2B947B1}" dt="2020-06-19T09:05:35.740" v="2650" actId="790"/>
          <ac:spMkLst>
            <pc:docMk/>
            <pc:sldMk cId="3265801124" sldId="522"/>
            <ac:spMk id="770" creationId="{E4E17B52-7A3A-4490-AF95-36AB67721B84}"/>
          </ac:spMkLst>
        </pc:spChg>
        <pc:spChg chg="mod">
          <ac:chgData name="Ragnhild Halvorsrud" userId="917ea340-fd63-490f-a7db-68428d24cf32" providerId="ADAL" clId="{3F26B701-AADC-4668-AAA4-FB7BA2B947B1}" dt="2020-06-19T09:05:35.743" v="2651" actId="790"/>
          <ac:spMkLst>
            <pc:docMk/>
            <pc:sldMk cId="3265801124" sldId="522"/>
            <ac:spMk id="771" creationId="{0EAAC891-BF84-4C97-AB85-4FEEDA242149}"/>
          </ac:spMkLst>
        </pc:spChg>
        <pc:spChg chg="mod">
          <ac:chgData name="Ragnhild Halvorsrud" userId="917ea340-fd63-490f-a7db-68428d24cf32" providerId="ADAL" clId="{3F26B701-AADC-4668-AAA4-FB7BA2B947B1}" dt="2020-06-19T09:05:35.747" v="2652" actId="790"/>
          <ac:spMkLst>
            <pc:docMk/>
            <pc:sldMk cId="3265801124" sldId="522"/>
            <ac:spMk id="772" creationId="{0CC3F021-679E-4875-8084-4DA24F95D0CE}"/>
          </ac:spMkLst>
        </pc:spChg>
        <pc:spChg chg="mod">
          <ac:chgData name="Ragnhild Halvorsrud" userId="917ea340-fd63-490f-a7db-68428d24cf32" providerId="ADAL" clId="{3F26B701-AADC-4668-AAA4-FB7BA2B947B1}" dt="2020-06-19T09:05:35.750" v="2653" actId="790"/>
          <ac:spMkLst>
            <pc:docMk/>
            <pc:sldMk cId="3265801124" sldId="522"/>
            <ac:spMk id="773" creationId="{341EA19C-6D42-47B4-9ADE-C6094AE47D5D}"/>
          </ac:spMkLst>
        </pc:spChg>
        <pc:spChg chg="mod">
          <ac:chgData name="Ragnhild Halvorsrud" userId="917ea340-fd63-490f-a7db-68428d24cf32" providerId="ADAL" clId="{3F26B701-AADC-4668-AAA4-FB7BA2B947B1}" dt="2020-06-19T09:05:35.753" v="2654" actId="790"/>
          <ac:spMkLst>
            <pc:docMk/>
            <pc:sldMk cId="3265801124" sldId="522"/>
            <ac:spMk id="776" creationId="{0054E870-69B6-4C8F-925E-54BA2DCF7968}"/>
          </ac:spMkLst>
        </pc:spChg>
        <pc:spChg chg="mod">
          <ac:chgData name="Ragnhild Halvorsrud" userId="917ea340-fd63-490f-a7db-68428d24cf32" providerId="ADAL" clId="{3F26B701-AADC-4668-AAA4-FB7BA2B947B1}" dt="2020-06-19T09:05:35.756" v="2655" actId="790"/>
          <ac:spMkLst>
            <pc:docMk/>
            <pc:sldMk cId="3265801124" sldId="522"/>
            <ac:spMk id="778" creationId="{BEC9C6DE-EF3F-44C8-A069-2E4E29D0B0E3}"/>
          </ac:spMkLst>
        </pc:spChg>
        <pc:spChg chg="mod">
          <ac:chgData name="Ragnhild Halvorsrud" userId="917ea340-fd63-490f-a7db-68428d24cf32" providerId="ADAL" clId="{3F26B701-AADC-4668-AAA4-FB7BA2B947B1}" dt="2020-06-19T09:05:35.758" v="2656" actId="790"/>
          <ac:spMkLst>
            <pc:docMk/>
            <pc:sldMk cId="3265801124" sldId="522"/>
            <ac:spMk id="779" creationId="{C593AC3A-86DD-441B-927E-AF73552FCDEA}"/>
          </ac:spMkLst>
        </pc:spChg>
        <pc:spChg chg="mod">
          <ac:chgData name="Ragnhild Halvorsrud" userId="917ea340-fd63-490f-a7db-68428d24cf32" providerId="ADAL" clId="{3F26B701-AADC-4668-AAA4-FB7BA2B947B1}" dt="2020-06-19T09:05:35.760" v="2657" actId="790"/>
          <ac:spMkLst>
            <pc:docMk/>
            <pc:sldMk cId="3265801124" sldId="522"/>
            <ac:spMk id="780" creationId="{6A211EE5-3F69-4646-A7F3-2AFBF75D11D2}"/>
          </ac:spMkLst>
        </pc:spChg>
        <pc:spChg chg="mod">
          <ac:chgData name="Ragnhild Halvorsrud" userId="917ea340-fd63-490f-a7db-68428d24cf32" providerId="ADAL" clId="{3F26B701-AADC-4668-AAA4-FB7BA2B947B1}" dt="2020-06-19T09:05:35.762" v="2658" actId="790"/>
          <ac:spMkLst>
            <pc:docMk/>
            <pc:sldMk cId="3265801124" sldId="522"/>
            <ac:spMk id="781" creationId="{3F1AE0DC-33F7-426B-BB5B-B02200519721}"/>
          </ac:spMkLst>
        </pc:spChg>
        <pc:spChg chg="mod">
          <ac:chgData name="Ragnhild Halvorsrud" userId="917ea340-fd63-490f-a7db-68428d24cf32" providerId="ADAL" clId="{3F26B701-AADC-4668-AAA4-FB7BA2B947B1}" dt="2020-06-19T09:05:35.765" v="2659" actId="790"/>
          <ac:spMkLst>
            <pc:docMk/>
            <pc:sldMk cId="3265801124" sldId="522"/>
            <ac:spMk id="784" creationId="{1A026779-B69C-4B60-A026-D4B07A3D753B}"/>
          </ac:spMkLst>
        </pc:spChg>
        <pc:spChg chg="mod">
          <ac:chgData name="Ragnhild Halvorsrud" userId="917ea340-fd63-490f-a7db-68428d24cf32" providerId="ADAL" clId="{3F26B701-AADC-4668-AAA4-FB7BA2B947B1}" dt="2020-06-19T09:05:35.768" v="2660" actId="790"/>
          <ac:spMkLst>
            <pc:docMk/>
            <pc:sldMk cId="3265801124" sldId="522"/>
            <ac:spMk id="785" creationId="{1A145130-8701-4A37-B240-6FFF67C71B33}"/>
          </ac:spMkLst>
        </pc:spChg>
        <pc:spChg chg="mod">
          <ac:chgData name="Ragnhild Halvorsrud" userId="917ea340-fd63-490f-a7db-68428d24cf32" providerId="ADAL" clId="{3F26B701-AADC-4668-AAA4-FB7BA2B947B1}" dt="2020-06-19T09:05:35.771" v="2661" actId="790"/>
          <ac:spMkLst>
            <pc:docMk/>
            <pc:sldMk cId="3265801124" sldId="522"/>
            <ac:spMk id="786" creationId="{081E2B58-4138-407A-B7FD-FB597A1B4F1B}"/>
          </ac:spMkLst>
        </pc:spChg>
        <pc:spChg chg="mod">
          <ac:chgData name="Ragnhild Halvorsrud" userId="917ea340-fd63-490f-a7db-68428d24cf32" providerId="ADAL" clId="{3F26B701-AADC-4668-AAA4-FB7BA2B947B1}" dt="2020-06-19T09:05:35.773" v="2662" actId="790"/>
          <ac:spMkLst>
            <pc:docMk/>
            <pc:sldMk cId="3265801124" sldId="522"/>
            <ac:spMk id="787" creationId="{6BA6D7E1-33AC-48CE-906D-DFFC08C21BB9}"/>
          </ac:spMkLst>
        </pc:spChg>
        <pc:spChg chg="mod">
          <ac:chgData name="Ragnhild Halvorsrud" userId="917ea340-fd63-490f-a7db-68428d24cf32" providerId="ADAL" clId="{3F26B701-AADC-4668-AAA4-FB7BA2B947B1}" dt="2020-06-19T09:05:35.775" v="2663" actId="790"/>
          <ac:spMkLst>
            <pc:docMk/>
            <pc:sldMk cId="3265801124" sldId="522"/>
            <ac:spMk id="788" creationId="{555A77C0-40E9-4724-944B-3A063B2CDA85}"/>
          </ac:spMkLst>
        </pc:spChg>
      </pc:sldChg>
      <pc:sldChg chg="modSp add del mod modNotes">
        <pc:chgData name="Ragnhild Halvorsrud" userId="917ea340-fd63-490f-a7db-68428d24cf32" providerId="ADAL" clId="{3F26B701-AADC-4668-AAA4-FB7BA2B947B1}" dt="2020-06-19T09:06:04.207" v="2911" actId="47"/>
        <pc:sldMkLst>
          <pc:docMk/>
          <pc:sldMk cId="2603697534" sldId="523"/>
        </pc:sldMkLst>
        <pc:spChg chg="mod">
          <ac:chgData name="Ragnhild Halvorsrud" userId="917ea340-fd63-490f-a7db-68428d24cf32" providerId="ADAL" clId="{3F26B701-AADC-4668-AAA4-FB7BA2B947B1}" dt="2020-06-19T09:05:36.138" v="2870" actId="790"/>
          <ac:spMkLst>
            <pc:docMk/>
            <pc:sldMk cId="2603697534" sldId="523"/>
            <ac:spMk id="189" creationId="{0A1BE4BC-5F6D-4117-8ECD-E710623E443F}"/>
          </ac:spMkLst>
        </pc:spChg>
        <pc:spChg chg="mod">
          <ac:chgData name="Ragnhild Halvorsrud" userId="917ea340-fd63-490f-a7db-68428d24cf32" providerId="ADAL" clId="{3F26B701-AADC-4668-AAA4-FB7BA2B947B1}" dt="2020-06-19T09:05:36.139" v="2871" actId="790"/>
          <ac:spMkLst>
            <pc:docMk/>
            <pc:sldMk cId="2603697534" sldId="523"/>
            <ac:spMk id="193" creationId="{5706A2DB-045C-4577-9491-96BFC47F8FA6}"/>
          </ac:spMkLst>
        </pc:spChg>
        <pc:spChg chg="mod">
          <ac:chgData name="Ragnhild Halvorsrud" userId="917ea340-fd63-490f-a7db-68428d24cf32" providerId="ADAL" clId="{3F26B701-AADC-4668-AAA4-FB7BA2B947B1}" dt="2020-06-19T09:05:36.141" v="2872" actId="790"/>
          <ac:spMkLst>
            <pc:docMk/>
            <pc:sldMk cId="2603697534" sldId="523"/>
            <ac:spMk id="205" creationId="{22EFE43B-537A-422C-8A53-9E40AEC5BAA0}"/>
          </ac:spMkLst>
        </pc:spChg>
        <pc:spChg chg="mod">
          <ac:chgData name="Ragnhild Halvorsrud" userId="917ea340-fd63-490f-a7db-68428d24cf32" providerId="ADAL" clId="{3F26B701-AADC-4668-AAA4-FB7BA2B947B1}" dt="2020-06-19T09:05:36.144" v="2873" actId="790"/>
          <ac:spMkLst>
            <pc:docMk/>
            <pc:sldMk cId="2603697534" sldId="523"/>
            <ac:spMk id="206" creationId="{AB5A849D-74E5-4F58-BE7E-E0C8506E7DB4}"/>
          </ac:spMkLst>
        </pc:spChg>
        <pc:spChg chg="mod">
          <ac:chgData name="Ragnhild Halvorsrud" userId="917ea340-fd63-490f-a7db-68428d24cf32" providerId="ADAL" clId="{3F26B701-AADC-4668-AAA4-FB7BA2B947B1}" dt="2020-06-19T09:05:36.147" v="2875" actId="790"/>
          <ac:spMkLst>
            <pc:docMk/>
            <pc:sldMk cId="2603697534" sldId="523"/>
            <ac:spMk id="219" creationId="{027732F2-AFCE-4D0C-BA06-1EE7A6BE418F}"/>
          </ac:spMkLst>
        </pc:spChg>
        <pc:spChg chg="mod">
          <ac:chgData name="Ragnhild Halvorsrud" userId="917ea340-fd63-490f-a7db-68428d24cf32" providerId="ADAL" clId="{3F26B701-AADC-4668-AAA4-FB7BA2B947B1}" dt="2020-06-19T09:05:36.149" v="2876" actId="790"/>
          <ac:spMkLst>
            <pc:docMk/>
            <pc:sldMk cId="2603697534" sldId="523"/>
            <ac:spMk id="221" creationId="{9D36033E-791B-4E83-9389-CC67E61433DA}"/>
          </ac:spMkLst>
        </pc:spChg>
        <pc:spChg chg="mod">
          <ac:chgData name="Ragnhild Halvorsrud" userId="917ea340-fd63-490f-a7db-68428d24cf32" providerId="ADAL" clId="{3F26B701-AADC-4668-AAA4-FB7BA2B947B1}" dt="2020-06-19T09:05:36.151" v="2877" actId="790"/>
          <ac:spMkLst>
            <pc:docMk/>
            <pc:sldMk cId="2603697534" sldId="523"/>
            <ac:spMk id="224" creationId="{3806E849-134A-472B-8736-669071143B3D}"/>
          </ac:spMkLst>
        </pc:spChg>
        <pc:spChg chg="mod">
          <ac:chgData name="Ragnhild Halvorsrud" userId="917ea340-fd63-490f-a7db-68428d24cf32" providerId="ADAL" clId="{3F26B701-AADC-4668-AAA4-FB7BA2B947B1}" dt="2020-06-19T09:05:36.152" v="2878" actId="790"/>
          <ac:spMkLst>
            <pc:docMk/>
            <pc:sldMk cId="2603697534" sldId="523"/>
            <ac:spMk id="225" creationId="{A4ED2703-463A-45E3-913D-DE26245FF356}"/>
          </ac:spMkLst>
        </pc:spChg>
        <pc:spChg chg="mod">
          <ac:chgData name="Ragnhild Halvorsrud" userId="917ea340-fd63-490f-a7db-68428d24cf32" providerId="ADAL" clId="{3F26B701-AADC-4668-AAA4-FB7BA2B947B1}" dt="2020-06-19T09:05:36.154" v="2879" actId="790"/>
          <ac:spMkLst>
            <pc:docMk/>
            <pc:sldMk cId="2603697534" sldId="523"/>
            <ac:spMk id="226" creationId="{4846FB56-23C7-41B1-AE02-5F1695AE4C8B}"/>
          </ac:spMkLst>
        </pc:spChg>
        <pc:spChg chg="mod">
          <ac:chgData name="Ragnhild Halvorsrud" userId="917ea340-fd63-490f-a7db-68428d24cf32" providerId="ADAL" clId="{3F26B701-AADC-4668-AAA4-FB7BA2B947B1}" dt="2020-06-19T09:05:36.157" v="2880" actId="790"/>
          <ac:spMkLst>
            <pc:docMk/>
            <pc:sldMk cId="2603697534" sldId="523"/>
            <ac:spMk id="228" creationId="{FA926F25-6E16-43E7-A7B3-A8F2F31F8286}"/>
          </ac:spMkLst>
        </pc:spChg>
        <pc:spChg chg="mod">
          <ac:chgData name="Ragnhild Halvorsrud" userId="917ea340-fd63-490f-a7db-68428d24cf32" providerId="ADAL" clId="{3F26B701-AADC-4668-AAA4-FB7BA2B947B1}" dt="2020-06-19T09:05:36.159" v="2881" actId="790"/>
          <ac:spMkLst>
            <pc:docMk/>
            <pc:sldMk cId="2603697534" sldId="523"/>
            <ac:spMk id="288" creationId="{9186A0B1-2BAE-4716-9943-9150509EC28D}"/>
          </ac:spMkLst>
        </pc:spChg>
        <pc:spChg chg="mod">
          <ac:chgData name="Ragnhild Halvorsrud" userId="917ea340-fd63-490f-a7db-68428d24cf32" providerId="ADAL" clId="{3F26B701-AADC-4668-AAA4-FB7BA2B947B1}" dt="2020-06-19T09:05:36.161" v="2882" actId="790"/>
          <ac:spMkLst>
            <pc:docMk/>
            <pc:sldMk cId="2603697534" sldId="523"/>
            <ac:spMk id="290" creationId="{22D99512-01C7-40E4-A062-79D1076B5B61}"/>
          </ac:spMkLst>
        </pc:spChg>
        <pc:spChg chg="mod">
          <ac:chgData name="Ragnhild Halvorsrud" userId="917ea340-fd63-490f-a7db-68428d24cf32" providerId="ADAL" clId="{3F26B701-AADC-4668-AAA4-FB7BA2B947B1}" dt="2020-06-19T09:05:36.162" v="2883" actId="790"/>
          <ac:spMkLst>
            <pc:docMk/>
            <pc:sldMk cId="2603697534" sldId="523"/>
            <ac:spMk id="293" creationId="{9049B7AC-91F8-4809-9A0E-B3724BFB6FFF}"/>
          </ac:spMkLst>
        </pc:spChg>
        <pc:spChg chg="mod">
          <ac:chgData name="Ragnhild Halvorsrud" userId="917ea340-fd63-490f-a7db-68428d24cf32" providerId="ADAL" clId="{3F26B701-AADC-4668-AAA4-FB7BA2B947B1}" dt="2020-06-19T09:05:36.164" v="2884" actId="790"/>
          <ac:spMkLst>
            <pc:docMk/>
            <pc:sldMk cId="2603697534" sldId="523"/>
            <ac:spMk id="294" creationId="{25877A43-0B56-48F9-8A17-821B22755FAF}"/>
          </ac:spMkLst>
        </pc:spChg>
        <pc:spChg chg="mod">
          <ac:chgData name="Ragnhild Halvorsrud" userId="917ea340-fd63-490f-a7db-68428d24cf32" providerId="ADAL" clId="{3F26B701-AADC-4668-AAA4-FB7BA2B947B1}" dt="2020-06-19T09:05:36.166" v="2885" actId="790"/>
          <ac:spMkLst>
            <pc:docMk/>
            <pc:sldMk cId="2603697534" sldId="523"/>
            <ac:spMk id="295" creationId="{9A2A9599-96B0-48A4-B399-3EB5A8572483}"/>
          </ac:spMkLst>
        </pc:spChg>
        <pc:spChg chg="mod">
          <ac:chgData name="Ragnhild Halvorsrud" userId="917ea340-fd63-490f-a7db-68428d24cf32" providerId="ADAL" clId="{3F26B701-AADC-4668-AAA4-FB7BA2B947B1}" dt="2020-06-19T09:05:36.168" v="2886" actId="790"/>
          <ac:spMkLst>
            <pc:docMk/>
            <pc:sldMk cId="2603697534" sldId="523"/>
            <ac:spMk id="296" creationId="{D73692DC-1E8D-443D-B6E2-6750A20F11A1}"/>
          </ac:spMkLst>
        </pc:spChg>
        <pc:spChg chg="mod">
          <ac:chgData name="Ragnhild Halvorsrud" userId="917ea340-fd63-490f-a7db-68428d24cf32" providerId="ADAL" clId="{3F26B701-AADC-4668-AAA4-FB7BA2B947B1}" dt="2020-06-19T09:05:36.171" v="2887" actId="790"/>
          <ac:spMkLst>
            <pc:docMk/>
            <pc:sldMk cId="2603697534" sldId="523"/>
            <ac:spMk id="297" creationId="{86501363-E2C3-4016-8AA9-C626FEBF216C}"/>
          </ac:spMkLst>
        </pc:spChg>
        <pc:spChg chg="mod">
          <ac:chgData name="Ragnhild Halvorsrud" userId="917ea340-fd63-490f-a7db-68428d24cf32" providerId="ADAL" clId="{3F26B701-AADC-4668-AAA4-FB7BA2B947B1}" dt="2020-06-19T09:05:36.173" v="2888" actId="790"/>
          <ac:spMkLst>
            <pc:docMk/>
            <pc:sldMk cId="2603697534" sldId="523"/>
            <ac:spMk id="298" creationId="{A20BBAC3-F915-4D33-BC5E-34D5CA17976F}"/>
          </ac:spMkLst>
        </pc:spChg>
        <pc:spChg chg="mod">
          <ac:chgData name="Ragnhild Halvorsrud" userId="917ea340-fd63-490f-a7db-68428d24cf32" providerId="ADAL" clId="{3F26B701-AADC-4668-AAA4-FB7BA2B947B1}" dt="2020-06-19T09:05:36.202" v="2904" actId="790"/>
          <ac:spMkLst>
            <pc:docMk/>
            <pc:sldMk cId="2603697534" sldId="523"/>
            <ac:spMk id="301" creationId="{E4A099A6-5F79-495B-A941-CCCBB6869385}"/>
          </ac:spMkLst>
        </pc:spChg>
        <pc:spChg chg="mod">
          <ac:chgData name="Ragnhild Halvorsrud" userId="917ea340-fd63-490f-a7db-68428d24cf32" providerId="ADAL" clId="{3F26B701-AADC-4668-AAA4-FB7BA2B947B1}" dt="2020-06-19T09:05:36.174" v="2889" actId="790"/>
          <ac:spMkLst>
            <pc:docMk/>
            <pc:sldMk cId="2603697534" sldId="523"/>
            <ac:spMk id="304" creationId="{A8816E58-6997-4C8B-A9FB-B8907DBF3124}"/>
          </ac:spMkLst>
        </pc:spChg>
        <pc:spChg chg="mod">
          <ac:chgData name="Ragnhild Halvorsrud" userId="917ea340-fd63-490f-a7db-68428d24cf32" providerId="ADAL" clId="{3F26B701-AADC-4668-AAA4-FB7BA2B947B1}" dt="2020-06-19T09:05:36.176" v="2890" actId="790"/>
          <ac:spMkLst>
            <pc:docMk/>
            <pc:sldMk cId="2603697534" sldId="523"/>
            <ac:spMk id="305" creationId="{B4862BA6-B02E-468C-8E99-E435C47A5C40}"/>
          </ac:spMkLst>
        </pc:spChg>
        <pc:spChg chg="mod">
          <ac:chgData name="Ragnhild Halvorsrud" userId="917ea340-fd63-490f-a7db-68428d24cf32" providerId="ADAL" clId="{3F26B701-AADC-4668-AAA4-FB7BA2B947B1}" dt="2020-06-19T09:05:36.204" v="2905" actId="790"/>
          <ac:spMkLst>
            <pc:docMk/>
            <pc:sldMk cId="2603697534" sldId="523"/>
            <ac:spMk id="311" creationId="{9BFBC104-BAF3-416E-8775-79A982D3147F}"/>
          </ac:spMkLst>
        </pc:spChg>
        <pc:spChg chg="mod">
          <ac:chgData name="Ragnhild Halvorsrud" userId="917ea340-fd63-490f-a7db-68428d24cf32" providerId="ADAL" clId="{3F26B701-AADC-4668-AAA4-FB7BA2B947B1}" dt="2020-06-19T09:05:36.208" v="2906" actId="790"/>
          <ac:spMkLst>
            <pc:docMk/>
            <pc:sldMk cId="2603697534" sldId="523"/>
            <ac:spMk id="316" creationId="{16B0AF9B-FAEF-4617-BB69-819737359CFB}"/>
          </ac:spMkLst>
        </pc:spChg>
        <pc:spChg chg="mod">
          <ac:chgData name="Ragnhild Halvorsrud" userId="917ea340-fd63-490f-a7db-68428d24cf32" providerId="ADAL" clId="{3F26B701-AADC-4668-AAA4-FB7BA2B947B1}" dt="2020-06-19T09:05:36.179" v="2892" actId="790"/>
          <ac:spMkLst>
            <pc:docMk/>
            <pc:sldMk cId="2603697534" sldId="523"/>
            <ac:spMk id="320" creationId="{5C882BD8-1196-48DA-A77E-39BE6A67F667}"/>
          </ac:spMkLst>
        </pc:spChg>
        <pc:spChg chg="mod">
          <ac:chgData name="Ragnhild Halvorsrud" userId="917ea340-fd63-490f-a7db-68428d24cf32" providerId="ADAL" clId="{3F26B701-AADC-4668-AAA4-FB7BA2B947B1}" dt="2020-06-19T09:05:36.181" v="2893" actId="790"/>
          <ac:spMkLst>
            <pc:docMk/>
            <pc:sldMk cId="2603697534" sldId="523"/>
            <ac:spMk id="322" creationId="{F856BEEF-EC0F-4418-B407-22A628DE8A6D}"/>
          </ac:spMkLst>
        </pc:spChg>
        <pc:spChg chg="mod">
          <ac:chgData name="Ragnhild Halvorsrud" userId="917ea340-fd63-490f-a7db-68428d24cf32" providerId="ADAL" clId="{3F26B701-AADC-4668-AAA4-FB7BA2B947B1}" dt="2020-06-19T09:05:36.184" v="2894" actId="790"/>
          <ac:spMkLst>
            <pc:docMk/>
            <pc:sldMk cId="2603697534" sldId="523"/>
            <ac:spMk id="323" creationId="{45064620-545F-44DE-872E-EEBEADE54AF4}"/>
          </ac:spMkLst>
        </pc:spChg>
        <pc:spChg chg="mod">
          <ac:chgData name="Ragnhild Halvorsrud" userId="917ea340-fd63-490f-a7db-68428d24cf32" providerId="ADAL" clId="{3F26B701-AADC-4668-AAA4-FB7BA2B947B1}" dt="2020-06-19T09:05:36.186" v="2895" actId="790"/>
          <ac:spMkLst>
            <pc:docMk/>
            <pc:sldMk cId="2603697534" sldId="523"/>
            <ac:spMk id="324" creationId="{B0408973-02CF-4E3B-AB30-1A4CB3576F3A}"/>
          </ac:spMkLst>
        </pc:spChg>
        <pc:spChg chg="mod">
          <ac:chgData name="Ragnhild Halvorsrud" userId="917ea340-fd63-490f-a7db-68428d24cf32" providerId="ADAL" clId="{3F26B701-AADC-4668-AAA4-FB7BA2B947B1}" dt="2020-06-19T09:05:36.191" v="2898" actId="790"/>
          <ac:spMkLst>
            <pc:docMk/>
            <pc:sldMk cId="2603697534" sldId="523"/>
            <ac:spMk id="327" creationId="{310FA8D0-04CA-4927-9360-FE5CF1D8312E}"/>
          </ac:spMkLst>
        </pc:spChg>
        <pc:spChg chg="mod">
          <ac:chgData name="Ragnhild Halvorsrud" userId="917ea340-fd63-490f-a7db-68428d24cf32" providerId="ADAL" clId="{3F26B701-AADC-4668-AAA4-FB7BA2B947B1}" dt="2020-06-19T09:05:36.197" v="2901" actId="790"/>
          <ac:spMkLst>
            <pc:docMk/>
            <pc:sldMk cId="2603697534" sldId="523"/>
            <ac:spMk id="329" creationId="{9299E446-1F06-4DA5-A09E-E12AB5117FD9}"/>
          </ac:spMkLst>
        </pc:spChg>
        <pc:spChg chg="mod">
          <ac:chgData name="Ragnhild Halvorsrud" userId="917ea340-fd63-490f-a7db-68428d24cf32" providerId="ADAL" clId="{3F26B701-AADC-4668-AAA4-FB7BA2B947B1}" dt="2020-06-19T09:05:36.192" v="2899" actId="790"/>
          <ac:spMkLst>
            <pc:docMk/>
            <pc:sldMk cId="2603697534" sldId="523"/>
            <ac:spMk id="330" creationId="{DD2D2873-2A8F-4859-8872-368CEF8635E9}"/>
          </ac:spMkLst>
        </pc:spChg>
        <pc:spChg chg="mod">
          <ac:chgData name="Ragnhild Halvorsrud" userId="917ea340-fd63-490f-a7db-68428d24cf32" providerId="ADAL" clId="{3F26B701-AADC-4668-AAA4-FB7BA2B947B1}" dt="2020-06-19T09:05:36.194" v="2900" actId="790"/>
          <ac:spMkLst>
            <pc:docMk/>
            <pc:sldMk cId="2603697534" sldId="523"/>
            <ac:spMk id="331" creationId="{9C365A96-4C32-459D-99FF-AF34F7AF2630}"/>
          </ac:spMkLst>
        </pc:spChg>
        <pc:spChg chg="mod">
          <ac:chgData name="Ragnhild Halvorsrud" userId="917ea340-fd63-490f-a7db-68428d24cf32" providerId="ADAL" clId="{3F26B701-AADC-4668-AAA4-FB7BA2B947B1}" dt="2020-06-19T09:05:36.187" v="2896" actId="790"/>
          <ac:spMkLst>
            <pc:docMk/>
            <pc:sldMk cId="2603697534" sldId="523"/>
            <ac:spMk id="334" creationId="{E37E8A90-7A30-40AC-B8EB-C692FD764241}"/>
          </ac:spMkLst>
        </pc:spChg>
        <pc:spChg chg="mod">
          <ac:chgData name="Ragnhild Halvorsrud" userId="917ea340-fd63-490f-a7db-68428d24cf32" providerId="ADAL" clId="{3F26B701-AADC-4668-AAA4-FB7BA2B947B1}" dt="2020-06-19T09:05:35.930" v="2749" actId="790"/>
          <ac:spMkLst>
            <pc:docMk/>
            <pc:sldMk cId="2603697534" sldId="523"/>
            <ac:spMk id="353" creationId="{6F8905C0-7F47-4D51-8A64-5F3EC3FBF6B4}"/>
          </ac:spMkLst>
        </pc:spChg>
        <pc:spChg chg="mod">
          <ac:chgData name="Ragnhild Halvorsrud" userId="917ea340-fd63-490f-a7db-68428d24cf32" providerId="ADAL" clId="{3F26B701-AADC-4668-AAA4-FB7BA2B947B1}" dt="2020-06-19T09:05:35.932" v="2750" actId="790"/>
          <ac:spMkLst>
            <pc:docMk/>
            <pc:sldMk cId="2603697534" sldId="523"/>
            <ac:spMk id="354" creationId="{FC8AA574-A54D-4CDA-BA21-322B3B849C09}"/>
          </ac:spMkLst>
        </pc:spChg>
        <pc:spChg chg="mod">
          <ac:chgData name="Ragnhild Halvorsrud" userId="917ea340-fd63-490f-a7db-68428d24cf32" providerId="ADAL" clId="{3F26B701-AADC-4668-AAA4-FB7BA2B947B1}" dt="2020-06-19T09:05:35.933" v="2751" actId="790"/>
          <ac:spMkLst>
            <pc:docMk/>
            <pc:sldMk cId="2603697534" sldId="523"/>
            <ac:spMk id="355" creationId="{17DD756B-A51F-45FD-8523-0F3725089DA7}"/>
          </ac:spMkLst>
        </pc:spChg>
        <pc:spChg chg="mod">
          <ac:chgData name="Ragnhild Halvorsrud" userId="917ea340-fd63-490f-a7db-68428d24cf32" providerId="ADAL" clId="{3F26B701-AADC-4668-AAA4-FB7BA2B947B1}" dt="2020-06-19T09:05:35.935" v="2752" actId="790"/>
          <ac:spMkLst>
            <pc:docMk/>
            <pc:sldMk cId="2603697534" sldId="523"/>
            <ac:spMk id="356" creationId="{C78B434C-EA48-4136-9AD4-6A5AA418A2C0}"/>
          </ac:spMkLst>
        </pc:spChg>
        <pc:spChg chg="mod">
          <ac:chgData name="Ragnhild Halvorsrud" userId="917ea340-fd63-490f-a7db-68428d24cf32" providerId="ADAL" clId="{3F26B701-AADC-4668-AAA4-FB7BA2B947B1}" dt="2020-06-19T09:05:35.936" v="2753" actId="790"/>
          <ac:spMkLst>
            <pc:docMk/>
            <pc:sldMk cId="2603697534" sldId="523"/>
            <ac:spMk id="357" creationId="{AB7072A3-91A6-4911-9346-C90A0CED455C}"/>
          </ac:spMkLst>
        </pc:spChg>
        <pc:spChg chg="mod">
          <ac:chgData name="Ragnhild Halvorsrud" userId="917ea340-fd63-490f-a7db-68428d24cf32" providerId="ADAL" clId="{3F26B701-AADC-4668-AAA4-FB7BA2B947B1}" dt="2020-06-19T09:05:35.938" v="2754" actId="790"/>
          <ac:spMkLst>
            <pc:docMk/>
            <pc:sldMk cId="2603697534" sldId="523"/>
            <ac:spMk id="358" creationId="{41862DE3-E94A-4050-AC77-D396C3BF7CC1}"/>
          </ac:spMkLst>
        </pc:spChg>
        <pc:spChg chg="mod">
          <ac:chgData name="Ragnhild Halvorsrud" userId="917ea340-fd63-490f-a7db-68428d24cf32" providerId="ADAL" clId="{3F26B701-AADC-4668-AAA4-FB7BA2B947B1}" dt="2020-06-19T09:05:35.939" v="2755" actId="790"/>
          <ac:spMkLst>
            <pc:docMk/>
            <pc:sldMk cId="2603697534" sldId="523"/>
            <ac:spMk id="359" creationId="{8316677C-3240-404D-B48A-0142F91C420C}"/>
          </ac:spMkLst>
        </pc:spChg>
        <pc:spChg chg="mod">
          <ac:chgData name="Ragnhild Halvorsrud" userId="917ea340-fd63-490f-a7db-68428d24cf32" providerId="ADAL" clId="{3F26B701-AADC-4668-AAA4-FB7BA2B947B1}" dt="2020-06-19T09:05:35.941" v="2756" actId="790"/>
          <ac:spMkLst>
            <pc:docMk/>
            <pc:sldMk cId="2603697534" sldId="523"/>
            <ac:spMk id="360" creationId="{3B6B7B43-DD3B-4DD9-BD4E-850103149AA9}"/>
          </ac:spMkLst>
        </pc:spChg>
        <pc:spChg chg="mod">
          <ac:chgData name="Ragnhild Halvorsrud" userId="917ea340-fd63-490f-a7db-68428d24cf32" providerId="ADAL" clId="{3F26B701-AADC-4668-AAA4-FB7BA2B947B1}" dt="2020-06-19T09:05:35.953" v="2763" actId="790"/>
          <ac:spMkLst>
            <pc:docMk/>
            <pc:sldMk cId="2603697534" sldId="523"/>
            <ac:spMk id="417" creationId="{668AB1D3-5331-4D65-AC91-9857C0AC6425}"/>
          </ac:spMkLst>
        </pc:spChg>
        <pc:spChg chg="mod">
          <ac:chgData name="Ragnhild Halvorsrud" userId="917ea340-fd63-490f-a7db-68428d24cf32" providerId="ADAL" clId="{3F26B701-AADC-4668-AAA4-FB7BA2B947B1}" dt="2020-06-19T09:05:35.954" v="2764" actId="790"/>
          <ac:spMkLst>
            <pc:docMk/>
            <pc:sldMk cId="2603697534" sldId="523"/>
            <ac:spMk id="418" creationId="{15F701D0-1C3D-41C7-9B3C-372F836DF470}"/>
          </ac:spMkLst>
        </pc:spChg>
        <pc:spChg chg="mod">
          <ac:chgData name="Ragnhild Halvorsrud" userId="917ea340-fd63-490f-a7db-68428d24cf32" providerId="ADAL" clId="{3F26B701-AADC-4668-AAA4-FB7BA2B947B1}" dt="2020-06-19T09:05:35.956" v="2765" actId="790"/>
          <ac:spMkLst>
            <pc:docMk/>
            <pc:sldMk cId="2603697534" sldId="523"/>
            <ac:spMk id="419" creationId="{EA1695FD-5E77-4CEF-B2F2-B7CCB9BF674C}"/>
          </ac:spMkLst>
        </pc:spChg>
        <pc:spChg chg="mod">
          <ac:chgData name="Ragnhild Halvorsrud" userId="917ea340-fd63-490f-a7db-68428d24cf32" providerId="ADAL" clId="{3F26B701-AADC-4668-AAA4-FB7BA2B947B1}" dt="2020-06-19T09:05:35.957" v="2766" actId="790"/>
          <ac:spMkLst>
            <pc:docMk/>
            <pc:sldMk cId="2603697534" sldId="523"/>
            <ac:spMk id="420" creationId="{4C3EDDF1-BFD6-4F81-928E-3E4FCC819B4D}"/>
          </ac:spMkLst>
        </pc:spChg>
        <pc:spChg chg="mod">
          <ac:chgData name="Ragnhild Halvorsrud" userId="917ea340-fd63-490f-a7db-68428d24cf32" providerId="ADAL" clId="{3F26B701-AADC-4668-AAA4-FB7BA2B947B1}" dt="2020-06-19T09:05:35.959" v="2767" actId="790"/>
          <ac:spMkLst>
            <pc:docMk/>
            <pc:sldMk cId="2603697534" sldId="523"/>
            <ac:spMk id="421" creationId="{DD4D5313-DD5B-4230-AB3B-4B9A998E4E23}"/>
          </ac:spMkLst>
        </pc:spChg>
        <pc:spChg chg="mod">
          <ac:chgData name="Ragnhild Halvorsrud" userId="917ea340-fd63-490f-a7db-68428d24cf32" providerId="ADAL" clId="{3F26B701-AADC-4668-AAA4-FB7BA2B947B1}" dt="2020-06-19T09:05:36.146" v="2874" actId="790"/>
          <ac:spMkLst>
            <pc:docMk/>
            <pc:sldMk cId="2603697534" sldId="523"/>
            <ac:spMk id="439" creationId="{54F9C32F-C448-4751-A424-EAF60362A3C0}"/>
          </ac:spMkLst>
        </pc:spChg>
        <pc:spChg chg="mod">
          <ac:chgData name="Ragnhild Halvorsrud" userId="917ea340-fd63-490f-a7db-68428d24cf32" providerId="ADAL" clId="{3F26B701-AADC-4668-AAA4-FB7BA2B947B1}" dt="2020-06-19T09:05:36.201" v="2903" actId="790"/>
          <ac:spMkLst>
            <pc:docMk/>
            <pc:sldMk cId="2603697534" sldId="523"/>
            <ac:spMk id="440" creationId="{30CD0F66-FB04-43CB-BD35-9CC55367545D}"/>
          </ac:spMkLst>
        </pc:spChg>
        <pc:spChg chg="mod">
          <ac:chgData name="Ragnhild Halvorsrud" userId="917ea340-fd63-490f-a7db-68428d24cf32" providerId="ADAL" clId="{3F26B701-AADC-4668-AAA4-FB7BA2B947B1}" dt="2020-06-19T09:05:36.178" v="2891" actId="790"/>
          <ac:spMkLst>
            <pc:docMk/>
            <pc:sldMk cId="2603697534" sldId="523"/>
            <ac:spMk id="441" creationId="{4A67FC04-6592-4971-B5D2-3AD692785A39}"/>
          </ac:spMkLst>
        </pc:spChg>
        <pc:spChg chg="mod">
          <ac:chgData name="Ragnhild Halvorsrud" userId="917ea340-fd63-490f-a7db-68428d24cf32" providerId="ADAL" clId="{3F26B701-AADC-4668-AAA4-FB7BA2B947B1}" dt="2020-06-19T09:05:35.960" v="2768" actId="790"/>
          <ac:spMkLst>
            <pc:docMk/>
            <pc:sldMk cId="2603697534" sldId="523"/>
            <ac:spMk id="443" creationId="{D2D4A9A8-081F-4325-A527-EFA96F131E2D}"/>
          </ac:spMkLst>
        </pc:spChg>
        <pc:spChg chg="mod">
          <ac:chgData name="Ragnhild Halvorsrud" userId="917ea340-fd63-490f-a7db-68428d24cf32" providerId="ADAL" clId="{3F26B701-AADC-4668-AAA4-FB7BA2B947B1}" dt="2020-06-19T09:05:35.962" v="2769" actId="790"/>
          <ac:spMkLst>
            <pc:docMk/>
            <pc:sldMk cId="2603697534" sldId="523"/>
            <ac:spMk id="446" creationId="{7CFEF867-8A9E-444A-8E4C-1A5D812045FC}"/>
          </ac:spMkLst>
        </pc:spChg>
        <pc:spChg chg="mod">
          <ac:chgData name="Ragnhild Halvorsrud" userId="917ea340-fd63-490f-a7db-68428d24cf32" providerId="ADAL" clId="{3F26B701-AADC-4668-AAA4-FB7BA2B947B1}" dt="2020-06-19T09:05:35.963" v="2770" actId="790"/>
          <ac:spMkLst>
            <pc:docMk/>
            <pc:sldMk cId="2603697534" sldId="523"/>
            <ac:spMk id="447" creationId="{C5FF1B51-948B-4E3A-A147-BBE033180877}"/>
          </ac:spMkLst>
        </pc:spChg>
        <pc:spChg chg="mod">
          <ac:chgData name="Ragnhild Halvorsrud" userId="917ea340-fd63-490f-a7db-68428d24cf32" providerId="ADAL" clId="{3F26B701-AADC-4668-AAA4-FB7BA2B947B1}" dt="2020-06-19T09:05:35.965" v="2771" actId="790"/>
          <ac:spMkLst>
            <pc:docMk/>
            <pc:sldMk cId="2603697534" sldId="523"/>
            <ac:spMk id="448" creationId="{578BE484-3704-41F7-9271-EF7E87D7C5C5}"/>
          </ac:spMkLst>
        </pc:spChg>
        <pc:spChg chg="mod">
          <ac:chgData name="Ragnhild Halvorsrud" userId="917ea340-fd63-490f-a7db-68428d24cf32" providerId="ADAL" clId="{3F26B701-AADC-4668-AAA4-FB7BA2B947B1}" dt="2020-06-19T09:05:35.967" v="2772" actId="790"/>
          <ac:spMkLst>
            <pc:docMk/>
            <pc:sldMk cId="2603697534" sldId="523"/>
            <ac:spMk id="449" creationId="{7FC6E9D2-D5FE-4B49-8643-36B42A2FFACE}"/>
          </ac:spMkLst>
        </pc:spChg>
        <pc:spChg chg="mod">
          <ac:chgData name="Ragnhild Halvorsrud" userId="917ea340-fd63-490f-a7db-68428d24cf32" providerId="ADAL" clId="{3F26B701-AADC-4668-AAA4-FB7BA2B947B1}" dt="2020-06-19T09:05:35.968" v="2773" actId="790"/>
          <ac:spMkLst>
            <pc:docMk/>
            <pc:sldMk cId="2603697534" sldId="523"/>
            <ac:spMk id="450" creationId="{0C08112C-A1A2-4B0C-B817-3970DAA2E189}"/>
          </ac:spMkLst>
        </pc:spChg>
        <pc:spChg chg="mod">
          <ac:chgData name="Ragnhild Halvorsrud" userId="917ea340-fd63-490f-a7db-68428d24cf32" providerId="ADAL" clId="{3F26B701-AADC-4668-AAA4-FB7BA2B947B1}" dt="2020-06-19T09:05:35.970" v="2774" actId="790"/>
          <ac:spMkLst>
            <pc:docMk/>
            <pc:sldMk cId="2603697534" sldId="523"/>
            <ac:spMk id="454" creationId="{6D075F23-FF12-47C0-B484-1D408031CB46}"/>
          </ac:spMkLst>
        </pc:spChg>
        <pc:spChg chg="mod">
          <ac:chgData name="Ragnhild Halvorsrud" userId="917ea340-fd63-490f-a7db-68428d24cf32" providerId="ADAL" clId="{3F26B701-AADC-4668-AAA4-FB7BA2B947B1}" dt="2020-06-19T09:05:35.972" v="2775" actId="790"/>
          <ac:spMkLst>
            <pc:docMk/>
            <pc:sldMk cId="2603697534" sldId="523"/>
            <ac:spMk id="457" creationId="{91B580E6-3693-4A43-9447-8D5E98607131}"/>
          </ac:spMkLst>
        </pc:spChg>
        <pc:spChg chg="mod">
          <ac:chgData name="Ragnhild Halvorsrud" userId="917ea340-fd63-490f-a7db-68428d24cf32" providerId="ADAL" clId="{3F26B701-AADC-4668-AAA4-FB7BA2B947B1}" dt="2020-06-19T09:05:35.973" v="2776" actId="790"/>
          <ac:spMkLst>
            <pc:docMk/>
            <pc:sldMk cId="2603697534" sldId="523"/>
            <ac:spMk id="458" creationId="{70A16D36-CA90-4436-BBB6-F8FC9B4BCCED}"/>
          </ac:spMkLst>
        </pc:spChg>
        <pc:spChg chg="mod">
          <ac:chgData name="Ragnhild Halvorsrud" userId="917ea340-fd63-490f-a7db-68428d24cf32" providerId="ADAL" clId="{3F26B701-AADC-4668-AAA4-FB7BA2B947B1}" dt="2020-06-19T09:05:35.975" v="2777" actId="790"/>
          <ac:spMkLst>
            <pc:docMk/>
            <pc:sldMk cId="2603697534" sldId="523"/>
            <ac:spMk id="459" creationId="{4EEA7E75-1DB6-4DB1-A783-2811C526FBB5}"/>
          </ac:spMkLst>
        </pc:spChg>
        <pc:spChg chg="mod">
          <ac:chgData name="Ragnhild Halvorsrud" userId="917ea340-fd63-490f-a7db-68428d24cf32" providerId="ADAL" clId="{3F26B701-AADC-4668-AAA4-FB7BA2B947B1}" dt="2020-06-19T09:05:35.977" v="2778" actId="790"/>
          <ac:spMkLst>
            <pc:docMk/>
            <pc:sldMk cId="2603697534" sldId="523"/>
            <ac:spMk id="460" creationId="{C59D7145-6CA3-4F3B-8022-6B147B806321}"/>
          </ac:spMkLst>
        </pc:spChg>
        <pc:spChg chg="mod">
          <ac:chgData name="Ragnhild Halvorsrud" userId="917ea340-fd63-490f-a7db-68428d24cf32" providerId="ADAL" clId="{3F26B701-AADC-4668-AAA4-FB7BA2B947B1}" dt="2020-06-19T09:05:36.189" v="2897" actId="790"/>
          <ac:spMkLst>
            <pc:docMk/>
            <pc:sldMk cId="2603697534" sldId="523"/>
            <ac:spMk id="461" creationId="{68C83E66-BF6E-46AA-80C6-18E9B8AA779F}"/>
          </ac:spMkLst>
        </pc:spChg>
        <pc:spChg chg="mod">
          <ac:chgData name="Ragnhild Halvorsrud" userId="917ea340-fd63-490f-a7db-68428d24cf32" providerId="ADAL" clId="{3F26B701-AADC-4668-AAA4-FB7BA2B947B1}" dt="2020-06-19T09:05:35.979" v="2779" actId="790"/>
          <ac:spMkLst>
            <pc:docMk/>
            <pc:sldMk cId="2603697534" sldId="523"/>
            <ac:spMk id="462" creationId="{D43AE07E-ECC3-4597-9072-67611414BAF1}"/>
          </ac:spMkLst>
        </pc:spChg>
        <pc:spChg chg="mod">
          <ac:chgData name="Ragnhild Halvorsrud" userId="917ea340-fd63-490f-a7db-68428d24cf32" providerId="ADAL" clId="{3F26B701-AADC-4668-AAA4-FB7BA2B947B1}" dt="2020-06-19T09:05:36.199" v="2902" actId="790"/>
          <ac:spMkLst>
            <pc:docMk/>
            <pc:sldMk cId="2603697534" sldId="523"/>
            <ac:spMk id="466" creationId="{8D4AD2C8-20F8-471F-9705-D9E2FE24F28C}"/>
          </ac:spMkLst>
        </pc:spChg>
        <pc:spChg chg="mod">
          <ac:chgData name="Ragnhild Halvorsrud" userId="917ea340-fd63-490f-a7db-68428d24cf32" providerId="ADAL" clId="{3F26B701-AADC-4668-AAA4-FB7BA2B947B1}" dt="2020-06-19T09:05:35.980" v="2780" actId="790"/>
          <ac:spMkLst>
            <pc:docMk/>
            <pc:sldMk cId="2603697534" sldId="523"/>
            <ac:spMk id="467" creationId="{BA9DD4D3-597A-4B7C-8E33-D67D8A06371B}"/>
          </ac:spMkLst>
        </pc:spChg>
        <pc:spChg chg="mod">
          <ac:chgData name="Ragnhild Halvorsrud" userId="917ea340-fd63-490f-a7db-68428d24cf32" providerId="ADAL" clId="{3F26B701-AADC-4668-AAA4-FB7BA2B947B1}" dt="2020-06-19T09:05:35.982" v="2781" actId="790"/>
          <ac:spMkLst>
            <pc:docMk/>
            <pc:sldMk cId="2603697534" sldId="523"/>
            <ac:spMk id="471" creationId="{7EB9CCB2-F51F-4DF6-BC37-0AF6FF3AB668}"/>
          </ac:spMkLst>
        </pc:spChg>
        <pc:spChg chg="mod">
          <ac:chgData name="Ragnhild Halvorsrud" userId="917ea340-fd63-490f-a7db-68428d24cf32" providerId="ADAL" clId="{3F26B701-AADC-4668-AAA4-FB7BA2B947B1}" dt="2020-06-19T09:05:35.983" v="2782" actId="790"/>
          <ac:spMkLst>
            <pc:docMk/>
            <pc:sldMk cId="2603697534" sldId="523"/>
            <ac:spMk id="472" creationId="{990CE242-4115-4AD3-85F5-E263A160F366}"/>
          </ac:spMkLst>
        </pc:spChg>
        <pc:spChg chg="mod">
          <ac:chgData name="Ragnhild Halvorsrud" userId="917ea340-fd63-490f-a7db-68428d24cf32" providerId="ADAL" clId="{3F26B701-AADC-4668-AAA4-FB7BA2B947B1}" dt="2020-06-19T09:05:35.861" v="2709" actId="790"/>
          <ac:spMkLst>
            <pc:docMk/>
            <pc:sldMk cId="2603697534" sldId="523"/>
            <ac:spMk id="473" creationId="{40E8628E-9B7A-42D9-8020-C5DCBE30AD69}"/>
          </ac:spMkLst>
        </pc:spChg>
        <pc:spChg chg="mod">
          <ac:chgData name="Ragnhild Halvorsrud" userId="917ea340-fd63-490f-a7db-68428d24cf32" providerId="ADAL" clId="{3F26B701-AADC-4668-AAA4-FB7BA2B947B1}" dt="2020-06-19T09:05:35.862" v="2710" actId="790"/>
          <ac:spMkLst>
            <pc:docMk/>
            <pc:sldMk cId="2603697534" sldId="523"/>
            <ac:spMk id="474" creationId="{1DBC8BBE-1330-424F-85F4-4AB0966AE9A6}"/>
          </ac:spMkLst>
        </pc:spChg>
        <pc:spChg chg="mod">
          <ac:chgData name="Ragnhild Halvorsrud" userId="917ea340-fd63-490f-a7db-68428d24cf32" providerId="ADAL" clId="{3F26B701-AADC-4668-AAA4-FB7BA2B947B1}" dt="2020-06-19T09:05:35.864" v="2711" actId="790"/>
          <ac:spMkLst>
            <pc:docMk/>
            <pc:sldMk cId="2603697534" sldId="523"/>
            <ac:spMk id="475" creationId="{415F286F-7775-409D-B4AF-03A672CE8276}"/>
          </ac:spMkLst>
        </pc:spChg>
        <pc:spChg chg="mod">
          <ac:chgData name="Ragnhild Halvorsrud" userId="917ea340-fd63-490f-a7db-68428d24cf32" providerId="ADAL" clId="{3F26B701-AADC-4668-AAA4-FB7BA2B947B1}" dt="2020-06-19T09:05:35.865" v="2712" actId="790"/>
          <ac:spMkLst>
            <pc:docMk/>
            <pc:sldMk cId="2603697534" sldId="523"/>
            <ac:spMk id="476" creationId="{70DB447C-31D0-4020-A0EF-8EB1047469AA}"/>
          </ac:spMkLst>
        </pc:spChg>
        <pc:spChg chg="mod">
          <ac:chgData name="Ragnhild Halvorsrud" userId="917ea340-fd63-490f-a7db-68428d24cf32" providerId="ADAL" clId="{3F26B701-AADC-4668-AAA4-FB7BA2B947B1}" dt="2020-06-19T09:05:35.867" v="2713" actId="790"/>
          <ac:spMkLst>
            <pc:docMk/>
            <pc:sldMk cId="2603697534" sldId="523"/>
            <ac:spMk id="477" creationId="{1A902A3E-96B2-423C-B7E4-860759835EDB}"/>
          </ac:spMkLst>
        </pc:spChg>
        <pc:spChg chg="mod">
          <ac:chgData name="Ragnhild Halvorsrud" userId="917ea340-fd63-490f-a7db-68428d24cf32" providerId="ADAL" clId="{3F26B701-AADC-4668-AAA4-FB7BA2B947B1}" dt="2020-06-19T09:05:35.868" v="2714" actId="790"/>
          <ac:spMkLst>
            <pc:docMk/>
            <pc:sldMk cId="2603697534" sldId="523"/>
            <ac:spMk id="478" creationId="{54C7CD38-F107-4353-9523-4E0C10F562E5}"/>
          </ac:spMkLst>
        </pc:spChg>
        <pc:spChg chg="mod">
          <ac:chgData name="Ragnhild Halvorsrud" userId="917ea340-fd63-490f-a7db-68428d24cf32" providerId="ADAL" clId="{3F26B701-AADC-4668-AAA4-FB7BA2B947B1}" dt="2020-06-19T09:05:35.870" v="2715" actId="790"/>
          <ac:spMkLst>
            <pc:docMk/>
            <pc:sldMk cId="2603697534" sldId="523"/>
            <ac:spMk id="520" creationId="{D846AC14-DDF8-48CE-A934-DE52736B5FC2}"/>
          </ac:spMkLst>
        </pc:spChg>
        <pc:spChg chg="mod">
          <ac:chgData name="Ragnhild Halvorsrud" userId="917ea340-fd63-490f-a7db-68428d24cf32" providerId="ADAL" clId="{3F26B701-AADC-4668-AAA4-FB7BA2B947B1}" dt="2020-06-19T09:05:35.871" v="2716" actId="790"/>
          <ac:spMkLst>
            <pc:docMk/>
            <pc:sldMk cId="2603697534" sldId="523"/>
            <ac:spMk id="521" creationId="{0FF77C29-152D-43C2-9511-D6FA551A9F53}"/>
          </ac:spMkLst>
        </pc:spChg>
        <pc:spChg chg="mod">
          <ac:chgData name="Ragnhild Halvorsrud" userId="917ea340-fd63-490f-a7db-68428d24cf32" providerId="ADAL" clId="{3F26B701-AADC-4668-AAA4-FB7BA2B947B1}" dt="2020-06-19T09:05:35.985" v="2783" actId="790"/>
          <ac:spMkLst>
            <pc:docMk/>
            <pc:sldMk cId="2603697534" sldId="523"/>
            <ac:spMk id="522" creationId="{CEBA2555-C002-4EE4-ABE7-B357184B28F4}"/>
          </ac:spMkLst>
        </pc:spChg>
        <pc:spChg chg="mod">
          <ac:chgData name="Ragnhild Halvorsrud" userId="917ea340-fd63-490f-a7db-68428d24cf32" providerId="ADAL" clId="{3F26B701-AADC-4668-AAA4-FB7BA2B947B1}" dt="2020-06-19T09:05:35.873" v="2717" actId="790"/>
          <ac:spMkLst>
            <pc:docMk/>
            <pc:sldMk cId="2603697534" sldId="523"/>
            <ac:spMk id="524" creationId="{D98842F7-5FB1-48FA-AF57-CAA300D2AE55}"/>
          </ac:spMkLst>
        </pc:spChg>
        <pc:spChg chg="mod">
          <ac:chgData name="Ragnhild Halvorsrud" userId="917ea340-fd63-490f-a7db-68428d24cf32" providerId="ADAL" clId="{3F26B701-AADC-4668-AAA4-FB7BA2B947B1}" dt="2020-06-19T09:05:35.875" v="2718" actId="790"/>
          <ac:spMkLst>
            <pc:docMk/>
            <pc:sldMk cId="2603697534" sldId="523"/>
            <ac:spMk id="525" creationId="{7D71CF6A-5472-4ADD-B143-B72C963EE06F}"/>
          </ac:spMkLst>
        </pc:spChg>
        <pc:spChg chg="mod">
          <ac:chgData name="Ragnhild Halvorsrud" userId="917ea340-fd63-490f-a7db-68428d24cf32" providerId="ADAL" clId="{3F26B701-AADC-4668-AAA4-FB7BA2B947B1}" dt="2020-06-19T09:05:35.877" v="2719" actId="790"/>
          <ac:spMkLst>
            <pc:docMk/>
            <pc:sldMk cId="2603697534" sldId="523"/>
            <ac:spMk id="526" creationId="{C57B04AA-4801-4DD5-954F-A7E06EECE63B}"/>
          </ac:spMkLst>
        </pc:spChg>
        <pc:spChg chg="mod">
          <ac:chgData name="Ragnhild Halvorsrud" userId="917ea340-fd63-490f-a7db-68428d24cf32" providerId="ADAL" clId="{3F26B701-AADC-4668-AAA4-FB7BA2B947B1}" dt="2020-06-19T09:05:35.880" v="2720" actId="790"/>
          <ac:spMkLst>
            <pc:docMk/>
            <pc:sldMk cId="2603697534" sldId="523"/>
            <ac:spMk id="527" creationId="{24CAE481-DE6F-4343-B383-48E75AD23393}"/>
          </ac:spMkLst>
        </pc:spChg>
        <pc:spChg chg="mod">
          <ac:chgData name="Ragnhild Halvorsrud" userId="917ea340-fd63-490f-a7db-68428d24cf32" providerId="ADAL" clId="{3F26B701-AADC-4668-AAA4-FB7BA2B947B1}" dt="2020-06-19T09:05:35.883" v="2721" actId="790"/>
          <ac:spMkLst>
            <pc:docMk/>
            <pc:sldMk cId="2603697534" sldId="523"/>
            <ac:spMk id="528" creationId="{7285C936-D7B3-431C-A7C6-B02E81F9AC37}"/>
          </ac:spMkLst>
        </pc:spChg>
        <pc:spChg chg="mod">
          <ac:chgData name="Ragnhild Halvorsrud" userId="917ea340-fd63-490f-a7db-68428d24cf32" providerId="ADAL" clId="{3F26B701-AADC-4668-AAA4-FB7BA2B947B1}" dt="2020-06-19T09:05:35.887" v="2722" actId="790"/>
          <ac:spMkLst>
            <pc:docMk/>
            <pc:sldMk cId="2603697534" sldId="523"/>
            <ac:spMk id="529" creationId="{9793A475-F42B-47AF-8B0B-D568F10F4490}"/>
          </ac:spMkLst>
        </pc:spChg>
        <pc:spChg chg="mod">
          <ac:chgData name="Ragnhild Halvorsrud" userId="917ea340-fd63-490f-a7db-68428d24cf32" providerId="ADAL" clId="{3F26B701-AADC-4668-AAA4-FB7BA2B947B1}" dt="2020-06-19T09:05:35.889" v="2723" actId="790"/>
          <ac:spMkLst>
            <pc:docMk/>
            <pc:sldMk cId="2603697534" sldId="523"/>
            <ac:spMk id="530" creationId="{FD2D587B-CC8D-42DA-9B88-0E8047CA74AC}"/>
          </ac:spMkLst>
        </pc:spChg>
        <pc:spChg chg="mod">
          <ac:chgData name="Ragnhild Halvorsrud" userId="917ea340-fd63-490f-a7db-68428d24cf32" providerId="ADAL" clId="{3F26B701-AADC-4668-AAA4-FB7BA2B947B1}" dt="2020-06-19T09:05:35.892" v="2724" actId="790"/>
          <ac:spMkLst>
            <pc:docMk/>
            <pc:sldMk cId="2603697534" sldId="523"/>
            <ac:spMk id="531" creationId="{0B250562-385B-4BCA-B175-40FF66BAEB26}"/>
          </ac:spMkLst>
        </pc:spChg>
        <pc:spChg chg="mod">
          <ac:chgData name="Ragnhild Halvorsrud" userId="917ea340-fd63-490f-a7db-68428d24cf32" providerId="ADAL" clId="{3F26B701-AADC-4668-AAA4-FB7BA2B947B1}" dt="2020-06-19T09:05:35.986" v="2784" actId="790"/>
          <ac:spMkLst>
            <pc:docMk/>
            <pc:sldMk cId="2603697534" sldId="523"/>
            <ac:spMk id="532" creationId="{840BE98D-285F-4684-901B-062D8BDECD33}"/>
          </ac:spMkLst>
        </pc:spChg>
        <pc:spChg chg="mod">
          <ac:chgData name="Ragnhild Halvorsrud" userId="917ea340-fd63-490f-a7db-68428d24cf32" providerId="ADAL" clId="{3F26B701-AADC-4668-AAA4-FB7BA2B947B1}" dt="2020-06-19T09:05:35.988" v="2785" actId="790"/>
          <ac:spMkLst>
            <pc:docMk/>
            <pc:sldMk cId="2603697534" sldId="523"/>
            <ac:spMk id="533" creationId="{7B296EF6-44E4-4DA1-AF37-AA3121882A42}"/>
          </ac:spMkLst>
        </pc:spChg>
        <pc:spChg chg="mod">
          <ac:chgData name="Ragnhild Halvorsrud" userId="917ea340-fd63-490f-a7db-68428d24cf32" providerId="ADAL" clId="{3F26B701-AADC-4668-AAA4-FB7BA2B947B1}" dt="2020-06-19T09:05:35.893" v="2725" actId="790"/>
          <ac:spMkLst>
            <pc:docMk/>
            <pc:sldMk cId="2603697534" sldId="523"/>
            <ac:spMk id="535" creationId="{E935E5B9-1E23-465A-B44C-AF0B7BFEA583}"/>
          </ac:spMkLst>
        </pc:spChg>
        <pc:spChg chg="mod">
          <ac:chgData name="Ragnhild Halvorsrud" userId="917ea340-fd63-490f-a7db-68428d24cf32" providerId="ADAL" clId="{3F26B701-AADC-4668-AAA4-FB7BA2B947B1}" dt="2020-06-19T09:05:35.895" v="2726" actId="790"/>
          <ac:spMkLst>
            <pc:docMk/>
            <pc:sldMk cId="2603697534" sldId="523"/>
            <ac:spMk id="536" creationId="{0047D9FC-AF6F-4948-8B7E-7629F19AB77A}"/>
          </ac:spMkLst>
        </pc:spChg>
        <pc:spChg chg="mod">
          <ac:chgData name="Ragnhild Halvorsrud" userId="917ea340-fd63-490f-a7db-68428d24cf32" providerId="ADAL" clId="{3F26B701-AADC-4668-AAA4-FB7BA2B947B1}" dt="2020-06-19T09:05:35.897" v="2727" actId="790"/>
          <ac:spMkLst>
            <pc:docMk/>
            <pc:sldMk cId="2603697534" sldId="523"/>
            <ac:spMk id="537" creationId="{9E617967-0B14-40BF-9B1C-26162EA56D82}"/>
          </ac:spMkLst>
        </pc:spChg>
        <pc:spChg chg="mod">
          <ac:chgData name="Ragnhild Halvorsrud" userId="917ea340-fd63-490f-a7db-68428d24cf32" providerId="ADAL" clId="{3F26B701-AADC-4668-AAA4-FB7BA2B947B1}" dt="2020-06-19T09:05:35.898" v="2728" actId="790"/>
          <ac:spMkLst>
            <pc:docMk/>
            <pc:sldMk cId="2603697534" sldId="523"/>
            <ac:spMk id="538" creationId="{1B347FC3-E9BE-4547-987D-A6E775A17CEA}"/>
          </ac:spMkLst>
        </pc:spChg>
        <pc:spChg chg="mod">
          <ac:chgData name="Ragnhild Halvorsrud" userId="917ea340-fd63-490f-a7db-68428d24cf32" providerId="ADAL" clId="{3F26B701-AADC-4668-AAA4-FB7BA2B947B1}" dt="2020-06-19T09:05:35.900" v="2729" actId="790"/>
          <ac:spMkLst>
            <pc:docMk/>
            <pc:sldMk cId="2603697534" sldId="523"/>
            <ac:spMk id="539" creationId="{0D3AFCC3-DA9F-430B-9A57-CC7DACFE6CDD}"/>
          </ac:spMkLst>
        </pc:spChg>
        <pc:spChg chg="mod">
          <ac:chgData name="Ragnhild Halvorsrud" userId="917ea340-fd63-490f-a7db-68428d24cf32" providerId="ADAL" clId="{3F26B701-AADC-4668-AAA4-FB7BA2B947B1}" dt="2020-06-19T09:05:35.901" v="2730" actId="790"/>
          <ac:spMkLst>
            <pc:docMk/>
            <pc:sldMk cId="2603697534" sldId="523"/>
            <ac:spMk id="540" creationId="{A6BE9A64-3BE7-4F22-AC56-5A601A07B0C3}"/>
          </ac:spMkLst>
        </pc:spChg>
        <pc:spChg chg="mod">
          <ac:chgData name="Ragnhild Halvorsrud" userId="917ea340-fd63-490f-a7db-68428d24cf32" providerId="ADAL" clId="{3F26B701-AADC-4668-AAA4-FB7BA2B947B1}" dt="2020-06-19T09:05:35.903" v="2731" actId="790"/>
          <ac:spMkLst>
            <pc:docMk/>
            <pc:sldMk cId="2603697534" sldId="523"/>
            <ac:spMk id="541" creationId="{EC9C7BE0-98D4-4CE7-B637-12E325261879}"/>
          </ac:spMkLst>
        </pc:spChg>
        <pc:spChg chg="mod">
          <ac:chgData name="Ragnhild Halvorsrud" userId="917ea340-fd63-490f-a7db-68428d24cf32" providerId="ADAL" clId="{3F26B701-AADC-4668-AAA4-FB7BA2B947B1}" dt="2020-06-19T09:05:35.904" v="2732" actId="790"/>
          <ac:spMkLst>
            <pc:docMk/>
            <pc:sldMk cId="2603697534" sldId="523"/>
            <ac:spMk id="542" creationId="{127AF0A0-82F0-4122-80EB-0CABF6DC29B2}"/>
          </ac:spMkLst>
        </pc:spChg>
        <pc:spChg chg="mod">
          <ac:chgData name="Ragnhild Halvorsrud" userId="917ea340-fd63-490f-a7db-68428d24cf32" providerId="ADAL" clId="{3F26B701-AADC-4668-AAA4-FB7BA2B947B1}" dt="2020-06-19T09:05:35.906" v="2733" actId="790"/>
          <ac:spMkLst>
            <pc:docMk/>
            <pc:sldMk cId="2603697534" sldId="523"/>
            <ac:spMk id="545" creationId="{BDFC4A79-ECB5-481C-BEE8-16D389931D59}"/>
          </ac:spMkLst>
        </pc:spChg>
        <pc:spChg chg="mod">
          <ac:chgData name="Ragnhild Halvorsrud" userId="917ea340-fd63-490f-a7db-68428d24cf32" providerId="ADAL" clId="{3F26B701-AADC-4668-AAA4-FB7BA2B947B1}" dt="2020-06-19T09:05:35.907" v="2734" actId="790"/>
          <ac:spMkLst>
            <pc:docMk/>
            <pc:sldMk cId="2603697534" sldId="523"/>
            <ac:spMk id="546" creationId="{D625EDB9-C246-41FB-9E6D-F418C53F089C}"/>
          </ac:spMkLst>
        </pc:spChg>
        <pc:spChg chg="mod">
          <ac:chgData name="Ragnhild Halvorsrud" userId="917ea340-fd63-490f-a7db-68428d24cf32" providerId="ADAL" clId="{3F26B701-AADC-4668-AAA4-FB7BA2B947B1}" dt="2020-06-19T09:05:35.909" v="2735" actId="790"/>
          <ac:spMkLst>
            <pc:docMk/>
            <pc:sldMk cId="2603697534" sldId="523"/>
            <ac:spMk id="547" creationId="{0F001C3E-35A0-4771-8CFE-A8613C047B3F}"/>
          </ac:spMkLst>
        </pc:spChg>
        <pc:spChg chg="mod">
          <ac:chgData name="Ragnhild Halvorsrud" userId="917ea340-fd63-490f-a7db-68428d24cf32" providerId="ADAL" clId="{3F26B701-AADC-4668-AAA4-FB7BA2B947B1}" dt="2020-06-19T09:05:35.910" v="2736" actId="790"/>
          <ac:spMkLst>
            <pc:docMk/>
            <pc:sldMk cId="2603697534" sldId="523"/>
            <ac:spMk id="548" creationId="{40440A9E-CACE-4DB0-871E-D4550B36C3A6}"/>
          </ac:spMkLst>
        </pc:spChg>
        <pc:spChg chg="mod">
          <ac:chgData name="Ragnhild Halvorsrud" userId="917ea340-fd63-490f-a7db-68428d24cf32" providerId="ADAL" clId="{3F26B701-AADC-4668-AAA4-FB7BA2B947B1}" dt="2020-06-19T09:05:35.912" v="2737" actId="790"/>
          <ac:spMkLst>
            <pc:docMk/>
            <pc:sldMk cId="2603697534" sldId="523"/>
            <ac:spMk id="549" creationId="{E4E5F28C-8623-458A-98A7-B8B5A57D888F}"/>
          </ac:spMkLst>
        </pc:spChg>
        <pc:spChg chg="mod">
          <ac:chgData name="Ragnhild Halvorsrud" userId="917ea340-fd63-490f-a7db-68428d24cf32" providerId="ADAL" clId="{3F26B701-AADC-4668-AAA4-FB7BA2B947B1}" dt="2020-06-19T09:05:35.914" v="2738" actId="790"/>
          <ac:spMkLst>
            <pc:docMk/>
            <pc:sldMk cId="2603697534" sldId="523"/>
            <ac:spMk id="550" creationId="{2FD7F29D-B1D5-40DA-B4BC-C5D2E9041CAF}"/>
          </ac:spMkLst>
        </pc:spChg>
        <pc:spChg chg="mod">
          <ac:chgData name="Ragnhild Halvorsrud" userId="917ea340-fd63-490f-a7db-68428d24cf32" providerId="ADAL" clId="{3F26B701-AADC-4668-AAA4-FB7BA2B947B1}" dt="2020-06-19T09:05:35.915" v="2739" actId="790"/>
          <ac:spMkLst>
            <pc:docMk/>
            <pc:sldMk cId="2603697534" sldId="523"/>
            <ac:spMk id="551" creationId="{F6D88248-DAFE-4D26-992A-D8E99166062A}"/>
          </ac:spMkLst>
        </pc:spChg>
        <pc:spChg chg="mod">
          <ac:chgData name="Ragnhild Halvorsrud" userId="917ea340-fd63-490f-a7db-68428d24cf32" providerId="ADAL" clId="{3F26B701-AADC-4668-AAA4-FB7BA2B947B1}" dt="2020-06-19T09:05:35.917" v="2740" actId="790"/>
          <ac:spMkLst>
            <pc:docMk/>
            <pc:sldMk cId="2603697534" sldId="523"/>
            <ac:spMk id="552" creationId="{03AFBB57-ABBA-4FD6-8A4B-C3A136D28DE6}"/>
          </ac:spMkLst>
        </pc:spChg>
        <pc:spChg chg="mod">
          <ac:chgData name="Ragnhild Halvorsrud" userId="917ea340-fd63-490f-a7db-68428d24cf32" providerId="ADAL" clId="{3F26B701-AADC-4668-AAA4-FB7BA2B947B1}" dt="2020-06-19T09:05:35.918" v="2741" actId="790"/>
          <ac:spMkLst>
            <pc:docMk/>
            <pc:sldMk cId="2603697534" sldId="523"/>
            <ac:spMk id="590" creationId="{BA9C23EC-3823-41E8-BBB8-4429CD88BAD7}"/>
          </ac:spMkLst>
        </pc:spChg>
        <pc:spChg chg="mod">
          <ac:chgData name="Ragnhild Halvorsrud" userId="917ea340-fd63-490f-a7db-68428d24cf32" providerId="ADAL" clId="{3F26B701-AADC-4668-AAA4-FB7BA2B947B1}" dt="2020-06-19T09:05:35.920" v="2742" actId="790"/>
          <ac:spMkLst>
            <pc:docMk/>
            <pc:sldMk cId="2603697534" sldId="523"/>
            <ac:spMk id="591" creationId="{349A0B16-5695-4132-991E-A8313D07A4A7}"/>
          </ac:spMkLst>
        </pc:spChg>
        <pc:spChg chg="mod">
          <ac:chgData name="Ragnhild Halvorsrud" userId="917ea340-fd63-490f-a7db-68428d24cf32" providerId="ADAL" clId="{3F26B701-AADC-4668-AAA4-FB7BA2B947B1}" dt="2020-06-19T09:05:35.921" v="2743" actId="790"/>
          <ac:spMkLst>
            <pc:docMk/>
            <pc:sldMk cId="2603697534" sldId="523"/>
            <ac:spMk id="592" creationId="{066664AC-D41F-44E8-B4DC-468BA264D24B}"/>
          </ac:spMkLst>
        </pc:spChg>
        <pc:spChg chg="mod">
          <ac:chgData name="Ragnhild Halvorsrud" userId="917ea340-fd63-490f-a7db-68428d24cf32" providerId="ADAL" clId="{3F26B701-AADC-4668-AAA4-FB7BA2B947B1}" dt="2020-06-19T09:05:35.923" v="2744" actId="790"/>
          <ac:spMkLst>
            <pc:docMk/>
            <pc:sldMk cId="2603697534" sldId="523"/>
            <ac:spMk id="593" creationId="{819933B7-A587-4E60-B2E5-C5FB62DFD082}"/>
          </ac:spMkLst>
        </pc:spChg>
        <pc:spChg chg="mod">
          <ac:chgData name="Ragnhild Halvorsrud" userId="917ea340-fd63-490f-a7db-68428d24cf32" providerId="ADAL" clId="{3F26B701-AADC-4668-AAA4-FB7BA2B947B1}" dt="2020-06-19T09:05:35.924" v="2745" actId="790"/>
          <ac:spMkLst>
            <pc:docMk/>
            <pc:sldMk cId="2603697534" sldId="523"/>
            <ac:spMk id="594" creationId="{E411638D-1A39-4C4E-B1EB-E48FC2D8EF53}"/>
          </ac:spMkLst>
        </pc:spChg>
        <pc:spChg chg="mod">
          <ac:chgData name="Ragnhild Halvorsrud" userId="917ea340-fd63-490f-a7db-68428d24cf32" providerId="ADAL" clId="{3F26B701-AADC-4668-AAA4-FB7BA2B947B1}" dt="2020-06-19T09:05:35.926" v="2746" actId="790"/>
          <ac:spMkLst>
            <pc:docMk/>
            <pc:sldMk cId="2603697534" sldId="523"/>
            <ac:spMk id="595" creationId="{0B62A3A1-4039-4146-A779-79F05DE9D717}"/>
          </ac:spMkLst>
        </pc:spChg>
        <pc:spChg chg="mod">
          <ac:chgData name="Ragnhild Halvorsrud" userId="917ea340-fd63-490f-a7db-68428d24cf32" providerId="ADAL" clId="{3F26B701-AADC-4668-AAA4-FB7BA2B947B1}" dt="2020-06-19T09:05:35.927" v="2747" actId="790"/>
          <ac:spMkLst>
            <pc:docMk/>
            <pc:sldMk cId="2603697534" sldId="523"/>
            <ac:spMk id="596" creationId="{F9B8342F-E4FC-42B3-A9AB-68DE0B9501E4}"/>
          </ac:spMkLst>
        </pc:spChg>
        <pc:spChg chg="mod">
          <ac:chgData name="Ragnhild Halvorsrud" userId="917ea340-fd63-490f-a7db-68428d24cf32" providerId="ADAL" clId="{3F26B701-AADC-4668-AAA4-FB7BA2B947B1}" dt="2020-06-19T09:05:35.929" v="2748" actId="790"/>
          <ac:spMkLst>
            <pc:docMk/>
            <pc:sldMk cId="2603697534" sldId="523"/>
            <ac:spMk id="597" creationId="{EAF2D570-5FE5-403A-83BC-306E310A9CAF}"/>
          </ac:spMkLst>
        </pc:spChg>
        <pc:spChg chg="mod">
          <ac:chgData name="Ragnhild Halvorsrud" userId="917ea340-fd63-490f-a7db-68428d24cf32" providerId="ADAL" clId="{3F26B701-AADC-4668-AAA4-FB7BA2B947B1}" dt="2020-06-19T09:05:35.992" v="2786" actId="790"/>
          <ac:spMkLst>
            <pc:docMk/>
            <pc:sldMk cId="2603697534" sldId="523"/>
            <ac:spMk id="622" creationId="{D16FBF7A-8D78-4AD5-9E96-B7D24CD96625}"/>
          </ac:spMkLst>
        </pc:spChg>
        <pc:spChg chg="mod">
          <ac:chgData name="Ragnhild Halvorsrud" userId="917ea340-fd63-490f-a7db-68428d24cf32" providerId="ADAL" clId="{3F26B701-AADC-4668-AAA4-FB7BA2B947B1}" dt="2020-06-19T09:05:35.993" v="2787" actId="790"/>
          <ac:spMkLst>
            <pc:docMk/>
            <pc:sldMk cId="2603697534" sldId="523"/>
            <ac:spMk id="625" creationId="{CB471409-7623-43EA-ACE3-908B565126CC}"/>
          </ac:spMkLst>
        </pc:spChg>
        <pc:spChg chg="mod">
          <ac:chgData name="Ragnhild Halvorsrud" userId="917ea340-fd63-490f-a7db-68428d24cf32" providerId="ADAL" clId="{3F26B701-AADC-4668-AAA4-FB7BA2B947B1}" dt="2020-06-19T09:05:35.995" v="2788" actId="790"/>
          <ac:spMkLst>
            <pc:docMk/>
            <pc:sldMk cId="2603697534" sldId="523"/>
            <ac:spMk id="626" creationId="{1A90DE22-0AD2-42AC-AD14-0547A79AB4D5}"/>
          </ac:spMkLst>
        </pc:spChg>
        <pc:spChg chg="mod">
          <ac:chgData name="Ragnhild Halvorsrud" userId="917ea340-fd63-490f-a7db-68428d24cf32" providerId="ADAL" clId="{3F26B701-AADC-4668-AAA4-FB7BA2B947B1}" dt="2020-06-19T09:05:35.997" v="2789" actId="790"/>
          <ac:spMkLst>
            <pc:docMk/>
            <pc:sldMk cId="2603697534" sldId="523"/>
            <ac:spMk id="627" creationId="{DE1680FD-303D-4819-AC0F-36A547964300}"/>
          </ac:spMkLst>
        </pc:spChg>
        <pc:spChg chg="mod">
          <ac:chgData name="Ragnhild Halvorsrud" userId="917ea340-fd63-490f-a7db-68428d24cf32" providerId="ADAL" clId="{3F26B701-AADC-4668-AAA4-FB7BA2B947B1}" dt="2020-06-19T09:05:35.998" v="2790" actId="790"/>
          <ac:spMkLst>
            <pc:docMk/>
            <pc:sldMk cId="2603697534" sldId="523"/>
            <ac:spMk id="628" creationId="{3FFA858A-662B-4C26-9907-2268D901D93F}"/>
          </ac:spMkLst>
        </pc:spChg>
        <pc:spChg chg="mod">
          <ac:chgData name="Ragnhild Halvorsrud" userId="917ea340-fd63-490f-a7db-68428d24cf32" providerId="ADAL" clId="{3F26B701-AADC-4668-AAA4-FB7BA2B947B1}" dt="2020-06-19T09:05:36.001" v="2791" actId="790"/>
          <ac:spMkLst>
            <pc:docMk/>
            <pc:sldMk cId="2603697534" sldId="523"/>
            <ac:spMk id="629" creationId="{30B99F06-C724-43A7-9BDA-9590210F47C7}"/>
          </ac:spMkLst>
        </pc:spChg>
        <pc:spChg chg="mod">
          <ac:chgData name="Ragnhild Halvorsrud" userId="917ea340-fd63-490f-a7db-68428d24cf32" providerId="ADAL" clId="{3F26B701-AADC-4668-AAA4-FB7BA2B947B1}" dt="2020-06-19T09:05:36.003" v="2792" actId="790"/>
          <ac:spMkLst>
            <pc:docMk/>
            <pc:sldMk cId="2603697534" sldId="523"/>
            <ac:spMk id="632" creationId="{A94F0AD7-07D7-4AFA-A10E-B24B19192ED2}"/>
          </ac:spMkLst>
        </pc:spChg>
        <pc:spChg chg="mod">
          <ac:chgData name="Ragnhild Halvorsrud" userId="917ea340-fd63-490f-a7db-68428d24cf32" providerId="ADAL" clId="{3F26B701-AADC-4668-AAA4-FB7BA2B947B1}" dt="2020-06-19T09:05:36.014" v="2798" actId="790"/>
          <ac:spMkLst>
            <pc:docMk/>
            <pc:sldMk cId="2603697534" sldId="523"/>
            <ac:spMk id="635" creationId="{2D0A4DA5-C346-4D20-B29D-3D7DC04C9BB4}"/>
          </ac:spMkLst>
        </pc:spChg>
        <pc:spChg chg="mod">
          <ac:chgData name="Ragnhild Halvorsrud" userId="917ea340-fd63-490f-a7db-68428d24cf32" providerId="ADAL" clId="{3F26B701-AADC-4668-AAA4-FB7BA2B947B1}" dt="2020-06-19T09:05:36.016" v="2799" actId="790"/>
          <ac:spMkLst>
            <pc:docMk/>
            <pc:sldMk cId="2603697534" sldId="523"/>
            <ac:spMk id="636" creationId="{80EE4A95-0521-49AB-A365-34F8543F083F}"/>
          </ac:spMkLst>
        </pc:spChg>
        <pc:spChg chg="mod">
          <ac:chgData name="Ragnhild Halvorsrud" userId="917ea340-fd63-490f-a7db-68428d24cf32" providerId="ADAL" clId="{3F26B701-AADC-4668-AAA4-FB7BA2B947B1}" dt="2020-06-19T09:05:36.017" v="2800" actId="790"/>
          <ac:spMkLst>
            <pc:docMk/>
            <pc:sldMk cId="2603697534" sldId="523"/>
            <ac:spMk id="637" creationId="{D2C5932A-3719-493C-A894-950633BB4488}"/>
          </ac:spMkLst>
        </pc:spChg>
        <pc:spChg chg="mod">
          <ac:chgData name="Ragnhild Halvorsrud" userId="917ea340-fd63-490f-a7db-68428d24cf32" providerId="ADAL" clId="{3F26B701-AADC-4668-AAA4-FB7BA2B947B1}" dt="2020-06-19T09:05:36.019" v="2801" actId="790"/>
          <ac:spMkLst>
            <pc:docMk/>
            <pc:sldMk cId="2603697534" sldId="523"/>
            <ac:spMk id="638" creationId="{4A5AAE1B-4713-41FE-88C2-10F00ABE1648}"/>
          </ac:spMkLst>
        </pc:spChg>
        <pc:spChg chg="mod">
          <ac:chgData name="Ragnhild Halvorsrud" userId="917ea340-fd63-490f-a7db-68428d24cf32" providerId="ADAL" clId="{3F26B701-AADC-4668-AAA4-FB7BA2B947B1}" dt="2020-06-19T09:05:36.020" v="2802" actId="790"/>
          <ac:spMkLst>
            <pc:docMk/>
            <pc:sldMk cId="2603697534" sldId="523"/>
            <ac:spMk id="639" creationId="{76D37B4E-F0B6-484C-A8E1-9A9C84AB4C6A}"/>
          </ac:spMkLst>
        </pc:spChg>
        <pc:spChg chg="mod">
          <ac:chgData name="Ragnhild Halvorsrud" userId="917ea340-fd63-490f-a7db-68428d24cf32" providerId="ADAL" clId="{3F26B701-AADC-4668-AAA4-FB7BA2B947B1}" dt="2020-06-19T09:05:36.022" v="2803" actId="790"/>
          <ac:spMkLst>
            <pc:docMk/>
            <pc:sldMk cId="2603697534" sldId="523"/>
            <ac:spMk id="640" creationId="{7A740749-A78A-4C8D-B86B-BE92E557F007}"/>
          </ac:spMkLst>
        </pc:spChg>
        <pc:spChg chg="mod">
          <ac:chgData name="Ragnhild Halvorsrud" userId="917ea340-fd63-490f-a7db-68428d24cf32" providerId="ADAL" clId="{3F26B701-AADC-4668-AAA4-FB7BA2B947B1}" dt="2020-06-19T09:05:36.024" v="2804" actId="790"/>
          <ac:spMkLst>
            <pc:docMk/>
            <pc:sldMk cId="2603697534" sldId="523"/>
            <ac:spMk id="641" creationId="{98711C28-C97E-4F5D-A889-6BCEE07EABCA}"/>
          </ac:spMkLst>
        </pc:spChg>
        <pc:spChg chg="mod">
          <ac:chgData name="Ragnhild Halvorsrud" userId="917ea340-fd63-490f-a7db-68428d24cf32" providerId="ADAL" clId="{3F26B701-AADC-4668-AAA4-FB7BA2B947B1}" dt="2020-06-19T09:05:36.025" v="2805" actId="790"/>
          <ac:spMkLst>
            <pc:docMk/>
            <pc:sldMk cId="2603697534" sldId="523"/>
            <ac:spMk id="644" creationId="{845AA360-42BF-4FCB-8042-A560440402CC}"/>
          </ac:spMkLst>
        </pc:spChg>
        <pc:spChg chg="mod">
          <ac:chgData name="Ragnhild Halvorsrud" userId="917ea340-fd63-490f-a7db-68428d24cf32" providerId="ADAL" clId="{3F26B701-AADC-4668-AAA4-FB7BA2B947B1}" dt="2020-06-19T09:05:36.027" v="2806" actId="790"/>
          <ac:spMkLst>
            <pc:docMk/>
            <pc:sldMk cId="2603697534" sldId="523"/>
            <ac:spMk id="645" creationId="{E2F58609-BFC3-4EF6-9198-96380A6D8853}"/>
          </ac:spMkLst>
        </pc:spChg>
        <pc:spChg chg="mod">
          <ac:chgData name="Ragnhild Halvorsrud" userId="917ea340-fd63-490f-a7db-68428d24cf32" providerId="ADAL" clId="{3F26B701-AADC-4668-AAA4-FB7BA2B947B1}" dt="2020-06-19T09:05:36.028" v="2807" actId="790"/>
          <ac:spMkLst>
            <pc:docMk/>
            <pc:sldMk cId="2603697534" sldId="523"/>
            <ac:spMk id="646" creationId="{B5AA9175-E0DB-4336-9171-C4E9FA7856B7}"/>
          </ac:spMkLst>
        </pc:spChg>
        <pc:spChg chg="mod">
          <ac:chgData name="Ragnhild Halvorsrud" userId="917ea340-fd63-490f-a7db-68428d24cf32" providerId="ADAL" clId="{3F26B701-AADC-4668-AAA4-FB7BA2B947B1}" dt="2020-06-19T09:05:36.030" v="2808" actId="790"/>
          <ac:spMkLst>
            <pc:docMk/>
            <pc:sldMk cId="2603697534" sldId="523"/>
            <ac:spMk id="647" creationId="{1D1DFC6D-4130-44E7-864E-AB2CB5DBEF15}"/>
          </ac:spMkLst>
        </pc:spChg>
        <pc:spChg chg="mod">
          <ac:chgData name="Ragnhild Halvorsrud" userId="917ea340-fd63-490f-a7db-68428d24cf32" providerId="ADAL" clId="{3F26B701-AADC-4668-AAA4-FB7BA2B947B1}" dt="2020-06-19T09:05:36.031" v="2809" actId="790"/>
          <ac:spMkLst>
            <pc:docMk/>
            <pc:sldMk cId="2603697534" sldId="523"/>
            <ac:spMk id="648" creationId="{9B496F17-85ED-4782-8547-4F05EEA11A58}"/>
          </ac:spMkLst>
        </pc:spChg>
        <pc:spChg chg="mod">
          <ac:chgData name="Ragnhild Halvorsrud" userId="917ea340-fd63-490f-a7db-68428d24cf32" providerId="ADAL" clId="{3F26B701-AADC-4668-AAA4-FB7BA2B947B1}" dt="2020-06-19T09:05:36.033" v="2810" actId="790"/>
          <ac:spMkLst>
            <pc:docMk/>
            <pc:sldMk cId="2603697534" sldId="523"/>
            <ac:spMk id="649" creationId="{58F98B75-BBA4-4B4E-AC5F-20437DCDA0E3}"/>
          </ac:spMkLst>
        </pc:spChg>
        <pc:spChg chg="mod">
          <ac:chgData name="Ragnhild Halvorsrud" userId="917ea340-fd63-490f-a7db-68428d24cf32" providerId="ADAL" clId="{3F26B701-AADC-4668-AAA4-FB7BA2B947B1}" dt="2020-06-19T09:05:36.034" v="2811" actId="790"/>
          <ac:spMkLst>
            <pc:docMk/>
            <pc:sldMk cId="2603697534" sldId="523"/>
            <ac:spMk id="650" creationId="{EC68C981-5157-458F-910F-A47DCFD9CDA6}"/>
          </ac:spMkLst>
        </pc:spChg>
        <pc:spChg chg="mod">
          <ac:chgData name="Ragnhild Halvorsrud" userId="917ea340-fd63-490f-a7db-68428d24cf32" providerId="ADAL" clId="{3F26B701-AADC-4668-AAA4-FB7BA2B947B1}" dt="2020-06-19T09:05:36.036" v="2812" actId="790"/>
          <ac:spMkLst>
            <pc:docMk/>
            <pc:sldMk cId="2603697534" sldId="523"/>
            <ac:spMk id="653" creationId="{5CFAF07A-FBC2-4F9B-9144-6D23101AB7BA}"/>
          </ac:spMkLst>
        </pc:spChg>
        <pc:spChg chg="mod">
          <ac:chgData name="Ragnhild Halvorsrud" userId="917ea340-fd63-490f-a7db-68428d24cf32" providerId="ADAL" clId="{3F26B701-AADC-4668-AAA4-FB7BA2B947B1}" dt="2020-06-19T09:05:36.037" v="2813" actId="790"/>
          <ac:spMkLst>
            <pc:docMk/>
            <pc:sldMk cId="2603697534" sldId="523"/>
            <ac:spMk id="654" creationId="{3CE2B54D-8215-4C07-8190-78EDDEFE3E38}"/>
          </ac:spMkLst>
        </pc:spChg>
        <pc:spChg chg="mod">
          <ac:chgData name="Ragnhild Halvorsrud" userId="917ea340-fd63-490f-a7db-68428d24cf32" providerId="ADAL" clId="{3F26B701-AADC-4668-AAA4-FB7BA2B947B1}" dt="2020-06-19T09:05:36.039" v="2814" actId="790"/>
          <ac:spMkLst>
            <pc:docMk/>
            <pc:sldMk cId="2603697534" sldId="523"/>
            <ac:spMk id="655" creationId="{7A2DD35C-A670-48D6-B6AE-CF525F15D0E3}"/>
          </ac:spMkLst>
        </pc:spChg>
        <pc:spChg chg="mod">
          <ac:chgData name="Ragnhild Halvorsrud" userId="917ea340-fd63-490f-a7db-68428d24cf32" providerId="ADAL" clId="{3F26B701-AADC-4668-AAA4-FB7BA2B947B1}" dt="2020-06-19T09:05:36.041" v="2815" actId="790"/>
          <ac:spMkLst>
            <pc:docMk/>
            <pc:sldMk cId="2603697534" sldId="523"/>
            <ac:spMk id="656" creationId="{CCF8A5FF-94A8-418F-A879-F179A0937B84}"/>
          </ac:spMkLst>
        </pc:spChg>
        <pc:spChg chg="mod">
          <ac:chgData name="Ragnhild Halvorsrud" userId="917ea340-fd63-490f-a7db-68428d24cf32" providerId="ADAL" clId="{3F26B701-AADC-4668-AAA4-FB7BA2B947B1}" dt="2020-06-19T09:05:36.042" v="2816" actId="790"/>
          <ac:spMkLst>
            <pc:docMk/>
            <pc:sldMk cId="2603697534" sldId="523"/>
            <ac:spMk id="657" creationId="{370FE0D6-E591-4824-9166-A85A52A46EDB}"/>
          </ac:spMkLst>
        </pc:spChg>
        <pc:spChg chg="mod">
          <ac:chgData name="Ragnhild Halvorsrud" userId="917ea340-fd63-490f-a7db-68428d24cf32" providerId="ADAL" clId="{3F26B701-AADC-4668-AAA4-FB7BA2B947B1}" dt="2020-06-19T09:05:36.044" v="2817" actId="790"/>
          <ac:spMkLst>
            <pc:docMk/>
            <pc:sldMk cId="2603697534" sldId="523"/>
            <ac:spMk id="658" creationId="{14E0C293-EAEE-4716-9516-4735503C41E1}"/>
          </ac:spMkLst>
        </pc:spChg>
        <pc:spChg chg="mod">
          <ac:chgData name="Ragnhild Halvorsrud" userId="917ea340-fd63-490f-a7db-68428d24cf32" providerId="ADAL" clId="{3F26B701-AADC-4668-AAA4-FB7BA2B947B1}" dt="2020-06-19T09:05:36.045" v="2818" actId="790"/>
          <ac:spMkLst>
            <pc:docMk/>
            <pc:sldMk cId="2603697534" sldId="523"/>
            <ac:spMk id="659" creationId="{14F3001C-2248-4879-838F-6A406EBB0799}"/>
          </ac:spMkLst>
        </pc:spChg>
        <pc:spChg chg="mod">
          <ac:chgData name="Ragnhild Halvorsrud" userId="917ea340-fd63-490f-a7db-68428d24cf32" providerId="ADAL" clId="{3F26B701-AADC-4668-AAA4-FB7BA2B947B1}" dt="2020-06-19T09:05:36.047" v="2819" actId="790"/>
          <ac:spMkLst>
            <pc:docMk/>
            <pc:sldMk cId="2603697534" sldId="523"/>
            <ac:spMk id="662" creationId="{88EF2AD5-6266-45FB-82F4-BAA49B566907}"/>
          </ac:spMkLst>
        </pc:spChg>
        <pc:spChg chg="mod">
          <ac:chgData name="Ragnhild Halvorsrud" userId="917ea340-fd63-490f-a7db-68428d24cf32" providerId="ADAL" clId="{3F26B701-AADC-4668-AAA4-FB7BA2B947B1}" dt="2020-06-19T09:05:36.048" v="2820" actId="790"/>
          <ac:spMkLst>
            <pc:docMk/>
            <pc:sldMk cId="2603697534" sldId="523"/>
            <ac:spMk id="663" creationId="{B3DF3941-BEDE-4144-A89B-7E275427AB2B}"/>
          </ac:spMkLst>
        </pc:spChg>
        <pc:spChg chg="mod">
          <ac:chgData name="Ragnhild Halvorsrud" userId="917ea340-fd63-490f-a7db-68428d24cf32" providerId="ADAL" clId="{3F26B701-AADC-4668-AAA4-FB7BA2B947B1}" dt="2020-06-19T09:05:36.050" v="2821" actId="790"/>
          <ac:spMkLst>
            <pc:docMk/>
            <pc:sldMk cId="2603697534" sldId="523"/>
            <ac:spMk id="664" creationId="{F7419B98-2DE2-42A9-816D-BBE7EBB11953}"/>
          </ac:spMkLst>
        </pc:spChg>
        <pc:spChg chg="mod">
          <ac:chgData name="Ragnhild Halvorsrud" userId="917ea340-fd63-490f-a7db-68428d24cf32" providerId="ADAL" clId="{3F26B701-AADC-4668-AAA4-FB7BA2B947B1}" dt="2020-06-19T09:05:36.051" v="2822" actId="790"/>
          <ac:spMkLst>
            <pc:docMk/>
            <pc:sldMk cId="2603697534" sldId="523"/>
            <ac:spMk id="665" creationId="{3F073311-D562-4FE9-B715-79A05C904267}"/>
          </ac:spMkLst>
        </pc:spChg>
        <pc:spChg chg="mod">
          <ac:chgData name="Ragnhild Halvorsrud" userId="917ea340-fd63-490f-a7db-68428d24cf32" providerId="ADAL" clId="{3F26B701-AADC-4668-AAA4-FB7BA2B947B1}" dt="2020-06-19T09:05:36.053" v="2823" actId="790"/>
          <ac:spMkLst>
            <pc:docMk/>
            <pc:sldMk cId="2603697534" sldId="523"/>
            <ac:spMk id="666" creationId="{B2F6B83A-5BEA-45D0-89FB-29E2612DA2B4}"/>
          </ac:spMkLst>
        </pc:spChg>
        <pc:spChg chg="mod">
          <ac:chgData name="Ragnhild Halvorsrud" userId="917ea340-fd63-490f-a7db-68428d24cf32" providerId="ADAL" clId="{3F26B701-AADC-4668-AAA4-FB7BA2B947B1}" dt="2020-06-19T09:05:36.054" v="2824" actId="790"/>
          <ac:spMkLst>
            <pc:docMk/>
            <pc:sldMk cId="2603697534" sldId="523"/>
            <ac:spMk id="667" creationId="{8A11EAAC-4EE4-43D7-8B50-18D08056887A}"/>
          </ac:spMkLst>
        </pc:spChg>
        <pc:spChg chg="mod">
          <ac:chgData name="Ragnhild Halvorsrud" userId="917ea340-fd63-490f-a7db-68428d24cf32" providerId="ADAL" clId="{3F26B701-AADC-4668-AAA4-FB7BA2B947B1}" dt="2020-06-19T09:05:36.056" v="2825" actId="790"/>
          <ac:spMkLst>
            <pc:docMk/>
            <pc:sldMk cId="2603697534" sldId="523"/>
            <ac:spMk id="668" creationId="{1DB993DC-17A9-43D6-92CF-04385A7AAA1F}"/>
          </ac:spMkLst>
        </pc:spChg>
        <pc:spChg chg="mod">
          <ac:chgData name="Ragnhild Halvorsrud" userId="917ea340-fd63-490f-a7db-68428d24cf32" providerId="ADAL" clId="{3F26B701-AADC-4668-AAA4-FB7BA2B947B1}" dt="2020-06-19T09:05:36.057" v="2826" actId="790"/>
          <ac:spMkLst>
            <pc:docMk/>
            <pc:sldMk cId="2603697534" sldId="523"/>
            <ac:spMk id="671" creationId="{E97FD160-960F-4229-8252-30F7A9982358}"/>
          </ac:spMkLst>
        </pc:spChg>
        <pc:spChg chg="mod">
          <ac:chgData name="Ragnhild Halvorsrud" userId="917ea340-fd63-490f-a7db-68428d24cf32" providerId="ADAL" clId="{3F26B701-AADC-4668-AAA4-FB7BA2B947B1}" dt="2020-06-19T09:05:36.059" v="2827" actId="790"/>
          <ac:spMkLst>
            <pc:docMk/>
            <pc:sldMk cId="2603697534" sldId="523"/>
            <ac:spMk id="672" creationId="{780916AF-9AEC-4B40-8A24-A60200CA52B5}"/>
          </ac:spMkLst>
        </pc:spChg>
        <pc:spChg chg="mod">
          <ac:chgData name="Ragnhild Halvorsrud" userId="917ea340-fd63-490f-a7db-68428d24cf32" providerId="ADAL" clId="{3F26B701-AADC-4668-AAA4-FB7BA2B947B1}" dt="2020-06-19T09:05:36.060" v="2828" actId="790"/>
          <ac:spMkLst>
            <pc:docMk/>
            <pc:sldMk cId="2603697534" sldId="523"/>
            <ac:spMk id="673" creationId="{FBE5398C-4A27-46DB-B2B1-D5C8C3946B1F}"/>
          </ac:spMkLst>
        </pc:spChg>
        <pc:spChg chg="mod">
          <ac:chgData name="Ragnhild Halvorsrud" userId="917ea340-fd63-490f-a7db-68428d24cf32" providerId="ADAL" clId="{3F26B701-AADC-4668-AAA4-FB7BA2B947B1}" dt="2020-06-19T09:05:36.062" v="2829" actId="790"/>
          <ac:spMkLst>
            <pc:docMk/>
            <pc:sldMk cId="2603697534" sldId="523"/>
            <ac:spMk id="674" creationId="{1C798D05-06A2-437C-A34F-6E108172DDBC}"/>
          </ac:spMkLst>
        </pc:spChg>
        <pc:spChg chg="mod">
          <ac:chgData name="Ragnhild Halvorsrud" userId="917ea340-fd63-490f-a7db-68428d24cf32" providerId="ADAL" clId="{3F26B701-AADC-4668-AAA4-FB7BA2B947B1}" dt="2020-06-19T09:05:36.063" v="2830" actId="790"/>
          <ac:spMkLst>
            <pc:docMk/>
            <pc:sldMk cId="2603697534" sldId="523"/>
            <ac:spMk id="675" creationId="{8D78E635-CD80-48F3-B94D-87EFB74B0D6B}"/>
          </ac:spMkLst>
        </pc:spChg>
        <pc:spChg chg="mod">
          <ac:chgData name="Ragnhild Halvorsrud" userId="917ea340-fd63-490f-a7db-68428d24cf32" providerId="ADAL" clId="{3F26B701-AADC-4668-AAA4-FB7BA2B947B1}" dt="2020-06-19T09:05:36.065" v="2831" actId="790"/>
          <ac:spMkLst>
            <pc:docMk/>
            <pc:sldMk cId="2603697534" sldId="523"/>
            <ac:spMk id="676" creationId="{179F0585-DB96-4864-A805-733824DF03A6}"/>
          </ac:spMkLst>
        </pc:spChg>
        <pc:spChg chg="mod">
          <ac:chgData name="Ragnhild Halvorsrud" userId="917ea340-fd63-490f-a7db-68428d24cf32" providerId="ADAL" clId="{3F26B701-AADC-4668-AAA4-FB7BA2B947B1}" dt="2020-06-19T09:05:36.067" v="2832" actId="790"/>
          <ac:spMkLst>
            <pc:docMk/>
            <pc:sldMk cId="2603697534" sldId="523"/>
            <ac:spMk id="677" creationId="{5E45CC96-825D-45E3-8D2B-853A04E42C65}"/>
          </ac:spMkLst>
        </pc:spChg>
        <pc:spChg chg="mod">
          <ac:chgData name="Ragnhild Halvorsrud" userId="917ea340-fd63-490f-a7db-68428d24cf32" providerId="ADAL" clId="{3F26B701-AADC-4668-AAA4-FB7BA2B947B1}" dt="2020-06-19T09:05:36.081" v="2838" actId="790"/>
          <ac:spMkLst>
            <pc:docMk/>
            <pc:sldMk cId="2603697534" sldId="523"/>
            <ac:spMk id="680" creationId="{4F542749-CA03-4BB9-92A5-99983BC1514A}"/>
          </ac:spMkLst>
        </pc:spChg>
        <pc:spChg chg="mod">
          <ac:chgData name="Ragnhild Halvorsrud" userId="917ea340-fd63-490f-a7db-68428d24cf32" providerId="ADAL" clId="{3F26B701-AADC-4668-AAA4-FB7BA2B947B1}" dt="2020-06-19T09:05:36.083" v="2839" actId="790"/>
          <ac:spMkLst>
            <pc:docMk/>
            <pc:sldMk cId="2603697534" sldId="523"/>
            <ac:spMk id="681" creationId="{16642BEB-F9DF-4105-9707-ED04986A2286}"/>
          </ac:spMkLst>
        </pc:spChg>
        <pc:spChg chg="mod">
          <ac:chgData name="Ragnhild Halvorsrud" userId="917ea340-fd63-490f-a7db-68428d24cf32" providerId="ADAL" clId="{3F26B701-AADC-4668-AAA4-FB7BA2B947B1}" dt="2020-06-19T09:05:36.084" v="2840" actId="790"/>
          <ac:spMkLst>
            <pc:docMk/>
            <pc:sldMk cId="2603697534" sldId="523"/>
            <ac:spMk id="686" creationId="{195477BE-F027-40AB-8D0C-001F02FBD9AE}"/>
          </ac:spMkLst>
        </pc:spChg>
        <pc:spChg chg="mod">
          <ac:chgData name="Ragnhild Halvorsrud" userId="917ea340-fd63-490f-a7db-68428d24cf32" providerId="ADAL" clId="{3F26B701-AADC-4668-AAA4-FB7BA2B947B1}" dt="2020-06-19T09:05:36.086" v="2841" actId="790"/>
          <ac:spMkLst>
            <pc:docMk/>
            <pc:sldMk cId="2603697534" sldId="523"/>
            <ac:spMk id="689" creationId="{9F448F75-3874-4490-A536-425D8084A5DC}"/>
          </ac:spMkLst>
        </pc:spChg>
        <pc:spChg chg="mod">
          <ac:chgData name="Ragnhild Halvorsrud" userId="917ea340-fd63-490f-a7db-68428d24cf32" providerId="ADAL" clId="{3F26B701-AADC-4668-AAA4-FB7BA2B947B1}" dt="2020-06-19T09:05:36.087" v="2842" actId="790"/>
          <ac:spMkLst>
            <pc:docMk/>
            <pc:sldMk cId="2603697534" sldId="523"/>
            <ac:spMk id="690" creationId="{89FBA0EA-BB05-4169-A8D9-0270D7C5763B}"/>
          </ac:spMkLst>
        </pc:spChg>
        <pc:spChg chg="mod">
          <ac:chgData name="Ragnhild Halvorsrud" userId="917ea340-fd63-490f-a7db-68428d24cf32" providerId="ADAL" clId="{3F26B701-AADC-4668-AAA4-FB7BA2B947B1}" dt="2020-06-19T09:05:36.089" v="2843" actId="790"/>
          <ac:spMkLst>
            <pc:docMk/>
            <pc:sldMk cId="2603697534" sldId="523"/>
            <ac:spMk id="695" creationId="{25DA16DD-C8E4-4AC0-8C19-03E424EBAC72}"/>
          </ac:spMkLst>
        </pc:spChg>
        <pc:spChg chg="mod">
          <ac:chgData name="Ragnhild Halvorsrud" userId="917ea340-fd63-490f-a7db-68428d24cf32" providerId="ADAL" clId="{3F26B701-AADC-4668-AAA4-FB7BA2B947B1}" dt="2020-06-19T09:05:35.943" v="2757" actId="790"/>
          <ac:spMkLst>
            <pc:docMk/>
            <pc:sldMk cId="2603697534" sldId="523"/>
            <ac:spMk id="697" creationId="{5E4AB334-9376-4A0C-9049-4B0ED4F9BCB9}"/>
          </ac:spMkLst>
        </pc:spChg>
        <pc:spChg chg="mod">
          <ac:chgData name="Ragnhild Halvorsrud" userId="917ea340-fd63-490f-a7db-68428d24cf32" providerId="ADAL" clId="{3F26B701-AADC-4668-AAA4-FB7BA2B947B1}" dt="2020-06-19T09:05:35.944" v="2758" actId="790"/>
          <ac:spMkLst>
            <pc:docMk/>
            <pc:sldMk cId="2603697534" sldId="523"/>
            <ac:spMk id="698" creationId="{A060CEDF-C072-4222-95EF-359C85E1C8FC}"/>
          </ac:spMkLst>
        </pc:spChg>
        <pc:spChg chg="mod">
          <ac:chgData name="Ragnhild Halvorsrud" userId="917ea340-fd63-490f-a7db-68428d24cf32" providerId="ADAL" clId="{3F26B701-AADC-4668-AAA4-FB7BA2B947B1}" dt="2020-06-19T09:05:35.946" v="2759" actId="790"/>
          <ac:spMkLst>
            <pc:docMk/>
            <pc:sldMk cId="2603697534" sldId="523"/>
            <ac:spMk id="699" creationId="{9A110AD8-2502-4A09-937C-76BBF924BB18}"/>
          </ac:spMkLst>
        </pc:spChg>
        <pc:spChg chg="mod">
          <ac:chgData name="Ragnhild Halvorsrud" userId="917ea340-fd63-490f-a7db-68428d24cf32" providerId="ADAL" clId="{3F26B701-AADC-4668-AAA4-FB7BA2B947B1}" dt="2020-06-19T09:05:35.947" v="2760" actId="790"/>
          <ac:spMkLst>
            <pc:docMk/>
            <pc:sldMk cId="2603697534" sldId="523"/>
            <ac:spMk id="700" creationId="{C5E86649-3203-4B14-9DDE-DC765949BD1C}"/>
          </ac:spMkLst>
        </pc:spChg>
        <pc:spChg chg="mod">
          <ac:chgData name="Ragnhild Halvorsrud" userId="917ea340-fd63-490f-a7db-68428d24cf32" providerId="ADAL" clId="{3F26B701-AADC-4668-AAA4-FB7BA2B947B1}" dt="2020-06-19T09:05:35.949" v="2761" actId="790"/>
          <ac:spMkLst>
            <pc:docMk/>
            <pc:sldMk cId="2603697534" sldId="523"/>
            <ac:spMk id="701" creationId="{F3077DAC-72D2-4533-8CD5-088BA5B28D55}"/>
          </ac:spMkLst>
        </pc:spChg>
        <pc:spChg chg="mod">
          <ac:chgData name="Ragnhild Halvorsrud" userId="917ea340-fd63-490f-a7db-68428d24cf32" providerId="ADAL" clId="{3F26B701-AADC-4668-AAA4-FB7BA2B947B1}" dt="2020-06-19T09:05:35.950" v="2762" actId="790"/>
          <ac:spMkLst>
            <pc:docMk/>
            <pc:sldMk cId="2603697534" sldId="523"/>
            <ac:spMk id="702" creationId="{10AF5F1E-938E-4BCA-A345-FA0A53B88979}"/>
          </ac:spMkLst>
        </pc:spChg>
        <pc:spChg chg="mod">
          <ac:chgData name="Ragnhild Halvorsrud" userId="917ea340-fd63-490f-a7db-68428d24cf32" providerId="ADAL" clId="{3F26B701-AADC-4668-AAA4-FB7BA2B947B1}" dt="2020-06-19T09:05:36.006" v="2793" actId="790"/>
          <ac:spMkLst>
            <pc:docMk/>
            <pc:sldMk cId="2603697534" sldId="523"/>
            <ac:spMk id="703" creationId="{11713DA1-B715-4255-B9B6-74FBA3FEF497}"/>
          </ac:spMkLst>
        </pc:spChg>
        <pc:spChg chg="mod">
          <ac:chgData name="Ragnhild Halvorsrud" userId="917ea340-fd63-490f-a7db-68428d24cf32" providerId="ADAL" clId="{3F26B701-AADC-4668-AAA4-FB7BA2B947B1}" dt="2020-06-19T09:05:36.007" v="2794" actId="790"/>
          <ac:spMkLst>
            <pc:docMk/>
            <pc:sldMk cId="2603697534" sldId="523"/>
            <ac:spMk id="704" creationId="{BB7B050F-1F6E-4020-9415-15A91BA04EA1}"/>
          </ac:spMkLst>
        </pc:spChg>
        <pc:spChg chg="mod">
          <ac:chgData name="Ragnhild Halvorsrud" userId="917ea340-fd63-490f-a7db-68428d24cf32" providerId="ADAL" clId="{3F26B701-AADC-4668-AAA4-FB7BA2B947B1}" dt="2020-06-19T09:05:36.009" v="2795" actId="790"/>
          <ac:spMkLst>
            <pc:docMk/>
            <pc:sldMk cId="2603697534" sldId="523"/>
            <ac:spMk id="705" creationId="{8725E4D3-E4B3-4FB6-AEC8-05BB70846382}"/>
          </ac:spMkLst>
        </pc:spChg>
        <pc:spChg chg="mod">
          <ac:chgData name="Ragnhild Halvorsrud" userId="917ea340-fd63-490f-a7db-68428d24cf32" providerId="ADAL" clId="{3F26B701-AADC-4668-AAA4-FB7BA2B947B1}" dt="2020-06-19T09:05:36.010" v="2796" actId="790"/>
          <ac:spMkLst>
            <pc:docMk/>
            <pc:sldMk cId="2603697534" sldId="523"/>
            <ac:spMk id="706" creationId="{442FB227-3075-47AA-9D92-0AD56F44EA45}"/>
          </ac:spMkLst>
        </pc:spChg>
        <pc:spChg chg="mod">
          <ac:chgData name="Ragnhild Halvorsrud" userId="917ea340-fd63-490f-a7db-68428d24cf32" providerId="ADAL" clId="{3F26B701-AADC-4668-AAA4-FB7BA2B947B1}" dt="2020-06-19T09:05:36.012" v="2797" actId="790"/>
          <ac:spMkLst>
            <pc:docMk/>
            <pc:sldMk cId="2603697534" sldId="523"/>
            <ac:spMk id="707" creationId="{CC33A6B1-61AB-4F3D-88F3-EF23C640BEA0}"/>
          </ac:spMkLst>
        </pc:spChg>
        <pc:spChg chg="mod">
          <ac:chgData name="Ragnhild Halvorsrud" userId="917ea340-fd63-490f-a7db-68428d24cf32" providerId="ADAL" clId="{3F26B701-AADC-4668-AAA4-FB7BA2B947B1}" dt="2020-06-19T09:05:36.069" v="2833" actId="790"/>
          <ac:spMkLst>
            <pc:docMk/>
            <pc:sldMk cId="2603697534" sldId="523"/>
            <ac:spMk id="716" creationId="{1EA989C3-D25A-4473-8032-963ED77D0859}"/>
          </ac:spMkLst>
        </pc:spChg>
        <pc:spChg chg="mod">
          <ac:chgData name="Ragnhild Halvorsrud" userId="917ea340-fd63-490f-a7db-68428d24cf32" providerId="ADAL" clId="{3F26B701-AADC-4668-AAA4-FB7BA2B947B1}" dt="2020-06-19T09:05:36.071" v="2834" actId="790"/>
          <ac:spMkLst>
            <pc:docMk/>
            <pc:sldMk cId="2603697534" sldId="523"/>
            <ac:spMk id="717" creationId="{121EDC8A-6D84-4BDC-80CA-CAF46BF334BB}"/>
          </ac:spMkLst>
        </pc:spChg>
        <pc:spChg chg="mod">
          <ac:chgData name="Ragnhild Halvorsrud" userId="917ea340-fd63-490f-a7db-68428d24cf32" providerId="ADAL" clId="{3F26B701-AADC-4668-AAA4-FB7BA2B947B1}" dt="2020-06-19T09:05:36.074" v="2835" actId="790"/>
          <ac:spMkLst>
            <pc:docMk/>
            <pc:sldMk cId="2603697534" sldId="523"/>
            <ac:spMk id="718" creationId="{468DE55B-13EC-4D35-ABC7-84762D16AE85}"/>
          </ac:spMkLst>
        </pc:spChg>
        <pc:spChg chg="mod">
          <ac:chgData name="Ragnhild Halvorsrud" userId="917ea340-fd63-490f-a7db-68428d24cf32" providerId="ADAL" clId="{3F26B701-AADC-4668-AAA4-FB7BA2B947B1}" dt="2020-06-19T09:05:36.076" v="2836" actId="790"/>
          <ac:spMkLst>
            <pc:docMk/>
            <pc:sldMk cId="2603697534" sldId="523"/>
            <ac:spMk id="719" creationId="{F972DDB3-84D7-4611-9BC7-57E634DC0C72}"/>
          </ac:spMkLst>
        </pc:spChg>
        <pc:spChg chg="mod">
          <ac:chgData name="Ragnhild Halvorsrud" userId="917ea340-fd63-490f-a7db-68428d24cf32" providerId="ADAL" clId="{3F26B701-AADC-4668-AAA4-FB7BA2B947B1}" dt="2020-06-19T09:05:36.078" v="2837" actId="790"/>
          <ac:spMkLst>
            <pc:docMk/>
            <pc:sldMk cId="2603697534" sldId="523"/>
            <ac:spMk id="720" creationId="{418A9580-BFC4-4B93-9CCB-635FA58E030E}"/>
          </ac:spMkLst>
        </pc:spChg>
        <pc:spChg chg="mod">
          <ac:chgData name="Ragnhild Halvorsrud" userId="917ea340-fd63-490f-a7db-68428d24cf32" providerId="ADAL" clId="{3F26B701-AADC-4668-AAA4-FB7BA2B947B1}" dt="2020-06-19T09:05:36.090" v="2844" actId="790"/>
          <ac:spMkLst>
            <pc:docMk/>
            <pc:sldMk cId="2603697534" sldId="523"/>
            <ac:spMk id="748" creationId="{D7A6DE4D-B33F-4024-80C6-6017A8336099}"/>
          </ac:spMkLst>
        </pc:spChg>
        <pc:spChg chg="mod">
          <ac:chgData name="Ragnhild Halvorsrud" userId="917ea340-fd63-490f-a7db-68428d24cf32" providerId="ADAL" clId="{3F26B701-AADC-4668-AAA4-FB7BA2B947B1}" dt="2020-06-19T09:05:36.092" v="2845" actId="790"/>
          <ac:spMkLst>
            <pc:docMk/>
            <pc:sldMk cId="2603697534" sldId="523"/>
            <ac:spMk id="749" creationId="{B6AD12E3-D027-4C18-96C1-9F58051D9E8F}"/>
          </ac:spMkLst>
        </pc:spChg>
        <pc:spChg chg="mod">
          <ac:chgData name="Ragnhild Halvorsrud" userId="917ea340-fd63-490f-a7db-68428d24cf32" providerId="ADAL" clId="{3F26B701-AADC-4668-AAA4-FB7BA2B947B1}" dt="2020-06-19T09:05:36.094" v="2846" actId="790"/>
          <ac:spMkLst>
            <pc:docMk/>
            <pc:sldMk cId="2603697534" sldId="523"/>
            <ac:spMk id="754" creationId="{64A4545C-005C-4885-B60D-3573912E34D6}"/>
          </ac:spMkLst>
        </pc:spChg>
        <pc:spChg chg="mod">
          <ac:chgData name="Ragnhild Halvorsrud" userId="917ea340-fd63-490f-a7db-68428d24cf32" providerId="ADAL" clId="{3F26B701-AADC-4668-AAA4-FB7BA2B947B1}" dt="2020-06-19T09:05:36.095" v="2847" actId="790"/>
          <ac:spMkLst>
            <pc:docMk/>
            <pc:sldMk cId="2603697534" sldId="523"/>
            <ac:spMk id="755" creationId="{2585A5D2-53AC-4A43-B6BC-D36964075F07}"/>
          </ac:spMkLst>
        </pc:spChg>
        <pc:spChg chg="mod">
          <ac:chgData name="Ragnhild Halvorsrud" userId="917ea340-fd63-490f-a7db-68428d24cf32" providerId="ADAL" clId="{3F26B701-AADC-4668-AAA4-FB7BA2B947B1}" dt="2020-06-19T09:05:36.097" v="2848" actId="790"/>
          <ac:spMkLst>
            <pc:docMk/>
            <pc:sldMk cId="2603697534" sldId="523"/>
            <ac:spMk id="756" creationId="{6A446A45-1253-4759-A5A9-C5FDD872E287}"/>
          </ac:spMkLst>
        </pc:spChg>
        <pc:spChg chg="mod">
          <ac:chgData name="Ragnhild Halvorsrud" userId="917ea340-fd63-490f-a7db-68428d24cf32" providerId="ADAL" clId="{3F26B701-AADC-4668-AAA4-FB7BA2B947B1}" dt="2020-06-19T09:05:36.099" v="2849" actId="790"/>
          <ac:spMkLst>
            <pc:docMk/>
            <pc:sldMk cId="2603697534" sldId="523"/>
            <ac:spMk id="757" creationId="{DFED6113-9DCF-4D03-BCFB-0B04EA4A9023}"/>
          </ac:spMkLst>
        </pc:spChg>
        <pc:spChg chg="mod">
          <ac:chgData name="Ragnhild Halvorsrud" userId="917ea340-fd63-490f-a7db-68428d24cf32" providerId="ADAL" clId="{3F26B701-AADC-4668-AAA4-FB7BA2B947B1}" dt="2020-06-19T09:05:36.102" v="2850" actId="790"/>
          <ac:spMkLst>
            <pc:docMk/>
            <pc:sldMk cId="2603697534" sldId="523"/>
            <ac:spMk id="760" creationId="{96D4EFF9-79EB-42FD-8E21-6953693F4245}"/>
          </ac:spMkLst>
        </pc:spChg>
        <pc:spChg chg="mod">
          <ac:chgData name="Ragnhild Halvorsrud" userId="917ea340-fd63-490f-a7db-68428d24cf32" providerId="ADAL" clId="{3F26B701-AADC-4668-AAA4-FB7BA2B947B1}" dt="2020-06-19T09:05:36.104" v="2851" actId="790"/>
          <ac:spMkLst>
            <pc:docMk/>
            <pc:sldMk cId="2603697534" sldId="523"/>
            <ac:spMk id="762" creationId="{8A4BF165-7ACF-4D3E-8A72-B2EDE20E2864}"/>
          </ac:spMkLst>
        </pc:spChg>
        <pc:spChg chg="mod">
          <ac:chgData name="Ragnhild Halvorsrud" userId="917ea340-fd63-490f-a7db-68428d24cf32" providerId="ADAL" clId="{3F26B701-AADC-4668-AAA4-FB7BA2B947B1}" dt="2020-06-19T09:05:36.106" v="2852" actId="790"/>
          <ac:spMkLst>
            <pc:docMk/>
            <pc:sldMk cId="2603697534" sldId="523"/>
            <ac:spMk id="763" creationId="{638F76A3-8E46-43DE-9725-F85A9F2551A2}"/>
          </ac:spMkLst>
        </pc:spChg>
        <pc:spChg chg="mod">
          <ac:chgData name="Ragnhild Halvorsrud" userId="917ea340-fd63-490f-a7db-68428d24cf32" providerId="ADAL" clId="{3F26B701-AADC-4668-AAA4-FB7BA2B947B1}" dt="2020-06-19T09:05:36.107" v="2853" actId="790"/>
          <ac:spMkLst>
            <pc:docMk/>
            <pc:sldMk cId="2603697534" sldId="523"/>
            <ac:spMk id="764" creationId="{ECC1C073-3134-43B0-B302-5129E8521A02}"/>
          </ac:spMkLst>
        </pc:spChg>
        <pc:spChg chg="mod">
          <ac:chgData name="Ragnhild Halvorsrud" userId="917ea340-fd63-490f-a7db-68428d24cf32" providerId="ADAL" clId="{3F26B701-AADC-4668-AAA4-FB7BA2B947B1}" dt="2020-06-19T09:05:36.109" v="2854" actId="790"/>
          <ac:spMkLst>
            <pc:docMk/>
            <pc:sldMk cId="2603697534" sldId="523"/>
            <ac:spMk id="765" creationId="{CB17104D-5B2B-498E-84DF-49F0B09DC8EB}"/>
          </ac:spMkLst>
        </pc:spChg>
        <pc:spChg chg="mod">
          <ac:chgData name="Ragnhild Halvorsrud" userId="917ea340-fd63-490f-a7db-68428d24cf32" providerId="ADAL" clId="{3F26B701-AADC-4668-AAA4-FB7BA2B947B1}" dt="2020-06-19T09:05:36.110" v="2855" actId="790"/>
          <ac:spMkLst>
            <pc:docMk/>
            <pc:sldMk cId="2603697534" sldId="523"/>
            <ac:spMk id="768" creationId="{C8D19217-4D8E-45F7-ACAF-BF8DF4ABD19E}"/>
          </ac:spMkLst>
        </pc:spChg>
        <pc:spChg chg="mod">
          <ac:chgData name="Ragnhild Halvorsrud" userId="917ea340-fd63-490f-a7db-68428d24cf32" providerId="ADAL" clId="{3F26B701-AADC-4668-AAA4-FB7BA2B947B1}" dt="2020-06-19T09:05:36.112" v="2856" actId="790"/>
          <ac:spMkLst>
            <pc:docMk/>
            <pc:sldMk cId="2603697534" sldId="523"/>
            <ac:spMk id="770" creationId="{E4E17B52-7A3A-4490-AF95-36AB67721B84}"/>
          </ac:spMkLst>
        </pc:spChg>
        <pc:spChg chg="mod">
          <ac:chgData name="Ragnhild Halvorsrud" userId="917ea340-fd63-490f-a7db-68428d24cf32" providerId="ADAL" clId="{3F26B701-AADC-4668-AAA4-FB7BA2B947B1}" dt="2020-06-19T09:05:36.114" v="2857" actId="790"/>
          <ac:spMkLst>
            <pc:docMk/>
            <pc:sldMk cId="2603697534" sldId="523"/>
            <ac:spMk id="771" creationId="{0EAAC891-BF84-4C97-AB85-4FEEDA242149}"/>
          </ac:spMkLst>
        </pc:spChg>
        <pc:spChg chg="mod">
          <ac:chgData name="Ragnhild Halvorsrud" userId="917ea340-fd63-490f-a7db-68428d24cf32" providerId="ADAL" clId="{3F26B701-AADC-4668-AAA4-FB7BA2B947B1}" dt="2020-06-19T09:05:36.116" v="2858" actId="790"/>
          <ac:spMkLst>
            <pc:docMk/>
            <pc:sldMk cId="2603697534" sldId="523"/>
            <ac:spMk id="772" creationId="{0CC3F021-679E-4875-8084-4DA24F95D0CE}"/>
          </ac:spMkLst>
        </pc:spChg>
        <pc:spChg chg="mod">
          <ac:chgData name="Ragnhild Halvorsrud" userId="917ea340-fd63-490f-a7db-68428d24cf32" providerId="ADAL" clId="{3F26B701-AADC-4668-AAA4-FB7BA2B947B1}" dt="2020-06-19T09:05:36.118" v="2859" actId="790"/>
          <ac:spMkLst>
            <pc:docMk/>
            <pc:sldMk cId="2603697534" sldId="523"/>
            <ac:spMk id="773" creationId="{341EA19C-6D42-47B4-9ADE-C6094AE47D5D}"/>
          </ac:spMkLst>
        </pc:spChg>
        <pc:spChg chg="mod">
          <ac:chgData name="Ragnhild Halvorsrud" userId="917ea340-fd63-490f-a7db-68428d24cf32" providerId="ADAL" clId="{3F26B701-AADC-4668-AAA4-FB7BA2B947B1}" dt="2020-06-19T09:05:36.120" v="2860" actId="790"/>
          <ac:spMkLst>
            <pc:docMk/>
            <pc:sldMk cId="2603697534" sldId="523"/>
            <ac:spMk id="776" creationId="{0054E870-69B6-4C8F-925E-54BA2DCF7968}"/>
          </ac:spMkLst>
        </pc:spChg>
        <pc:spChg chg="mod">
          <ac:chgData name="Ragnhild Halvorsrud" userId="917ea340-fd63-490f-a7db-68428d24cf32" providerId="ADAL" clId="{3F26B701-AADC-4668-AAA4-FB7BA2B947B1}" dt="2020-06-19T09:05:36.122" v="2861" actId="790"/>
          <ac:spMkLst>
            <pc:docMk/>
            <pc:sldMk cId="2603697534" sldId="523"/>
            <ac:spMk id="778" creationId="{BEC9C6DE-EF3F-44C8-A069-2E4E29D0B0E3}"/>
          </ac:spMkLst>
        </pc:spChg>
        <pc:spChg chg="mod">
          <ac:chgData name="Ragnhild Halvorsrud" userId="917ea340-fd63-490f-a7db-68428d24cf32" providerId="ADAL" clId="{3F26B701-AADC-4668-AAA4-FB7BA2B947B1}" dt="2020-06-19T09:05:36.123" v="2862" actId="790"/>
          <ac:spMkLst>
            <pc:docMk/>
            <pc:sldMk cId="2603697534" sldId="523"/>
            <ac:spMk id="779" creationId="{C593AC3A-86DD-441B-927E-AF73552FCDEA}"/>
          </ac:spMkLst>
        </pc:spChg>
        <pc:spChg chg="mod">
          <ac:chgData name="Ragnhild Halvorsrud" userId="917ea340-fd63-490f-a7db-68428d24cf32" providerId="ADAL" clId="{3F26B701-AADC-4668-AAA4-FB7BA2B947B1}" dt="2020-06-19T09:05:36.125" v="2863" actId="790"/>
          <ac:spMkLst>
            <pc:docMk/>
            <pc:sldMk cId="2603697534" sldId="523"/>
            <ac:spMk id="780" creationId="{6A211EE5-3F69-4646-A7F3-2AFBF75D11D2}"/>
          </ac:spMkLst>
        </pc:spChg>
        <pc:spChg chg="mod">
          <ac:chgData name="Ragnhild Halvorsrud" userId="917ea340-fd63-490f-a7db-68428d24cf32" providerId="ADAL" clId="{3F26B701-AADC-4668-AAA4-FB7BA2B947B1}" dt="2020-06-19T09:05:36.126" v="2864" actId="790"/>
          <ac:spMkLst>
            <pc:docMk/>
            <pc:sldMk cId="2603697534" sldId="523"/>
            <ac:spMk id="781" creationId="{3F1AE0DC-33F7-426B-BB5B-B02200519721}"/>
          </ac:spMkLst>
        </pc:spChg>
        <pc:spChg chg="mod">
          <ac:chgData name="Ragnhild Halvorsrud" userId="917ea340-fd63-490f-a7db-68428d24cf32" providerId="ADAL" clId="{3F26B701-AADC-4668-AAA4-FB7BA2B947B1}" dt="2020-06-19T09:05:36.128" v="2865" actId="790"/>
          <ac:spMkLst>
            <pc:docMk/>
            <pc:sldMk cId="2603697534" sldId="523"/>
            <ac:spMk id="784" creationId="{1A026779-B69C-4B60-A026-D4B07A3D753B}"/>
          </ac:spMkLst>
        </pc:spChg>
        <pc:spChg chg="mod">
          <ac:chgData name="Ragnhild Halvorsrud" userId="917ea340-fd63-490f-a7db-68428d24cf32" providerId="ADAL" clId="{3F26B701-AADC-4668-AAA4-FB7BA2B947B1}" dt="2020-06-19T09:05:36.131" v="2866" actId="790"/>
          <ac:spMkLst>
            <pc:docMk/>
            <pc:sldMk cId="2603697534" sldId="523"/>
            <ac:spMk id="785" creationId="{1A145130-8701-4A37-B240-6FFF67C71B33}"/>
          </ac:spMkLst>
        </pc:spChg>
        <pc:spChg chg="mod">
          <ac:chgData name="Ragnhild Halvorsrud" userId="917ea340-fd63-490f-a7db-68428d24cf32" providerId="ADAL" clId="{3F26B701-AADC-4668-AAA4-FB7BA2B947B1}" dt="2020-06-19T09:05:36.133" v="2867" actId="790"/>
          <ac:spMkLst>
            <pc:docMk/>
            <pc:sldMk cId="2603697534" sldId="523"/>
            <ac:spMk id="786" creationId="{081E2B58-4138-407A-B7FD-FB597A1B4F1B}"/>
          </ac:spMkLst>
        </pc:spChg>
        <pc:spChg chg="mod">
          <ac:chgData name="Ragnhild Halvorsrud" userId="917ea340-fd63-490f-a7db-68428d24cf32" providerId="ADAL" clId="{3F26B701-AADC-4668-AAA4-FB7BA2B947B1}" dt="2020-06-19T09:05:36.134" v="2868" actId="790"/>
          <ac:spMkLst>
            <pc:docMk/>
            <pc:sldMk cId="2603697534" sldId="523"/>
            <ac:spMk id="787" creationId="{6BA6D7E1-33AC-48CE-906D-DFFC08C21BB9}"/>
          </ac:spMkLst>
        </pc:spChg>
        <pc:spChg chg="mod">
          <ac:chgData name="Ragnhild Halvorsrud" userId="917ea340-fd63-490f-a7db-68428d24cf32" providerId="ADAL" clId="{3F26B701-AADC-4668-AAA4-FB7BA2B947B1}" dt="2020-06-19T09:05:36.136" v="2869" actId="790"/>
          <ac:spMkLst>
            <pc:docMk/>
            <pc:sldMk cId="2603697534" sldId="523"/>
            <ac:spMk id="788" creationId="{555A77C0-40E9-4724-944B-3A063B2CDA85}"/>
          </ac:spMkLst>
        </pc:spChg>
      </pc:sldChg>
      <pc:sldChg chg="addSp delSp modSp add mod modNotes">
        <pc:chgData name="Ragnhild Halvorsrud" userId="917ea340-fd63-490f-a7db-68428d24cf32" providerId="ADAL" clId="{3F26B701-AADC-4668-AAA4-FB7BA2B947B1}" dt="2020-06-19T17:20:46.859" v="16555" actId="790"/>
        <pc:sldMkLst>
          <pc:docMk/>
          <pc:sldMk cId="2858277977" sldId="523"/>
        </pc:sldMkLst>
        <pc:spChg chg="mod">
          <ac:chgData name="Ragnhild Halvorsrud" userId="917ea340-fd63-490f-a7db-68428d24cf32" providerId="ADAL" clId="{3F26B701-AADC-4668-AAA4-FB7BA2B947B1}" dt="2020-06-19T17:20:46.471" v="16349" actId="790"/>
          <ac:spMkLst>
            <pc:docMk/>
            <pc:sldMk cId="2858277977" sldId="523"/>
            <ac:spMk id="2" creationId="{1AA7EC0E-8CFE-424D-8AF5-64D77111E340}"/>
          </ac:spMkLst>
        </pc:spChg>
        <pc:spChg chg="mod">
          <ac:chgData name="Ragnhild Halvorsrud" userId="917ea340-fd63-490f-a7db-68428d24cf32" providerId="ADAL" clId="{3F26B701-AADC-4668-AAA4-FB7BA2B947B1}" dt="2020-06-19T17:20:46.473" v="16350" actId="790"/>
          <ac:spMkLst>
            <pc:docMk/>
            <pc:sldMk cId="2858277977" sldId="523"/>
            <ac:spMk id="3" creationId="{CC71634D-2104-4EAC-95B0-FB6EEB37464F}"/>
          </ac:spMkLst>
        </pc:spChg>
        <pc:spChg chg="mod">
          <ac:chgData name="Ragnhild Halvorsrud" userId="917ea340-fd63-490f-a7db-68428d24cf32" providerId="ADAL" clId="{3F26B701-AADC-4668-AAA4-FB7BA2B947B1}" dt="2020-06-19T09:17:01.735" v="4954" actId="790"/>
          <ac:spMkLst>
            <pc:docMk/>
            <pc:sldMk cId="2858277977" sldId="523"/>
            <ac:spMk id="6" creationId="{71D0F299-2A29-4725-A502-5CCEB5DB1216}"/>
          </ac:spMkLst>
        </pc:spChg>
        <pc:spChg chg="mod">
          <ac:chgData name="Ragnhild Halvorsrud" userId="917ea340-fd63-490f-a7db-68428d24cf32" providerId="ADAL" clId="{3F26B701-AADC-4668-AAA4-FB7BA2B947B1}" dt="2020-06-19T09:17:01.737" v="4955" actId="790"/>
          <ac:spMkLst>
            <pc:docMk/>
            <pc:sldMk cId="2858277977" sldId="523"/>
            <ac:spMk id="7" creationId="{0F185E91-F8E2-4BA5-9712-DEEEB3F3E6DC}"/>
          </ac:spMkLst>
        </pc:spChg>
        <pc:spChg chg="mod">
          <ac:chgData name="Ragnhild Halvorsrud" userId="917ea340-fd63-490f-a7db-68428d24cf32" providerId="ADAL" clId="{3F26B701-AADC-4668-AAA4-FB7BA2B947B1}" dt="2020-06-19T09:17:01.740" v="4956" actId="790"/>
          <ac:spMkLst>
            <pc:docMk/>
            <pc:sldMk cId="2858277977" sldId="523"/>
            <ac:spMk id="8" creationId="{7013D52F-41C1-4B0F-9BA9-E04F8BDE903E}"/>
          </ac:spMkLst>
        </pc:spChg>
        <pc:spChg chg="mod">
          <ac:chgData name="Ragnhild Halvorsrud" userId="917ea340-fd63-490f-a7db-68428d24cf32" providerId="ADAL" clId="{3F26B701-AADC-4668-AAA4-FB7BA2B947B1}" dt="2020-06-19T09:17:01.742" v="4957" actId="790"/>
          <ac:spMkLst>
            <pc:docMk/>
            <pc:sldMk cId="2858277977" sldId="523"/>
            <ac:spMk id="9" creationId="{C05B714A-07E7-49AA-9EB6-7AFF0550A600}"/>
          </ac:spMkLst>
        </pc:spChg>
        <pc:spChg chg="mod">
          <ac:chgData name="Ragnhild Halvorsrud" userId="917ea340-fd63-490f-a7db-68428d24cf32" providerId="ADAL" clId="{3F26B701-AADC-4668-AAA4-FB7BA2B947B1}" dt="2020-06-19T09:17:01.743" v="4958" actId="790"/>
          <ac:spMkLst>
            <pc:docMk/>
            <pc:sldMk cId="2858277977" sldId="523"/>
            <ac:spMk id="10" creationId="{96AF4AEF-0A37-40B1-B08E-D341D7F6E36F}"/>
          </ac:spMkLst>
        </pc:spChg>
        <pc:spChg chg="mod">
          <ac:chgData name="Ragnhild Halvorsrud" userId="917ea340-fd63-490f-a7db-68428d24cf32" providerId="ADAL" clId="{3F26B701-AADC-4668-AAA4-FB7BA2B947B1}" dt="2020-06-19T09:17:01.745" v="4959" actId="790"/>
          <ac:spMkLst>
            <pc:docMk/>
            <pc:sldMk cId="2858277977" sldId="523"/>
            <ac:spMk id="11" creationId="{EAB67B61-4982-483F-ACE7-222BACC451B1}"/>
          </ac:spMkLst>
        </pc:spChg>
        <pc:spChg chg="mod">
          <ac:chgData name="Ragnhild Halvorsrud" userId="917ea340-fd63-490f-a7db-68428d24cf32" providerId="ADAL" clId="{3F26B701-AADC-4668-AAA4-FB7BA2B947B1}" dt="2020-06-19T09:17:01.746" v="4960" actId="790"/>
          <ac:spMkLst>
            <pc:docMk/>
            <pc:sldMk cId="2858277977" sldId="523"/>
            <ac:spMk id="12" creationId="{620474D1-01B1-4967-9E36-C9A15A15EC49}"/>
          </ac:spMkLst>
        </pc:spChg>
        <pc:spChg chg="mod">
          <ac:chgData name="Ragnhild Halvorsrud" userId="917ea340-fd63-490f-a7db-68428d24cf32" providerId="ADAL" clId="{3F26B701-AADC-4668-AAA4-FB7BA2B947B1}" dt="2020-06-19T09:17:01.748" v="4961" actId="790"/>
          <ac:spMkLst>
            <pc:docMk/>
            <pc:sldMk cId="2858277977" sldId="523"/>
            <ac:spMk id="13" creationId="{7E4B0E4A-0E11-4068-A97D-15D6532975F5}"/>
          </ac:spMkLst>
        </pc:spChg>
        <pc:spChg chg="mod">
          <ac:chgData name="Ragnhild Halvorsrud" userId="917ea340-fd63-490f-a7db-68428d24cf32" providerId="ADAL" clId="{3F26B701-AADC-4668-AAA4-FB7BA2B947B1}" dt="2020-06-19T09:17:01.750" v="4962" actId="790"/>
          <ac:spMkLst>
            <pc:docMk/>
            <pc:sldMk cId="2858277977" sldId="523"/>
            <ac:spMk id="15" creationId="{8CCA8137-DAE0-4812-B6CC-5D1E6365A141}"/>
          </ac:spMkLst>
        </pc:spChg>
        <pc:spChg chg="mod">
          <ac:chgData name="Ragnhild Halvorsrud" userId="917ea340-fd63-490f-a7db-68428d24cf32" providerId="ADAL" clId="{3F26B701-AADC-4668-AAA4-FB7BA2B947B1}" dt="2020-06-19T09:17:01.752" v="4963" actId="790"/>
          <ac:spMkLst>
            <pc:docMk/>
            <pc:sldMk cId="2858277977" sldId="523"/>
            <ac:spMk id="16" creationId="{5532483D-641C-4FCE-A1AA-6DA5880420EB}"/>
          </ac:spMkLst>
        </pc:spChg>
        <pc:spChg chg="mod">
          <ac:chgData name="Ragnhild Halvorsrud" userId="917ea340-fd63-490f-a7db-68428d24cf32" providerId="ADAL" clId="{3F26B701-AADC-4668-AAA4-FB7BA2B947B1}" dt="2020-06-19T09:17:01.754" v="4964" actId="790"/>
          <ac:spMkLst>
            <pc:docMk/>
            <pc:sldMk cId="2858277977" sldId="523"/>
            <ac:spMk id="17" creationId="{3F4285C9-353E-4FBB-9918-4297D0626841}"/>
          </ac:spMkLst>
        </pc:spChg>
        <pc:spChg chg="mod">
          <ac:chgData name="Ragnhild Halvorsrud" userId="917ea340-fd63-490f-a7db-68428d24cf32" providerId="ADAL" clId="{3F26B701-AADC-4668-AAA4-FB7BA2B947B1}" dt="2020-06-19T09:17:01.756" v="4965" actId="790"/>
          <ac:spMkLst>
            <pc:docMk/>
            <pc:sldMk cId="2858277977" sldId="523"/>
            <ac:spMk id="18" creationId="{D3BADDCD-2314-4441-917E-F8018D4542BF}"/>
          </ac:spMkLst>
        </pc:spChg>
        <pc:spChg chg="mod">
          <ac:chgData name="Ragnhild Halvorsrud" userId="917ea340-fd63-490f-a7db-68428d24cf32" providerId="ADAL" clId="{3F26B701-AADC-4668-AAA4-FB7BA2B947B1}" dt="2020-06-19T09:17:01.758" v="4966" actId="790"/>
          <ac:spMkLst>
            <pc:docMk/>
            <pc:sldMk cId="2858277977" sldId="523"/>
            <ac:spMk id="19" creationId="{B27C7C2C-9D4B-4B31-A40F-C79521CE5873}"/>
          </ac:spMkLst>
        </pc:spChg>
        <pc:spChg chg="mod">
          <ac:chgData name="Ragnhild Halvorsrud" userId="917ea340-fd63-490f-a7db-68428d24cf32" providerId="ADAL" clId="{3F26B701-AADC-4668-AAA4-FB7BA2B947B1}" dt="2020-06-19T09:17:01.760" v="4967" actId="790"/>
          <ac:spMkLst>
            <pc:docMk/>
            <pc:sldMk cId="2858277977" sldId="523"/>
            <ac:spMk id="20" creationId="{D10ECEB4-B525-491A-98EC-7BE4E1740C49}"/>
          </ac:spMkLst>
        </pc:spChg>
        <pc:spChg chg="mod">
          <ac:chgData name="Ragnhild Halvorsrud" userId="917ea340-fd63-490f-a7db-68428d24cf32" providerId="ADAL" clId="{3F26B701-AADC-4668-AAA4-FB7BA2B947B1}" dt="2020-06-19T09:17:01.763" v="4968" actId="790"/>
          <ac:spMkLst>
            <pc:docMk/>
            <pc:sldMk cId="2858277977" sldId="523"/>
            <ac:spMk id="21" creationId="{B7975410-54D5-44DF-AD2D-11AF01455401}"/>
          </ac:spMkLst>
        </pc:spChg>
        <pc:spChg chg="mod">
          <ac:chgData name="Ragnhild Halvorsrud" userId="917ea340-fd63-490f-a7db-68428d24cf32" providerId="ADAL" clId="{3F26B701-AADC-4668-AAA4-FB7BA2B947B1}" dt="2020-06-19T09:17:01.767" v="4969" actId="790"/>
          <ac:spMkLst>
            <pc:docMk/>
            <pc:sldMk cId="2858277977" sldId="523"/>
            <ac:spMk id="22" creationId="{048D66AD-A945-4DA1-9CB3-D7ADA85FAF92}"/>
          </ac:spMkLst>
        </pc:spChg>
        <pc:spChg chg="mod">
          <ac:chgData name="Ragnhild Halvorsrud" userId="917ea340-fd63-490f-a7db-68428d24cf32" providerId="ADAL" clId="{3F26B701-AADC-4668-AAA4-FB7BA2B947B1}" dt="2020-06-19T09:17:01.769" v="4970" actId="790"/>
          <ac:spMkLst>
            <pc:docMk/>
            <pc:sldMk cId="2858277977" sldId="523"/>
            <ac:spMk id="24" creationId="{1376EC91-E225-473A-8C8C-E38EA9A03FB5}"/>
          </ac:spMkLst>
        </pc:spChg>
        <pc:spChg chg="mod">
          <ac:chgData name="Ragnhild Halvorsrud" userId="917ea340-fd63-490f-a7db-68428d24cf32" providerId="ADAL" clId="{3F26B701-AADC-4668-AAA4-FB7BA2B947B1}" dt="2020-06-19T09:17:01.771" v="4971" actId="790"/>
          <ac:spMkLst>
            <pc:docMk/>
            <pc:sldMk cId="2858277977" sldId="523"/>
            <ac:spMk id="25" creationId="{835DE645-25DB-4401-8318-3BC9C16F28DD}"/>
          </ac:spMkLst>
        </pc:spChg>
        <pc:spChg chg="mod">
          <ac:chgData name="Ragnhild Halvorsrud" userId="917ea340-fd63-490f-a7db-68428d24cf32" providerId="ADAL" clId="{3F26B701-AADC-4668-AAA4-FB7BA2B947B1}" dt="2020-06-19T09:17:01.773" v="4972" actId="790"/>
          <ac:spMkLst>
            <pc:docMk/>
            <pc:sldMk cId="2858277977" sldId="523"/>
            <ac:spMk id="26" creationId="{901F88F2-6A01-4550-A7EF-D4D1921ED205}"/>
          </ac:spMkLst>
        </pc:spChg>
        <pc:spChg chg="mod">
          <ac:chgData name="Ragnhild Halvorsrud" userId="917ea340-fd63-490f-a7db-68428d24cf32" providerId="ADAL" clId="{3F26B701-AADC-4668-AAA4-FB7BA2B947B1}" dt="2020-06-19T09:17:01.774" v="4973" actId="790"/>
          <ac:spMkLst>
            <pc:docMk/>
            <pc:sldMk cId="2858277977" sldId="523"/>
            <ac:spMk id="27" creationId="{C1A6664E-7BAD-44B3-A5CA-B19F4ED799D7}"/>
          </ac:spMkLst>
        </pc:spChg>
        <pc:spChg chg="mod">
          <ac:chgData name="Ragnhild Halvorsrud" userId="917ea340-fd63-490f-a7db-68428d24cf32" providerId="ADAL" clId="{3F26B701-AADC-4668-AAA4-FB7BA2B947B1}" dt="2020-06-19T09:17:01.776" v="4974" actId="790"/>
          <ac:spMkLst>
            <pc:docMk/>
            <pc:sldMk cId="2858277977" sldId="523"/>
            <ac:spMk id="28" creationId="{2FBC74BC-0810-448F-B6CE-85869778AF76}"/>
          </ac:spMkLst>
        </pc:spChg>
        <pc:spChg chg="mod">
          <ac:chgData name="Ragnhild Halvorsrud" userId="917ea340-fd63-490f-a7db-68428d24cf32" providerId="ADAL" clId="{3F26B701-AADC-4668-AAA4-FB7BA2B947B1}" dt="2020-06-19T09:17:01.777" v="4975" actId="790"/>
          <ac:spMkLst>
            <pc:docMk/>
            <pc:sldMk cId="2858277977" sldId="523"/>
            <ac:spMk id="29" creationId="{18D92134-E209-4497-97BD-A48A822283B7}"/>
          </ac:spMkLst>
        </pc:spChg>
        <pc:spChg chg="mod">
          <ac:chgData name="Ragnhild Halvorsrud" userId="917ea340-fd63-490f-a7db-68428d24cf32" providerId="ADAL" clId="{3F26B701-AADC-4668-AAA4-FB7BA2B947B1}" dt="2020-06-19T09:17:01.779" v="4976" actId="790"/>
          <ac:spMkLst>
            <pc:docMk/>
            <pc:sldMk cId="2858277977" sldId="523"/>
            <ac:spMk id="30" creationId="{E762E981-8B3D-4FBA-B7B6-4C06D058D6C4}"/>
          </ac:spMkLst>
        </pc:spChg>
        <pc:spChg chg="mod">
          <ac:chgData name="Ragnhild Halvorsrud" userId="917ea340-fd63-490f-a7db-68428d24cf32" providerId="ADAL" clId="{3F26B701-AADC-4668-AAA4-FB7BA2B947B1}" dt="2020-06-19T09:17:01.781" v="4977" actId="790"/>
          <ac:spMkLst>
            <pc:docMk/>
            <pc:sldMk cId="2858277977" sldId="523"/>
            <ac:spMk id="31" creationId="{AE5C7A4E-7897-4BB6-A64B-3BED367B1C84}"/>
          </ac:spMkLst>
        </pc:spChg>
        <pc:spChg chg="mod">
          <ac:chgData name="Ragnhild Halvorsrud" userId="917ea340-fd63-490f-a7db-68428d24cf32" providerId="ADAL" clId="{3F26B701-AADC-4668-AAA4-FB7BA2B947B1}" dt="2020-06-19T09:17:01.788" v="4978" actId="790"/>
          <ac:spMkLst>
            <pc:docMk/>
            <pc:sldMk cId="2858277977" sldId="523"/>
            <ac:spMk id="33" creationId="{A28AEF36-9540-406D-A826-887ADE0BAA3E}"/>
          </ac:spMkLst>
        </pc:spChg>
        <pc:spChg chg="mod">
          <ac:chgData name="Ragnhild Halvorsrud" userId="917ea340-fd63-490f-a7db-68428d24cf32" providerId="ADAL" clId="{3F26B701-AADC-4668-AAA4-FB7BA2B947B1}" dt="2020-06-19T09:17:01.790" v="4979" actId="790"/>
          <ac:spMkLst>
            <pc:docMk/>
            <pc:sldMk cId="2858277977" sldId="523"/>
            <ac:spMk id="34" creationId="{E525A1D4-B7CC-414F-9192-715B055403A3}"/>
          </ac:spMkLst>
        </pc:spChg>
        <pc:spChg chg="mod">
          <ac:chgData name="Ragnhild Halvorsrud" userId="917ea340-fd63-490f-a7db-68428d24cf32" providerId="ADAL" clId="{3F26B701-AADC-4668-AAA4-FB7BA2B947B1}" dt="2020-06-19T09:17:01.791" v="4980" actId="790"/>
          <ac:spMkLst>
            <pc:docMk/>
            <pc:sldMk cId="2858277977" sldId="523"/>
            <ac:spMk id="35" creationId="{CB0255F7-AD1F-4662-9D0C-E873E6762E1A}"/>
          </ac:spMkLst>
        </pc:spChg>
        <pc:spChg chg="mod">
          <ac:chgData name="Ragnhild Halvorsrud" userId="917ea340-fd63-490f-a7db-68428d24cf32" providerId="ADAL" clId="{3F26B701-AADC-4668-AAA4-FB7BA2B947B1}" dt="2020-06-19T09:17:01.793" v="4981" actId="790"/>
          <ac:spMkLst>
            <pc:docMk/>
            <pc:sldMk cId="2858277977" sldId="523"/>
            <ac:spMk id="36" creationId="{5D60650B-9EB9-4655-BDBD-458DCD20A98E}"/>
          </ac:spMkLst>
        </pc:spChg>
        <pc:spChg chg="mod">
          <ac:chgData name="Ragnhild Halvorsrud" userId="917ea340-fd63-490f-a7db-68428d24cf32" providerId="ADAL" clId="{3F26B701-AADC-4668-AAA4-FB7BA2B947B1}" dt="2020-06-19T09:17:01.795" v="4982" actId="790"/>
          <ac:spMkLst>
            <pc:docMk/>
            <pc:sldMk cId="2858277977" sldId="523"/>
            <ac:spMk id="37" creationId="{337D5BBE-7742-4602-8EF9-E1E2EF47C06B}"/>
          </ac:spMkLst>
        </pc:spChg>
        <pc:spChg chg="mod">
          <ac:chgData name="Ragnhild Halvorsrud" userId="917ea340-fd63-490f-a7db-68428d24cf32" providerId="ADAL" clId="{3F26B701-AADC-4668-AAA4-FB7BA2B947B1}" dt="2020-06-19T09:17:01.796" v="4983" actId="790"/>
          <ac:spMkLst>
            <pc:docMk/>
            <pc:sldMk cId="2858277977" sldId="523"/>
            <ac:spMk id="38" creationId="{3A21568C-BEF3-4CD3-852D-BC6846FC9989}"/>
          </ac:spMkLst>
        </pc:spChg>
        <pc:spChg chg="mod">
          <ac:chgData name="Ragnhild Halvorsrud" userId="917ea340-fd63-490f-a7db-68428d24cf32" providerId="ADAL" clId="{3F26B701-AADC-4668-AAA4-FB7BA2B947B1}" dt="2020-06-19T09:17:01.798" v="4984" actId="790"/>
          <ac:spMkLst>
            <pc:docMk/>
            <pc:sldMk cId="2858277977" sldId="523"/>
            <ac:spMk id="39" creationId="{838C484B-882B-4901-A45C-68F3B27A7C7F}"/>
          </ac:spMkLst>
        </pc:spChg>
        <pc:spChg chg="mod">
          <ac:chgData name="Ragnhild Halvorsrud" userId="917ea340-fd63-490f-a7db-68428d24cf32" providerId="ADAL" clId="{3F26B701-AADC-4668-AAA4-FB7BA2B947B1}" dt="2020-06-19T09:17:01.800" v="4985" actId="790"/>
          <ac:spMkLst>
            <pc:docMk/>
            <pc:sldMk cId="2858277977" sldId="523"/>
            <ac:spMk id="40" creationId="{90483C43-157F-4CCB-A0B2-F8D689AB097C}"/>
          </ac:spMkLst>
        </pc:spChg>
        <pc:spChg chg="mod">
          <ac:chgData name="Ragnhild Halvorsrud" userId="917ea340-fd63-490f-a7db-68428d24cf32" providerId="ADAL" clId="{3F26B701-AADC-4668-AAA4-FB7BA2B947B1}" dt="2020-06-19T09:17:01.804" v="4986" actId="790"/>
          <ac:spMkLst>
            <pc:docMk/>
            <pc:sldMk cId="2858277977" sldId="523"/>
            <ac:spMk id="42" creationId="{70F9F124-6B73-4C5C-8D56-EC106D746C4C}"/>
          </ac:spMkLst>
        </pc:spChg>
        <pc:spChg chg="mod">
          <ac:chgData name="Ragnhild Halvorsrud" userId="917ea340-fd63-490f-a7db-68428d24cf32" providerId="ADAL" clId="{3F26B701-AADC-4668-AAA4-FB7BA2B947B1}" dt="2020-06-19T09:17:01.807" v="4987" actId="790"/>
          <ac:spMkLst>
            <pc:docMk/>
            <pc:sldMk cId="2858277977" sldId="523"/>
            <ac:spMk id="43" creationId="{FE7505A8-83F1-4A87-A199-AA2356D18E94}"/>
          </ac:spMkLst>
        </pc:spChg>
        <pc:spChg chg="mod">
          <ac:chgData name="Ragnhild Halvorsrud" userId="917ea340-fd63-490f-a7db-68428d24cf32" providerId="ADAL" clId="{3F26B701-AADC-4668-AAA4-FB7BA2B947B1}" dt="2020-06-19T09:17:01.809" v="4988" actId="790"/>
          <ac:spMkLst>
            <pc:docMk/>
            <pc:sldMk cId="2858277977" sldId="523"/>
            <ac:spMk id="44" creationId="{8793C06D-0CEE-4651-9E0B-0AC73C56C2D0}"/>
          </ac:spMkLst>
        </pc:spChg>
        <pc:spChg chg="mod">
          <ac:chgData name="Ragnhild Halvorsrud" userId="917ea340-fd63-490f-a7db-68428d24cf32" providerId="ADAL" clId="{3F26B701-AADC-4668-AAA4-FB7BA2B947B1}" dt="2020-06-19T09:17:01.811" v="4989" actId="790"/>
          <ac:spMkLst>
            <pc:docMk/>
            <pc:sldMk cId="2858277977" sldId="523"/>
            <ac:spMk id="45" creationId="{3E89A2DB-E0D2-4B40-9A29-A3178B672D0C}"/>
          </ac:spMkLst>
        </pc:spChg>
        <pc:spChg chg="mod">
          <ac:chgData name="Ragnhild Halvorsrud" userId="917ea340-fd63-490f-a7db-68428d24cf32" providerId="ADAL" clId="{3F26B701-AADC-4668-AAA4-FB7BA2B947B1}" dt="2020-06-19T09:17:01.813" v="4990" actId="790"/>
          <ac:spMkLst>
            <pc:docMk/>
            <pc:sldMk cId="2858277977" sldId="523"/>
            <ac:spMk id="46" creationId="{1A113376-1D4D-4F37-896C-BAB0A69E0C7C}"/>
          </ac:spMkLst>
        </pc:spChg>
        <pc:spChg chg="mod">
          <ac:chgData name="Ragnhild Halvorsrud" userId="917ea340-fd63-490f-a7db-68428d24cf32" providerId="ADAL" clId="{3F26B701-AADC-4668-AAA4-FB7BA2B947B1}" dt="2020-06-19T09:17:01.814" v="4991" actId="790"/>
          <ac:spMkLst>
            <pc:docMk/>
            <pc:sldMk cId="2858277977" sldId="523"/>
            <ac:spMk id="47" creationId="{5017A7E9-BFB3-460D-8791-5F5C4321FF36}"/>
          </ac:spMkLst>
        </pc:spChg>
        <pc:spChg chg="mod">
          <ac:chgData name="Ragnhild Halvorsrud" userId="917ea340-fd63-490f-a7db-68428d24cf32" providerId="ADAL" clId="{3F26B701-AADC-4668-AAA4-FB7BA2B947B1}" dt="2020-06-19T09:17:01.816" v="4992" actId="790"/>
          <ac:spMkLst>
            <pc:docMk/>
            <pc:sldMk cId="2858277977" sldId="523"/>
            <ac:spMk id="48" creationId="{8796451E-D396-47D9-BE9E-82258A41CFF4}"/>
          </ac:spMkLst>
        </pc:spChg>
        <pc:spChg chg="mod">
          <ac:chgData name="Ragnhild Halvorsrud" userId="917ea340-fd63-490f-a7db-68428d24cf32" providerId="ADAL" clId="{3F26B701-AADC-4668-AAA4-FB7BA2B947B1}" dt="2020-06-19T09:17:01.817" v="4993" actId="790"/>
          <ac:spMkLst>
            <pc:docMk/>
            <pc:sldMk cId="2858277977" sldId="523"/>
            <ac:spMk id="49" creationId="{E1D0A85D-89E3-402D-A532-6B0117765633}"/>
          </ac:spMkLst>
        </pc:spChg>
        <pc:spChg chg="mod">
          <ac:chgData name="Ragnhild Halvorsrud" userId="917ea340-fd63-490f-a7db-68428d24cf32" providerId="ADAL" clId="{3F26B701-AADC-4668-AAA4-FB7BA2B947B1}" dt="2020-06-19T09:17:01.819" v="4994" actId="790"/>
          <ac:spMkLst>
            <pc:docMk/>
            <pc:sldMk cId="2858277977" sldId="523"/>
            <ac:spMk id="51" creationId="{BB199132-108C-43A3-A6EC-C90CC9334328}"/>
          </ac:spMkLst>
        </pc:spChg>
        <pc:spChg chg="mod">
          <ac:chgData name="Ragnhild Halvorsrud" userId="917ea340-fd63-490f-a7db-68428d24cf32" providerId="ADAL" clId="{3F26B701-AADC-4668-AAA4-FB7BA2B947B1}" dt="2020-06-19T09:17:01.821" v="4995" actId="790"/>
          <ac:spMkLst>
            <pc:docMk/>
            <pc:sldMk cId="2858277977" sldId="523"/>
            <ac:spMk id="52" creationId="{DB3C7E3E-553B-4107-91D0-E0A48F4BE265}"/>
          </ac:spMkLst>
        </pc:spChg>
        <pc:spChg chg="mod">
          <ac:chgData name="Ragnhild Halvorsrud" userId="917ea340-fd63-490f-a7db-68428d24cf32" providerId="ADAL" clId="{3F26B701-AADC-4668-AAA4-FB7BA2B947B1}" dt="2020-06-19T09:17:01.824" v="4996" actId="790"/>
          <ac:spMkLst>
            <pc:docMk/>
            <pc:sldMk cId="2858277977" sldId="523"/>
            <ac:spMk id="53" creationId="{B4B936D6-DEC7-479C-94D2-9012DBE73FD5}"/>
          </ac:spMkLst>
        </pc:spChg>
        <pc:spChg chg="mod">
          <ac:chgData name="Ragnhild Halvorsrud" userId="917ea340-fd63-490f-a7db-68428d24cf32" providerId="ADAL" clId="{3F26B701-AADC-4668-AAA4-FB7BA2B947B1}" dt="2020-06-19T09:17:01.826" v="4997" actId="790"/>
          <ac:spMkLst>
            <pc:docMk/>
            <pc:sldMk cId="2858277977" sldId="523"/>
            <ac:spMk id="54" creationId="{67BBE10E-0909-4990-B24D-6CCA91C63836}"/>
          </ac:spMkLst>
        </pc:spChg>
        <pc:spChg chg="mod">
          <ac:chgData name="Ragnhild Halvorsrud" userId="917ea340-fd63-490f-a7db-68428d24cf32" providerId="ADAL" clId="{3F26B701-AADC-4668-AAA4-FB7BA2B947B1}" dt="2020-06-19T09:17:01.828" v="4998" actId="790"/>
          <ac:spMkLst>
            <pc:docMk/>
            <pc:sldMk cId="2858277977" sldId="523"/>
            <ac:spMk id="55" creationId="{D21DEA63-7894-4D5F-9CA1-69BDA45D927E}"/>
          </ac:spMkLst>
        </pc:spChg>
        <pc:spChg chg="mod">
          <ac:chgData name="Ragnhild Halvorsrud" userId="917ea340-fd63-490f-a7db-68428d24cf32" providerId="ADAL" clId="{3F26B701-AADC-4668-AAA4-FB7BA2B947B1}" dt="2020-06-19T09:17:01.830" v="4999" actId="790"/>
          <ac:spMkLst>
            <pc:docMk/>
            <pc:sldMk cId="2858277977" sldId="523"/>
            <ac:spMk id="56" creationId="{17FADC1E-7F9A-4201-8E63-EA126569E428}"/>
          </ac:spMkLst>
        </pc:spChg>
        <pc:spChg chg="mod">
          <ac:chgData name="Ragnhild Halvorsrud" userId="917ea340-fd63-490f-a7db-68428d24cf32" providerId="ADAL" clId="{3F26B701-AADC-4668-AAA4-FB7BA2B947B1}" dt="2020-06-19T09:17:01.832" v="5000" actId="790"/>
          <ac:spMkLst>
            <pc:docMk/>
            <pc:sldMk cId="2858277977" sldId="523"/>
            <ac:spMk id="57" creationId="{7D0817B8-0202-47FB-8463-E3124A2A3BE0}"/>
          </ac:spMkLst>
        </pc:spChg>
        <pc:spChg chg="mod">
          <ac:chgData name="Ragnhild Halvorsrud" userId="917ea340-fd63-490f-a7db-68428d24cf32" providerId="ADAL" clId="{3F26B701-AADC-4668-AAA4-FB7BA2B947B1}" dt="2020-06-19T09:17:01.834" v="5001" actId="790"/>
          <ac:spMkLst>
            <pc:docMk/>
            <pc:sldMk cId="2858277977" sldId="523"/>
            <ac:spMk id="58" creationId="{B53206E2-7D79-43A6-BD04-75000680ABC5}"/>
          </ac:spMkLst>
        </pc:spChg>
        <pc:spChg chg="mod">
          <ac:chgData name="Ragnhild Halvorsrud" userId="917ea340-fd63-490f-a7db-68428d24cf32" providerId="ADAL" clId="{3F26B701-AADC-4668-AAA4-FB7BA2B947B1}" dt="2020-06-19T09:17:01.835" v="5002" actId="790"/>
          <ac:spMkLst>
            <pc:docMk/>
            <pc:sldMk cId="2858277977" sldId="523"/>
            <ac:spMk id="59" creationId="{6E700219-522F-4E9F-91B3-CDE9D5A2CC22}"/>
          </ac:spMkLst>
        </pc:spChg>
        <pc:spChg chg="mod">
          <ac:chgData name="Ragnhild Halvorsrud" userId="917ea340-fd63-490f-a7db-68428d24cf32" providerId="ADAL" clId="{3F26B701-AADC-4668-AAA4-FB7BA2B947B1}" dt="2020-06-19T09:17:01.837" v="5003" actId="790"/>
          <ac:spMkLst>
            <pc:docMk/>
            <pc:sldMk cId="2858277977" sldId="523"/>
            <ac:spMk id="60" creationId="{064DC3B2-9AF4-49EB-B926-129EB0F8E0C0}"/>
          </ac:spMkLst>
        </pc:spChg>
        <pc:spChg chg="mod">
          <ac:chgData name="Ragnhild Halvorsrud" userId="917ea340-fd63-490f-a7db-68428d24cf32" providerId="ADAL" clId="{3F26B701-AADC-4668-AAA4-FB7BA2B947B1}" dt="2020-06-19T09:17:01.839" v="5004" actId="790"/>
          <ac:spMkLst>
            <pc:docMk/>
            <pc:sldMk cId="2858277977" sldId="523"/>
            <ac:spMk id="61" creationId="{50810802-FF95-4AF1-B8BD-497A0949B520}"/>
          </ac:spMkLst>
        </pc:spChg>
        <pc:spChg chg="mod">
          <ac:chgData name="Ragnhild Halvorsrud" userId="917ea340-fd63-490f-a7db-68428d24cf32" providerId="ADAL" clId="{3F26B701-AADC-4668-AAA4-FB7BA2B947B1}" dt="2020-06-19T09:17:01.841" v="5005" actId="790"/>
          <ac:spMkLst>
            <pc:docMk/>
            <pc:sldMk cId="2858277977" sldId="523"/>
            <ac:spMk id="62" creationId="{09DE5C10-27C3-43C5-B0C5-DD56028C70B8}"/>
          </ac:spMkLst>
        </pc:spChg>
        <pc:spChg chg="mod">
          <ac:chgData name="Ragnhild Halvorsrud" userId="917ea340-fd63-490f-a7db-68428d24cf32" providerId="ADAL" clId="{3F26B701-AADC-4668-AAA4-FB7BA2B947B1}" dt="2020-06-19T09:17:01.843" v="5006" actId="790"/>
          <ac:spMkLst>
            <pc:docMk/>
            <pc:sldMk cId="2858277977" sldId="523"/>
            <ac:spMk id="63" creationId="{09732EC1-16A8-434D-A297-7382CEF2D7FD}"/>
          </ac:spMkLst>
        </pc:spChg>
        <pc:spChg chg="mod">
          <ac:chgData name="Ragnhild Halvorsrud" userId="917ea340-fd63-490f-a7db-68428d24cf32" providerId="ADAL" clId="{3F26B701-AADC-4668-AAA4-FB7BA2B947B1}" dt="2020-06-19T09:17:01.846" v="5007" actId="790"/>
          <ac:spMkLst>
            <pc:docMk/>
            <pc:sldMk cId="2858277977" sldId="523"/>
            <ac:spMk id="64" creationId="{86FAB310-D5F8-438E-AF01-BB86524D13CE}"/>
          </ac:spMkLst>
        </pc:spChg>
        <pc:spChg chg="del mod">
          <ac:chgData name="Ragnhild Halvorsrud" userId="917ea340-fd63-490f-a7db-68428d24cf32" providerId="ADAL" clId="{3F26B701-AADC-4668-AAA4-FB7BA2B947B1}" dt="2020-06-19T09:17:11.218" v="5156" actId="478"/>
          <ac:spMkLst>
            <pc:docMk/>
            <pc:sldMk cId="2858277977" sldId="523"/>
            <ac:spMk id="76" creationId="{374509E0-87FB-4762-B49E-B61DD6F1D693}"/>
          </ac:spMkLst>
        </pc:spChg>
        <pc:spChg chg="del mod">
          <ac:chgData name="Ragnhild Halvorsrud" userId="917ea340-fd63-490f-a7db-68428d24cf32" providerId="ADAL" clId="{3F26B701-AADC-4668-AAA4-FB7BA2B947B1}" dt="2020-06-19T09:17:11.218" v="5156" actId="478"/>
          <ac:spMkLst>
            <pc:docMk/>
            <pc:sldMk cId="2858277977" sldId="523"/>
            <ac:spMk id="77" creationId="{61065D73-6058-41AB-B4D3-B8879FC44926}"/>
          </ac:spMkLst>
        </pc:spChg>
        <pc:spChg chg="del mod">
          <ac:chgData name="Ragnhild Halvorsrud" userId="917ea340-fd63-490f-a7db-68428d24cf32" providerId="ADAL" clId="{3F26B701-AADC-4668-AAA4-FB7BA2B947B1}" dt="2020-06-19T09:17:11.218" v="5156" actId="478"/>
          <ac:spMkLst>
            <pc:docMk/>
            <pc:sldMk cId="2858277977" sldId="523"/>
            <ac:spMk id="78" creationId="{C838F100-4C73-4C8F-A5D1-A6D695575DCD}"/>
          </ac:spMkLst>
        </pc:spChg>
        <pc:spChg chg="del mod">
          <ac:chgData name="Ragnhild Halvorsrud" userId="917ea340-fd63-490f-a7db-68428d24cf32" providerId="ADAL" clId="{3F26B701-AADC-4668-AAA4-FB7BA2B947B1}" dt="2020-06-19T09:17:11.218" v="5156" actId="478"/>
          <ac:spMkLst>
            <pc:docMk/>
            <pc:sldMk cId="2858277977" sldId="523"/>
            <ac:spMk id="79" creationId="{F551E887-3CF1-44A0-898F-DD97435C021E}"/>
          </ac:spMkLst>
        </pc:spChg>
        <pc:spChg chg="del mod">
          <ac:chgData name="Ragnhild Halvorsrud" userId="917ea340-fd63-490f-a7db-68428d24cf32" providerId="ADAL" clId="{3F26B701-AADC-4668-AAA4-FB7BA2B947B1}" dt="2020-06-19T09:17:11.218" v="5156" actId="478"/>
          <ac:spMkLst>
            <pc:docMk/>
            <pc:sldMk cId="2858277977" sldId="523"/>
            <ac:spMk id="80" creationId="{5009CC1C-31BA-4420-8344-85C313DE8F78}"/>
          </ac:spMkLst>
        </pc:spChg>
        <pc:spChg chg="del mod">
          <ac:chgData name="Ragnhild Halvorsrud" userId="917ea340-fd63-490f-a7db-68428d24cf32" providerId="ADAL" clId="{3F26B701-AADC-4668-AAA4-FB7BA2B947B1}" dt="2020-06-19T09:17:11.218" v="5156" actId="478"/>
          <ac:spMkLst>
            <pc:docMk/>
            <pc:sldMk cId="2858277977" sldId="523"/>
            <ac:spMk id="81" creationId="{DA584749-B875-46EB-B19D-6D84655203CF}"/>
          </ac:spMkLst>
        </pc:spChg>
        <pc:spChg chg="del mod">
          <ac:chgData name="Ragnhild Halvorsrud" userId="917ea340-fd63-490f-a7db-68428d24cf32" providerId="ADAL" clId="{3F26B701-AADC-4668-AAA4-FB7BA2B947B1}" dt="2020-06-19T09:17:11.218" v="5156" actId="478"/>
          <ac:spMkLst>
            <pc:docMk/>
            <pc:sldMk cId="2858277977" sldId="523"/>
            <ac:spMk id="83" creationId="{ED7B57A3-7B84-489B-A2F8-679CA6D41842}"/>
          </ac:spMkLst>
        </pc:spChg>
        <pc:spChg chg="del mod">
          <ac:chgData name="Ragnhild Halvorsrud" userId="917ea340-fd63-490f-a7db-68428d24cf32" providerId="ADAL" clId="{3F26B701-AADC-4668-AAA4-FB7BA2B947B1}" dt="2020-06-19T09:17:11.218" v="5156" actId="478"/>
          <ac:spMkLst>
            <pc:docMk/>
            <pc:sldMk cId="2858277977" sldId="523"/>
            <ac:spMk id="84" creationId="{86FFAD69-4065-4730-AD16-49DD06FAC3EB}"/>
          </ac:spMkLst>
        </pc:spChg>
        <pc:spChg chg="del mod">
          <ac:chgData name="Ragnhild Halvorsrud" userId="917ea340-fd63-490f-a7db-68428d24cf32" providerId="ADAL" clId="{3F26B701-AADC-4668-AAA4-FB7BA2B947B1}" dt="2020-06-19T09:17:11.218" v="5156" actId="478"/>
          <ac:spMkLst>
            <pc:docMk/>
            <pc:sldMk cId="2858277977" sldId="523"/>
            <ac:spMk id="85" creationId="{30FADCBD-E9BD-4449-B795-7B762C6836A2}"/>
          </ac:spMkLst>
        </pc:spChg>
        <pc:spChg chg="del mod">
          <ac:chgData name="Ragnhild Halvorsrud" userId="917ea340-fd63-490f-a7db-68428d24cf32" providerId="ADAL" clId="{3F26B701-AADC-4668-AAA4-FB7BA2B947B1}" dt="2020-06-19T09:17:11.218" v="5156" actId="478"/>
          <ac:spMkLst>
            <pc:docMk/>
            <pc:sldMk cId="2858277977" sldId="523"/>
            <ac:spMk id="86" creationId="{11129938-27AD-4559-A792-2AB489577E6B}"/>
          </ac:spMkLst>
        </pc:spChg>
        <pc:spChg chg="del mod">
          <ac:chgData name="Ragnhild Halvorsrud" userId="917ea340-fd63-490f-a7db-68428d24cf32" providerId="ADAL" clId="{3F26B701-AADC-4668-AAA4-FB7BA2B947B1}" dt="2020-06-19T09:17:11.218" v="5156" actId="478"/>
          <ac:spMkLst>
            <pc:docMk/>
            <pc:sldMk cId="2858277977" sldId="523"/>
            <ac:spMk id="87" creationId="{1FCEC702-A7EC-4B76-AAA4-6DC0DC1136F4}"/>
          </ac:spMkLst>
        </pc:spChg>
        <pc:spChg chg="del mod">
          <ac:chgData name="Ragnhild Halvorsrud" userId="917ea340-fd63-490f-a7db-68428d24cf32" providerId="ADAL" clId="{3F26B701-AADC-4668-AAA4-FB7BA2B947B1}" dt="2020-06-19T09:17:11.218" v="5156" actId="478"/>
          <ac:spMkLst>
            <pc:docMk/>
            <pc:sldMk cId="2858277977" sldId="523"/>
            <ac:spMk id="88" creationId="{82EB609C-0D8F-42FD-854F-9F8667D32617}"/>
          </ac:spMkLst>
        </pc:spChg>
        <pc:spChg chg="del mod">
          <ac:chgData name="Ragnhild Halvorsrud" userId="917ea340-fd63-490f-a7db-68428d24cf32" providerId="ADAL" clId="{3F26B701-AADC-4668-AAA4-FB7BA2B947B1}" dt="2020-06-19T09:17:11.218" v="5156" actId="478"/>
          <ac:spMkLst>
            <pc:docMk/>
            <pc:sldMk cId="2858277977" sldId="523"/>
            <ac:spMk id="90" creationId="{EC226EB3-45FB-4609-B1A1-C95C57F67AE8}"/>
          </ac:spMkLst>
        </pc:spChg>
        <pc:spChg chg="del mod">
          <ac:chgData name="Ragnhild Halvorsrud" userId="917ea340-fd63-490f-a7db-68428d24cf32" providerId="ADAL" clId="{3F26B701-AADC-4668-AAA4-FB7BA2B947B1}" dt="2020-06-19T09:17:11.218" v="5156" actId="478"/>
          <ac:spMkLst>
            <pc:docMk/>
            <pc:sldMk cId="2858277977" sldId="523"/>
            <ac:spMk id="91" creationId="{A2FDDE00-DA85-4065-8FDD-0D43A137F72B}"/>
          </ac:spMkLst>
        </pc:spChg>
        <pc:spChg chg="del mod">
          <ac:chgData name="Ragnhild Halvorsrud" userId="917ea340-fd63-490f-a7db-68428d24cf32" providerId="ADAL" clId="{3F26B701-AADC-4668-AAA4-FB7BA2B947B1}" dt="2020-06-19T09:17:11.218" v="5156" actId="478"/>
          <ac:spMkLst>
            <pc:docMk/>
            <pc:sldMk cId="2858277977" sldId="523"/>
            <ac:spMk id="92" creationId="{D78F6F7D-92C0-4626-9922-563DB47FC27E}"/>
          </ac:spMkLst>
        </pc:spChg>
        <pc:spChg chg="del mod">
          <ac:chgData name="Ragnhild Halvorsrud" userId="917ea340-fd63-490f-a7db-68428d24cf32" providerId="ADAL" clId="{3F26B701-AADC-4668-AAA4-FB7BA2B947B1}" dt="2020-06-19T09:17:11.218" v="5156" actId="478"/>
          <ac:spMkLst>
            <pc:docMk/>
            <pc:sldMk cId="2858277977" sldId="523"/>
            <ac:spMk id="93" creationId="{AB9C48C7-6527-4636-B525-F1572D9F7A33}"/>
          </ac:spMkLst>
        </pc:spChg>
        <pc:spChg chg="del mod">
          <ac:chgData name="Ragnhild Halvorsrud" userId="917ea340-fd63-490f-a7db-68428d24cf32" providerId="ADAL" clId="{3F26B701-AADC-4668-AAA4-FB7BA2B947B1}" dt="2020-06-19T09:17:11.218" v="5156" actId="478"/>
          <ac:spMkLst>
            <pc:docMk/>
            <pc:sldMk cId="2858277977" sldId="523"/>
            <ac:spMk id="94" creationId="{0CFE1A95-F97C-4B42-99A1-B146CD211097}"/>
          </ac:spMkLst>
        </pc:spChg>
        <pc:spChg chg="del mod">
          <ac:chgData name="Ragnhild Halvorsrud" userId="917ea340-fd63-490f-a7db-68428d24cf32" providerId="ADAL" clId="{3F26B701-AADC-4668-AAA4-FB7BA2B947B1}" dt="2020-06-19T09:17:11.218" v="5156" actId="478"/>
          <ac:spMkLst>
            <pc:docMk/>
            <pc:sldMk cId="2858277977" sldId="523"/>
            <ac:spMk id="95" creationId="{F79A25AB-B625-4727-AD57-3CDD036632C0}"/>
          </ac:spMkLst>
        </pc:spChg>
        <pc:spChg chg="del mod">
          <ac:chgData name="Ragnhild Halvorsrud" userId="917ea340-fd63-490f-a7db-68428d24cf32" providerId="ADAL" clId="{3F26B701-AADC-4668-AAA4-FB7BA2B947B1}" dt="2020-06-19T09:17:11.218" v="5156" actId="478"/>
          <ac:spMkLst>
            <pc:docMk/>
            <pc:sldMk cId="2858277977" sldId="523"/>
            <ac:spMk id="97" creationId="{AE3EBE5E-CC30-4CC0-87E5-06A0B277A782}"/>
          </ac:spMkLst>
        </pc:spChg>
        <pc:spChg chg="del mod">
          <ac:chgData name="Ragnhild Halvorsrud" userId="917ea340-fd63-490f-a7db-68428d24cf32" providerId="ADAL" clId="{3F26B701-AADC-4668-AAA4-FB7BA2B947B1}" dt="2020-06-19T09:17:11.218" v="5156" actId="478"/>
          <ac:spMkLst>
            <pc:docMk/>
            <pc:sldMk cId="2858277977" sldId="523"/>
            <ac:spMk id="98" creationId="{01950FEC-0FC3-4DD5-B9CD-95B081B265B0}"/>
          </ac:spMkLst>
        </pc:spChg>
        <pc:spChg chg="del mod">
          <ac:chgData name="Ragnhild Halvorsrud" userId="917ea340-fd63-490f-a7db-68428d24cf32" providerId="ADAL" clId="{3F26B701-AADC-4668-AAA4-FB7BA2B947B1}" dt="2020-06-19T09:17:11.218" v="5156" actId="478"/>
          <ac:spMkLst>
            <pc:docMk/>
            <pc:sldMk cId="2858277977" sldId="523"/>
            <ac:spMk id="99" creationId="{5EF4EB1C-E9FA-4B20-A616-2E8C8A60834C}"/>
          </ac:spMkLst>
        </pc:spChg>
        <pc:spChg chg="del mod">
          <ac:chgData name="Ragnhild Halvorsrud" userId="917ea340-fd63-490f-a7db-68428d24cf32" providerId="ADAL" clId="{3F26B701-AADC-4668-AAA4-FB7BA2B947B1}" dt="2020-06-19T09:17:11.218" v="5156" actId="478"/>
          <ac:spMkLst>
            <pc:docMk/>
            <pc:sldMk cId="2858277977" sldId="523"/>
            <ac:spMk id="100" creationId="{D4499620-1C91-4D28-B763-D14A5E10AEF2}"/>
          </ac:spMkLst>
        </pc:spChg>
        <pc:spChg chg="del mod">
          <ac:chgData name="Ragnhild Halvorsrud" userId="917ea340-fd63-490f-a7db-68428d24cf32" providerId="ADAL" clId="{3F26B701-AADC-4668-AAA4-FB7BA2B947B1}" dt="2020-06-19T09:17:11.218" v="5156" actId="478"/>
          <ac:spMkLst>
            <pc:docMk/>
            <pc:sldMk cId="2858277977" sldId="523"/>
            <ac:spMk id="101" creationId="{6ADB9B8F-4A09-4A35-B716-787210AE3581}"/>
          </ac:spMkLst>
        </pc:spChg>
        <pc:spChg chg="del mod">
          <ac:chgData name="Ragnhild Halvorsrud" userId="917ea340-fd63-490f-a7db-68428d24cf32" providerId="ADAL" clId="{3F26B701-AADC-4668-AAA4-FB7BA2B947B1}" dt="2020-06-19T09:17:11.218" v="5156" actId="478"/>
          <ac:spMkLst>
            <pc:docMk/>
            <pc:sldMk cId="2858277977" sldId="523"/>
            <ac:spMk id="102" creationId="{E703295B-4A9B-4DDE-84F2-2C7D10073F56}"/>
          </ac:spMkLst>
        </pc:spChg>
        <pc:spChg chg="del mod">
          <ac:chgData name="Ragnhild Halvorsrud" userId="917ea340-fd63-490f-a7db-68428d24cf32" providerId="ADAL" clId="{3F26B701-AADC-4668-AAA4-FB7BA2B947B1}" dt="2020-06-19T09:17:11.218" v="5156" actId="478"/>
          <ac:spMkLst>
            <pc:docMk/>
            <pc:sldMk cId="2858277977" sldId="523"/>
            <ac:spMk id="104" creationId="{6A7D5E5E-6586-44F4-A1B5-59A2FC2278B7}"/>
          </ac:spMkLst>
        </pc:spChg>
        <pc:spChg chg="del mod">
          <ac:chgData name="Ragnhild Halvorsrud" userId="917ea340-fd63-490f-a7db-68428d24cf32" providerId="ADAL" clId="{3F26B701-AADC-4668-AAA4-FB7BA2B947B1}" dt="2020-06-19T09:17:11.218" v="5156" actId="478"/>
          <ac:spMkLst>
            <pc:docMk/>
            <pc:sldMk cId="2858277977" sldId="523"/>
            <ac:spMk id="105" creationId="{B5FBEA1D-79F6-4FCB-B2D6-1DD5B89D0EAC}"/>
          </ac:spMkLst>
        </pc:spChg>
        <pc:spChg chg="del mod">
          <ac:chgData name="Ragnhild Halvorsrud" userId="917ea340-fd63-490f-a7db-68428d24cf32" providerId="ADAL" clId="{3F26B701-AADC-4668-AAA4-FB7BA2B947B1}" dt="2020-06-19T09:17:11.218" v="5156" actId="478"/>
          <ac:spMkLst>
            <pc:docMk/>
            <pc:sldMk cId="2858277977" sldId="523"/>
            <ac:spMk id="106" creationId="{6FF267C2-F801-45FE-8366-9290ABEC30D9}"/>
          </ac:spMkLst>
        </pc:spChg>
        <pc:spChg chg="del mod">
          <ac:chgData name="Ragnhild Halvorsrud" userId="917ea340-fd63-490f-a7db-68428d24cf32" providerId="ADAL" clId="{3F26B701-AADC-4668-AAA4-FB7BA2B947B1}" dt="2020-06-19T09:17:11.218" v="5156" actId="478"/>
          <ac:spMkLst>
            <pc:docMk/>
            <pc:sldMk cId="2858277977" sldId="523"/>
            <ac:spMk id="107" creationId="{60DA4293-B0FC-492D-B572-D8013E0D8401}"/>
          </ac:spMkLst>
        </pc:spChg>
        <pc:spChg chg="del mod">
          <ac:chgData name="Ragnhild Halvorsrud" userId="917ea340-fd63-490f-a7db-68428d24cf32" providerId="ADAL" clId="{3F26B701-AADC-4668-AAA4-FB7BA2B947B1}" dt="2020-06-19T09:17:11.218" v="5156" actId="478"/>
          <ac:spMkLst>
            <pc:docMk/>
            <pc:sldMk cId="2858277977" sldId="523"/>
            <ac:spMk id="108" creationId="{4FEB556B-5C7A-40D8-9188-C42A8E5BB66D}"/>
          </ac:spMkLst>
        </pc:spChg>
        <pc:spChg chg="del mod">
          <ac:chgData name="Ragnhild Halvorsrud" userId="917ea340-fd63-490f-a7db-68428d24cf32" providerId="ADAL" clId="{3F26B701-AADC-4668-AAA4-FB7BA2B947B1}" dt="2020-06-19T09:17:11.218" v="5156" actId="478"/>
          <ac:spMkLst>
            <pc:docMk/>
            <pc:sldMk cId="2858277977" sldId="523"/>
            <ac:spMk id="109" creationId="{4EF336B9-080F-4C9D-90C2-DA2756845B71}"/>
          </ac:spMkLst>
        </pc:spChg>
        <pc:spChg chg="del mod">
          <ac:chgData name="Ragnhild Halvorsrud" userId="917ea340-fd63-490f-a7db-68428d24cf32" providerId="ADAL" clId="{3F26B701-AADC-4668-AAA4-FB7BA2B947B1}" dt="2020-06-19T09:17:11.218" v="5156" actId="478"/>
          <ac:spMkLst>
            <pc:docMk/>
            <pc:sldMk cId="2858277977" sldId="523"/>
            <ac:spMk id="110" creationId="{397C9903-59B7-4FE3-B015-18130D3DD53A}"/>
          </ac:spMkLst>
        </pc:spChg>
        <pc:spChg chg="del mod">
          <ac:chgData name="Ragnhild Halvorsrud" userId="917ea340-fd63-490f-a7db-68428d24cf32" providerId="ADAL" clId="{3F26B701-AADC-4668-AAA4-FB7BA2B947B1}" dt="2020-06-19T09:17:11.218" v="5156" actId="478"/>
          <ac:spMkLst>
            <pc:docMk/>
            <pc:sldMk cId="2858277977" sldId="523"/>
            <ac:spMk id="111" creationId="{7077C3AF-6B91-4CCF-8FC5-65EC444876C3}"/>
          </ac:spMkLst>
        </pc:spChg>
        <pc:spChg chg="del mod">
          <ac:chgData name="Ragnhild Halvorsrud" userId="917ea340-fd63-490f-a7db-68428d24cf32" providerId="ADAL" clId="{3F26B701-AADC-4668-AAA4-FB7BA2B947B1}" dt="2020-06-19T09:17:11.218" v="5156" actId="478"/>
          <ac:spMkLst>
            <pc:docMk/>
            <pc:sldMk cId="2858277977" sldId="523"/>
            <ac:spMk id="112" creationId="{028E4657-3CD0-4FC8-9587-4D430392D449}"/>
          </ac:spMkLst>
        </pc:spChg>
        <pc:spChg chg="del mod">
          <ac:chgData name="Ragnhild Halvorsrud" userId="917ea340-fd63-490f-a7db-68428d24cf32" providerId="ADAL" clId="{3F26B701-AADC-4668-AAA4-FB7BA2B947B1}" dt="2020-06-19T09:17:11.218" v="5156" actId="478"/>
          <ac:spMkLst>
            <pc:docMk/>
            <pc:sldMk cId="2858277977" sldId="523"/>
            <ac:spMk id="113" creationId="{E27F9ABC-4847-46B6-ADAD-854F334C51DF}"/>
          </ac:spMkLst>
        </pc:spChg>
        <pc:spChg chg="del mod">
          <ac:chgData name="Ragnhild Halvorsrud" userId="917ea340-fd63-490f-a7db-68428d24cf32" providerId="ADAL" clId="{3F26B701-AADC-4668-AAA4-FB7BA2B947B1}" dt="2020-06-19T09:17:11.218" v="5156" actId="478"/>
          <ac:spMkLst>
            <pc:docMk/>
            <pc:sldMk cId="2858277977" sldId="523"/>
            <ac:spMk id="114" creationId="{25C8E9AC-FC27-4E63-9CE9-123DA5C6CCF7}"/>
          </ac:spMkLst>
        </pc:spChg>
        <pc:spChg chg="mod">
          <ac:chgData name="Ragnhild Halvorsrud" userId="917ea340-fd63-490f-a7db-68428d24cf32" providerId="ADAL" clId="{3F26B701-AADC-4668-AAA4-FB7BA2B947B1}" dt="2020-06-19T09:17:01.932" v="5043" actId="790"/>
          <ac:spMkLst>
            <pc:docMk/>
            <pc:sldMk cId="2858277977" sldId="523"/>
            <ac:spMk id="125" creationId="{51D29242-56F3-43AE-9AE8-8319B4479BAB}"/>
          </ac:spMkLst>
        </pc:spChg>
        <pc:spChg chg="mod">
          <ac:chgData name="Ragnhild Halvorsrud" userId="917ea340-fd63-490f-a7db-68428d24cf32" providerId="ADAL" clId="{3F26B701-AADC-4668-AAA4-FB7BA2B947B1}" dt="2020-06-19T09:17:01.934" v="5044" actId="790"/>
          <ac:spMkLst>
            <pc:docMk/>
            <pc:sldMk cId="2858277977" sldId="523"/>
            <ac:spMk id="126" creationId="{BD42B0DE-3B11-4EAF-A54D-EE5252EC0F2D}"/>
          </ac:spMkLst>
        </pc:spChg>
        <pc:spChg chg="mod">
          <ac:chgData name="Ragnhild Halvorsrud" userId="917ea340-fd63-490f-a7db-68428d24cf32" providerId="ADAL" clId="{3F26B701-AADC-4668-AAA4-FB7BA2B947B1}" dt="2020-06-19T09:17:01.935" v="5045" actId="790"/>
          <ac:spMkLst>
            <pc:docMk/>
            <pc:sldMk cId="2858277977" sldId="523"/>
            <ac:spMk id="127" creationId="{50FAD153-DA25-4F49-ABC3-3D657D75F917}"/>
          </ac:spMkLst>
        </pc:spChg>
        <pc:spChg chg="mod">
          <ac:chgData name="Ragnhild Halvorsrud" userId="917ea340-fd63-490f-a7db-68428d24cf32" providerId="ADAL" clId="{3F26B701-AADC-4668-AAA4-FB7BA2B947B1}" dt="2020-06-19T09:17:01.937" v="5046" actId="790"/>
          <ac:spMkLst>
            <pc:docMk/>
            <pc:sldMk cId="2858277977" sldId="523"/>
            <ac:spMk id="128" creationId="{13B3CACC-1B07-42E7-911C-EC8D4C09E0A1}"/>
          </ac:spMkLst>
        </pc:spChg>
        <pc:spChg chg="mod">
          <ac:chgData name="Ragnhild Halvorsrud" userId="917ea340-fd63-490f-a7db-68428d24cf32" providerId="ADAL" clId="{3F26B701-AADC-4668-AAA4-FB7BA2B947B1}" dt="2020-06-19T09:17:01.938" v="5047" actId="790"/>
          <ac:spMkLst>
            <pc:docMk/>
            <pc:sldMk cId="2858277977" sldId="523"/>
            <ac:spMk id="129" creationId="{EF92DE6C-E5FC-4F65-BE01-F7C0B299D346}"/>
          </ac:spMkLst>
        </pc:spChg>
        <pc:spChg chg="mod">
          <ac:chgData name="Ragnhild Halvorsrud" userId="917ea340-fd63-490f-a7db-68428d24cf32" providerId="ADAL" clId="{3F26B701-AADC-4668-AAA4-FB7BA2B947B1}" dt="2020-06-19T09:17:01.940" v="5048" actId="790"/>
          <ac:spMkLst>
            <pc:docMk/>
            <pc:sldMk cId="2858277977" sldId="523"/>
            <ac:spMk id="130" creationId="{5AA3A69F-3DE7-424E-A601-240BC22457C3}"/>
          </ac:spMkLst>
        </pc:spChg>
        <pc:spChg chg="mod">
          <ac:chgData name="Ragnhild Halvorsrud" userId="917ea340-fd63-490f-a7db-68428d24cf32" providerId="ADAL" clId="{3F26B701-AADC-4668-AAA4-FB7BA2B947B1}" dt="2020-06-19T09:17:01.943" v="5049" actId="790"/>
          <ac:spMkLst>
            <pc:docMk/>
            <pc:sldMk cId="2858277977" sldId="523"/>
            <ac:spMk id="131" creationId="{C24C4978-B355-471E-B444-FA607F15145F}"/>
          </ac:spMkLst>
        </pc:spChg>
        <pc:spChg chg="mod">
          <ac:chgData name="Ragnhild Halvorsrud" userId="917ea340-fd63-490f-a7db-68428d24cf32" providerId="ADAL" clId="{3F26B701-AADC-4668-AAA4-FB7BA2B947B1}" dt="2020-06-19T09:17:01.947" v="5050" actId="790"/>
          <ac:spMkLst>
            <pc:docMk/>
            <pc:sldMk cId="2858277977" sldId="523"/>
            <ac:spMk id="133" creationId="{AE2B63DC-1B4C-4EAA-9A02-8311304EFC21}"/>
          </ac:spMkLst>
        </pc:spChg>
        <pc:spChg chg="mod">
          <ac:chgData name="Ragnhild Halvorsrud" userId="917ea340-fd63-490f-a7db-68428d24cf32" providerId="ADAL" clId="{3F26B701-AADC-4668-AAA4-FB7BA2B947B1}" dt="2020-06-19T09:17:01.950" v="5051" actId="790"/>
          <ac:spMkLst>
            <pc:docMk/>
            <pc:sldMk cId="2858277977" sldId="523"/>
            <ac:spMk id="134" creationId="{35D2F1BE-68ED-4715-8A1A-C43F654E9E98}"/>
          </ac:spMkLst>
        </pc:spChg>
        <pc:spChg chg="mod">
          <ac:chgData name="Ragnhild Halvorsrud" userId="917ea340-fd63-490f-a7db-68428d24cf32" providerId="ADAL" clId="{3F26B701-AADC-4668-AAA4-FB7BA2B947B1}" dt="2020-06-19T09:17:01.952" v="5052" actId="790"/>
          <ac:spMkLst>
            <pc:docMk/>
            <pc:sldMk cId="2858277977" sldId="523"/>
            <ac:spMk id="135" creationId="{383CE938-1E42-4575-9D1E-33556139D502}"/>
          </ac:spMkLst>
        </pc:spChg>
        <pc:spChg chg="mod">
          <ac:chgData name="Ragnhild Halvorsrud" userId="917ea340-fd63-490f-a7db-68428d24cf32" providerId="ADAL" clId="{3F26B701-AADC-4668-AAA4-FB7BA2B947B1}" dt="2020-06-19T09:17:01.953" v="5053" actId="790"/>
          <ac:spMkLst>
            <pc:docMk/>
            <pc:sldMk cId="2858277977" sldId="523"/>
            <ac:spMk id="136" creationId="{73F3252D-9010-45F6-AF8C-E5A354E13767}"/>
          </ac:spMkLst>
        </pc:spChg>
        <pc:spChg chg="mod">
          <ac:chgData name="Ragnhild Halvorsrud" userId="917ea340-fd63-490f-a7db-68428d24cf32" providerId="ADAL" clId="{3F26B701-AADC-4668-AAA4-FB7BA2B947B1}" dt="2020-06-19T09:17:01.955" v="5054" actId="790"/>
          <ac:spMkLst>
            <pc:docMk/>
            <pc:sldMk cId="2858277977" sldId="523"/>
            <ac:spMk id="137" creationId="{DCE22695-011B-4183-A680-C152752FEFED}"/>
          </ac:spMkLst>
        </pc:spChg>
        <pc:spChg chg="mod">
          <ac:chgData name="Ragnhild Halvorsrud" userId="917ea340-fd63-490f-a7db-68428d24cf32" providerId="ADAL" clId="{3F26B701-AADC-4668-AAA4-FB7BA2B947B1}" dt="2020-06-19T09:17:01.956" v="5055" actId="790"/>
          <ac:spMkLst>
            <pc:docMk/>
            <pc:sldMk cId="2858277977" sldId="523"/>
            <ac:spMk id="138" creationId="{E868BBF9-B954-43AD-8887-513316CA1A2E}"/>
          </ac:spMkLst>
        </pc:spChg>
        <pc:spChg chg="mod">
          <ac:chgData name="Ragnhild Halvorsrud" userId="917ea340-fd63-490f-a7db-68428d24cf32" providerId="ADAL" clId="{3F26B701-AADC-4668-AAA4-FB7BA2B947B1}" dt="2020-06-19T09:17:01.958" v="5056" actId="790"/>
          <ac:spMkLst>
            <pc:docMk/>
            <pc:sldMk cId="2858277977" sldId="523"/>
            <ac:spMk id="139" creationId="{5543C712-83A0-4F63-A349-6912CFCB972D}"/>
          </ac:spMkLst>
        </pc:spChg>
        <pc:spChg chg="mod">
          <ac:chgData name="Ragnhild Halvorsrud" userId="917ea340-fd63-490f-a7db-68428d24cf32" providerId="ADAL" clId="{3F26B701-AADC-4668-AAA4-FB7BA2B947B1}" dt="2020-06-19T09:17:01.960" v="5057" actId="790"/>
          <ac:spMkLst>
            <pc:docMk/>
            <pc:sldMk cId="2858277977" sldId="523"/>
            <ac:spMk id="141" creationId="{4E4C8710-B0B7-4D5F-8E7D-7C7A4D43724B}"/>
          </ac:spMkLst>
        </pc:spChg>
        <pc:spChg chg="mod">
          <ac:chgData name="Ragnhild Halvorsrud" userId="917ea340-fd63-490f-a7db-68428d24cf32" providerId="ADAL" clId="{3F26B701-AADC-4668-AAA4-FB7BA2B947B1}" dt="2020-06-19T09:17:01.963" v="5058" actId="790"/>
          <ac:spMkLst>
            <pc:docMk/>
            <pc:sldMk cId="2858277977" sldId="523"/>
            <ac:spMk id="142" creationId="{5119CA38-80FC-45BC-B393-A768CAB15247}"/>
          </ac:spMkLst>
        </pc:spChg>
        <pc:spChg chg="mod">
          <ac:chgData name="Ragnhild Halvorsrud" userId="917ea340-fd63-490f-a7db-68428d24cf32" providerId="ADAL" clId="{3F26B701-AADC-4668-AAA4-FB7BA2B947B1}" dt="2020-06-19T09:17:01.968" v="5059" actId="790"/>
          <ac:spMkLst>
            <pc:docMk/>
            <pc:sldMk cId="2858277977" sldId="523"/>
            <ac:spMk id="143" creationId="{8F6BD3B5-3AA9-4B35-B24D-27F89B831838}"/>
          </ac:spMkLst>
        </pc:spChg>
        <pc:spChg chg="mod">
          <ac:chgData name="Ragnhild Halvorsrud" userId="917ea340-fd63-490f-a7db-68428d24cf32" providerId="ADAL" clId="{3F26B701-AADC-4668-AAA4-FB7BA2B947B1}" dt="2020-06-19T09:17:01.970" v="5060" actId="790"/>
          <ac:spMkLst>
            <pc:docMk/>
            <pc:sldMk cId="2858277977" sldId="523"/>
            <ac:spMk id="144" creationId="{5BD7B8D2-36F9-4DB1-85BA-0376B4CFEA46}"/>
          </ac:spMkLst>
        </pc:spChg>
        <pc:spChg chg="mod">
          <ac:chgData name="Ragnhild Halvorsrud" userId="917ea340-fd63-490f-a7db-68428d24cf32" providerId="ADAL" clId="{3F26B701-AADC-4668-AAA4-FB7BA2B947B1}" dt="2020-06-19T09:17:01.972" v="5061" actId="790"/>
          <ac:spMkLst>
            <pc:docMk/>
            <pc:sldMk cId="2858277977" sldId="523"/>
            <ac:spMk id="145" creationId="{B95CC7D6-F4F8-484C-85FE-BED14C2F5B16}"/>
          </ac:spMkLst>
        </pc:spChg>
        <pc:spChg chg="mod">
          <ac:chgData name="Ragnhild Halvorsrud" userId="917ea340-fd63-490f-a7db-68428d24cf32" providerId="ADAL" clId="{3F26B701-AADC-4668-AAA4-FB7BA2B947B1}" dt="2020-06-19T09:17:01.973" v="5062" actId="790"/>
          <ac:spMkLst>
            <pc:docMk/>
            <pc:sldMk cId="2858277977" sldId="523"/>
            <ac:spMk id="146" creationId="{35DD7DEC-66D0-418D-BE44-162694B53D23}"/>
          </ac:spMkLst>
        </pc:spChg>
        <pc:spChg chg="mod">
          <ac:chgData name="Ragnhild Halvorsrud" userId="917ea340-fd63-490f-a7db-68428d24cf32" providerId="ADAL" clId="{3F26B701-AADC-4668-AAA4-FB7BA2B947B1}" dt="2020-06-19T09:17:01.975" v="5063" actId="790"/>
          <ac:spMkLst>
            <pc:docMk/>
            <pc:sldMk cId="2858277977" sldId="523"/>
            <ac:spMk id="147" creationId="{C01EC60D-9CA8-4869-805E-0233604926B7}"/>
          </ac:spMkLst>
        </pc:spChg>
        <pc:spChg chg="mod">
          <ac:chgData name="Ragnhild Halvorsrud" userId="917ea340-fd63-490f-a7db-68428d24cf32" providerId="ADAL" clId="{3F26B701-AADC-4668-AAA4-FB7BA2B947B1}" dt="2020-06-19T09:17:01.976" v="5064" actId="790"/>
          <ac:spMkLst>
            <pc:docMk/>
            <pc:sldMk cId="2858277977" sldId="523"/>
            <ac:spMk id="149" creationId="{E0176157-09BD-43DE-9976-0DED838FAEE6}"/>
          </ac:spMkLst>
        </pc:spChg>
        <pc:spChg chg="mod">
          <ac:chgData name="Ragnhild Halvorsrud" userId="917ea340-fd63-490f-a7db-68428d24cf32" providerId="ADAL" clId="{3F26B701-AADC-4668-AAA4-FB7BA2B947B1}" dt="2020-06-19T09:17:01.978" v="5065" actId="790"/>
          <ac:spMkLst>
            <pc:docMk/>
            <pc:sldMk cId="2858277977" sldId="523"/>
            <ac:spMk id="150" creationId="{11D765F7-B1C6-4A1D-8646-C62DAB65FABB}"/>
          </ac:spMkLst>
        </pc:spChg>
        <pc:spChg chg="mod">
          <ac:chgData name="Ragnhild Halvorsrud" userId="917ea340-fd63-490f-a7db-68428d24cf32" providerId="ADAL" clId="{3F26B701-AADC-4668-AAA4-FB7BA2B947B1}" dt="2020-06-19T09:17:01.980" v="5066" actId="790"/>
          <ac:spMkLst>
            <pc:docMk/>
            <pc:sldMk cId="2858277977" sldId="523"/>
            <ac:spMk id="151" creationId="{E202EEDC-5BAA-4EF6-B727-5FF3DDD5031C}"/>
          </ac:spMkLst>
        </pc:spChg>
        <pc:spChg chg="mod">
          <ac:chgData name="Ragnhild Halvorsrud" userId="917ea340-fd63-490f-a7db-68428d24cf32" providerId="ADAL" clId="{3F26B701-AADC-4668-AAA4-FB7BA2B947B1}" dt="2020-06-19T09:17:01.983" v="5067" actId="790"/>
          <ac:spMkLst>
            <pc:docMk/>
            <pc:sldMk cId="2858277977" sldId="523"/>
            <ac:spMk id="152" creationId="{79B22139-B39B-4F73-9CB6-0BF35388A493}"/>
          </ac:spMkLst>
        </pc:spChg>
        <pc:spChg chg="mod">
          <ac:chgData name="Ragnhild Halvorsrud" userId="917ea340-fd63-490f-a7db-68428d24cf32" providerId="ADAL" clId="{3F26B701-AADC-4668-AAA4-FB7BA2B947B1}" dt="2020-06-19T09:17:01.987" v="5068" actId="790"/>
          <ac:spMkLst>
            <pc:docMk/>
            <pc:sldMk cId="2858277977" sldId="523"/>
            <ac:spMk id="153" creationId="{C3F4FD3F-8C06-43F6-82C7-305B978EE1CA}"/>
          </ac:spMkLst>
        </pc:spChg>
        <pc:spChg chg="mod">
          <ac:chgData name="Ragnhild Halvorsrud" userId="917ea340-fd63-490f-a7db-68428d24cf32" providerId="ADAL" clId="{3F26B701-AADC-4668-AAA4-FB7BA2B947B1}" dt="2020-06-19T09:17:01.989" v="5069" actId="790"/>
          <ac:spMkLst>
            <pc:docMk/>
            <pc:sldMk cId="2858277977" sldId="523"/>
            <ac:spMk id="154" creationId="{94A805DD-F3E8-44EF-A9B4-D01882C3660D}"/>
          </ac:spMkLst>
        </pc:spChg>
        <pc:spChg chg="mod">
          <ac:chgData name="Ragnhild Halvorsrud" userId="917ea340-fd63-490f-a7db-68428d24cf32" providerId="ADAL" clId="{3F26B701-AADC-4668-AAA4-FB7BA2B947B1}" dt="2020-06-19T09:17:01.991" v="5070" actId="790"/>
          <ac:spMkLst>
            <pc:docMk/>
            <pc:sldMk cId="2858277977" sldId="523"/>
            <ac:spMk id="155" creationId="{E74C0278-92F6-4120-AB24-EE75A32702A1}"/>
          </ac:spMkLst>
        </pc:spChg>
        <pc:spChg chg="mod">
          <ac:chgData name="Ragnhild Halvorsrud" userId="917ea340-fd63-490f-a7db-68428d24cf32" providerId="ADAL" clId="{3F26B701-AADC-4668-AAA4-FB7BA2B947B1}" dt="2020-06-19T09:17:01.993" v="5071" actId="790"/>
          <ac:spMkLst>
            <pc:docMk/>
            <pc:sldMk cId="2858277977" sldId="523"/>
            <ac:spMk id="157" creationId="{3345C5CD-0B01-4A2F-9972-A32443F9A3F9}"/>
          </ac:spMkLst>
        </pc:spChg>
        <pc:spChg chg="mod">
          <ac:chgData name="Ragnhild Halvorsrud" userId="917ea340-fd63-490f-a7db-68428d24cf32" providerId="ADAL" clId="{3F26B701-AADC-4668-AAA4-FB7BA2B947B1}" dt="2020-06-19T09:17:01.995" v="5072" actId="790"/>
          <ac:spMkLst>
            <pc:docMk/>
            <pc:sldMk cId="2858277977" sldId="523"/>
            <ac:spMk id="158" creationId="{C7FC3DED-231D-4F27-A30C-823DFBFCC050}"/>
          </ac:spMkLst>
        </pc:spChg>
        <pc:spChg chg="mod">
          <ac:chgData name="Ragnhild Halvorsrud" userId="917ea340-fd63-490f-a7db-68428d24cf32" providerId="ADAL" clId="{3F26B701-AADC-4668-AAA4-FB7BA2B947B1}" dt="2020-06-19T09:17:01.997" v="5073" actId="790"/>
          <ac:spMkLst>
            <pc:docMk/>
            <pc:sldMk cId="2858277977" sldId="523"/>
            <ac:spMk id="159" creationId="{2C44079D-F3AE-48C9-9E37-2DAA6F0752F4}"/>
          </ac:spMkLst>
        </pc:spChg>
        <pc:spChg chg="mod">
          <ac:chgData name="Ragnhild Halvorsrud" userId="917ea340-fd63-490f-a7db-68428d24cf32" providerId="ADAL" clId="{3F26B701-AADC-4668-AAA4-FB7BA2B947B1}" dt="2020-06-19T09:17:01.999" v="5074" actId="790"/>
          <ac:spMkLst>
            <pc:docMk/>
            <pc:sldMk cId="2858277977" sldId="523"/>
            <ac:spMk id="160" creationId="{CBE546E3-71A2-4ACA-ADF3-D5A45DE5F0F1}"/>
          </ac:spMkLst>
        </pc:spChg>
        <pc:spChg chg="mod">
          <ac:chgData name="Ragnhild Halvorsrud" userId="917ea340-fd63-490f-a7db-68428d24cf32" providerId="ADAL" clId="{3F26B701-AADC-4668-AAA4-FB7BA2B947B1}" dt="2020-06-19T09:17:02.002" v="5075" actId="790"/>
          <ac:spMkLst>
            <pc:docMk/>
            <pc:sldMk cId="2858277977" sldId="523"/>
            <ac:spMk id="161" creationId="{C008BDC4-BF69-4106-9B61-344E8BC4C4C7}"/>
          </ac:spMkLst>
        </pc:spChg>
        <pc:spChg chg="mod">
          <ac:chgData name="Ragnhild Halvorsrud" userId="917ea340-fd63-490f-a7db-68428d24cf32" providerId="ADAL" clId="{3F26B701-AADC-4668-AAA4-FB7BA2B947B1}" dt="2020-06-19T09:17:02.006" v="5076" actId="790"/>
          <ac:spMkLst>
            <pc:docMk/>
            <pc:sldMk cId="2858277977" sldId="523"/>
            <ac:spMk id="162" creationId="{5A6476E4-96C1-4494-9B71-1B0C24E6E03E}"/>
          </ac:spMkLst>
        </pc:spChg>
        <pc:spChg chg="mod">
          <ac:chgData name="Ragnhild Halvorsrud" userId="917ea340-fd63-490f-a7db-68428d24cf32" providerId="ADAL" clId="{3F26B701-AADC-4668-AAA4-FB7BA2B947B1}" dt="2020-06-19T09:17:02.008" v="5077" actId="790"/>
          <ac:spMkLst>
            <pc:docMk/>
            <pc:sldMk cId="2858277977" sldId="523"/>
            <ac:spMk id="163" creationId="{8D14011C-196D-4208-99CB-6E1DC25584D8}"/>
          </ac:spMkLst>
        </pc:spChg>
        <pc:spChg chg="mod">
          <ac:chgData name="Ragnhild Halvorsrud" userId="917ea340-fd63-490f-a7db-68428d24cf32" providerId="ADAL" clId="{3F26B701-AADC-4668-AAA4-FB7BA2B947B1}" dt="2020-06-19T09:17:02.010" v="5078" actId="790"/>
          <ac:spMkLst>
            <pc:docMk/>
            <pc:sldMk cId="2858277977" sldId="523"/>
            <ac:spMk id="164" creationId="{CFC4D03A-6759-4B58-B521-3BEF8543A7C4}"/>
          </ac:spMkLst>
        </pc:spChg>
        <pc:spChg chg="mod">
          <ac:chgData name="Ragnhild Halvorsrud" userId="917ea340-fd63-490f-a7db-68428d24cf32" providerId="ADAL" clId="{3F26B701-AADC-4668-AAA4-FB7BA2B947B1}" dt="2020-06-19T09:17:02.012" v="5079" actId="790"/>
          <ac:spMkLst>
            <pc:docMk/>
            <pc:sldMk cId="2858277977" sldId="523"/>
            <ac:spMk id="165" creationId="{D56F1522-0153-4028-BD4D-E2320B663139}"/>
          </ac:spMkLst>
        </pc:spChg>
        <pc:spChg chg="mod">
          <ac:chgData name="Ragnhild Halvorsrud" userId="917ea340-fd63-490f-a7db-68428d24cf32" providerId="ADAL" clId="{3F26B701-AADC-4668-AAA4-FB7BA2B947B1}" dt="2020-06-19T09:17:02.014" v="5080" actId="790"/>
          <ac:spMkLst>
            <pc:docMk/>
            <pc:sldMk cId="2858277977" sldId="523"/>
            <ac:spMk id="166" creationId="{51155D5C-E3CD-4DCE-B5B0-AB6371BEAF43}"/>
          </ac:spMkLst>
        </pc:spChg>
        <pc:spChg chg="mod">
          <ac:chgData name="Ragnhild Halvorsrud" userId="917ea340-fd63-490f-a7db-68428d24cf32" providerId="ADAL" clId="{3F26B701-AADC-4668-AAA4-FB7BA2B947B1}" dt="2020-06-19T09:17:02.015" v="5081" actId="790"/>
          <ac:spMkLst>
            <pc:docMk/>
            <pc:sldMk cId="2858277977" sldId="523"/>
            <ac:spMk id="167" creationId="{5015D89A-86BF-42D4-9127-935238A8C5E9}"/>
          </ac:spMkLst>
        </pc:spChg>
        <pc:spChg chg="mod">
          <ac:chgData name="Ragnhild Halvorsrud" userId="917ea340-fd63-490f-a7db-68428d24cf32" providerId="ADAL" clId="{3F26B701-AADC-4668-AAA4-FB7BA2B947B1}" dt="2020-06-19T09:17:02.017" v="5082" actId="790"/>
          <ac:spMkLst>
            <pc:docMk/>
            <pc:sldMk cId="2858277977" sldId="523"/>
            <ac:spMk id="168" creationId="{2227D740-5287-46CE-849C-BA2986DE7ED7}"/>
          </ac:spMkLst>
        </pc:spChg>
        <pc:spChg chg="mod">
          <ac:chgData name="Ragnhild Halvorsrud" userId="917ea340-fd63-490f-a7db-68428d24cf32" providerId="ADAL" clId="{3F26B701-AADC-4668-AAA4-FB7BA2B947B1}" dt="2020-06-19T09:17:02.020" v="5083" actId="790"/>
          <ac:spMkLst>
            <pc:docMk/>
            <pc:sldMk cId="2858277977" sldId="523"/>
            <ac:spMk id="179" creationId="{62E90625-8621-4FCD-A954-01A07C77C98D}"/>
          </ac:spMkLst>
        </pc:spChg>
        <pc:spChg chg="mod">
          <ac:chgData name="Ragnhild Halvorsrud" userId="917ea340-fd63-490f-a7db-68428d24cf32" providerId="ADAL" clId="{3F26B701-AADC-4668-AAA4-FB7BA2B947B1}" dt="2020-06-19T09:17:02.023" v="5084" actId="790"/>
          <ac:spMkLst>
            <pc:docMk/>
            <pc:sldMk cId="2858277977" sldId="523"/>
            <ac:spMk id="180" creationId="{249B5410-7D71-43F4-B1E5-D20FFB999F93}"/>
          </ac:spMkLst>
        </pc:spChg>
        <pc:spChg chg="mod">
          <ac:chgData name="Ragnhild Halvorsrud" userId="917ea340-fd63-490f-a7db-68428d24cf32" providerId="ADAL" clId="{3F26B701-AADC-4668-AAA4-FB7BA2B947B1}" dt="2020-06-19T09:17:02.026" v="5085" actId="790"/>
          <ac:spMkLst>
            <pc:docMk/>
            <pc:sldMk cId="2858277977" sldId="523"/>
            <ac:spMk id="181" creationId="{86E3986C-423E-4496-A814-79A4CD371A35}"/>
          </ac:spMkLst>
        </pc:spChg>
        <pc:spChg chg="mod">
          <ac:chgData name="Ragnhild Halvorsrud" userId="917ea340-fd63-490f-a7db-68428d24cf32" providerId="ADAL" clId="{3F26B701-AADC-4668-AAA4-FB7BA2B947B1}" dt="2020-06-19T09:17:02.029" v="5086" actId="790"/>
          <ac:spMkLst>
            <pc:docMk/>
            <pc:sldMk cId="2858277977" sldId="523"/>
            <ac:spMk id="183" creationId="{30EA4F96-9556-4896-809D-5B2F78C0F196}"/>
          </ac:spMkLst>
        </pc:spChg>
        <pc:spChg chg="mod">
          <ac:chgData name="Ragnhild Halvorsrud" userId="917ea340-fd63-490f-a7db-68428d24cf32" providerId="ADAL" clId="{3F26B701-AADC-4668-AAA4-FB7BA2B947B1}" dt="2020-06-19T09:17:02.030" v="5087" actId="790"/>
          <ac:spMkLst>
            <pc:docMk/>
            <pc:sldMk cId="2858277977" sldId="523"/>
            <ac:spMk id="184" creationId="{021554DB-A31B-4DBD-A57F-A6BCB6FD432A}"/>
          </ac:spMkLst>
        </pc:spChg>
        <pc:spChg chg="mod">
          <ac:chgData name="Ragnhild Halvorsrud" userId="917ea340-fd63-490f-a7db-68428d24cf32" providerId="ADAL" clId="{3F26B701-AADC-4668-AAA4-FB7BA2B947B1}" dt="2020-06-19T09:17:02.032" v="5088" actId="790"/>
          <ac:spMkLst>
            <pc:docMk/>
            <pc:sldMk cId="2858277977" sldId="523"/>
            <ac:spMk id="185" creationId="{6502E27E-FD57-4334-93C7-060DAFBD25CB}"/>
          </ac:spMkLst>
        </pc:spChg>
        <pc:spChg chg="mod">
          <ac:chgData name="Ragnhild Halvorsrud" userId="917ea340-fd63-490f-a7db-68428d24cf32" providerId="ADAL" clId="{3F26B701-AADC-4668-AAA4-FB7BA2B947B1}" dt="2020-06-19T09:17:02.033" v="5089" actId="790"/>
          <ac:spMkLst>
            <pc:docMk/>
            <pc:sldMk cId="2858277977" sldId="523"/>
            <ac:spMk id="187" creationId="{41BB7829-5704-49BF-BDCE-33406E9F1704}"/>
          </ac:spMkLst>
        </pc:spChg>
        <pc:spChg chg="mod">
          <ac:chgData name="Ragnhild Halvorsrud" userId="917ea340-fd63-490f-a7db-68428d24cf32" providerId="ADAL" clId="{3F26B701-AADC-4668-AAA4-FB7BA2B947B1}" dt="2020-06-19T09:17:02.035" v="5090" actId="790"/>
          <ac:spMkLst>
            <pc:docMk/>
            <pc:sldMk cId="2858277977" sldId="523"/>
            <ac:spMk id="188" creationId="{38E390B4-932E-4CE2-B3DF-80A1E5FD89AE}"/>
          </ac:spMkLst>
        </pc:spChg>
        <pc:spChg chg="del mod">
          <ac:chgData name="Ragnhild Halvorsrud" userId="917ea340-fd63-490f-a7db-68428d24cf32" providerId="ADAL" clId="{3F26B701-AADC-4668-AAA4-FB7BA2B947B1}" dt="2020-06-19T09:17:11.218" v="5156" actId="478"/>
          <ac:spMkLst>
            <pc:docMk/>
            <pc:sldMk cId="2858277977" sldId="523"/>
            <ac:spMk id="191" creationId="{DAB4D17D-48A8-4EE1-A776-288D8F617863}"/>
          </ac:spMkLst>
        </pc:spChg>
        <pc:spChg chg="del mod">
          <ac:chgData name="Ragnhild Halvorsrud" userId="917ea340-fd63-490f-a7db-68428d24cf32" providerId="ADAL" clId="{3F26B701-AADC-4668-AAA4-FB7BA2B947B1}" dt="2020-06-19T09:17:11.218" v="5156" actId="478"/>
          <ac:spMkLst>
            <pc:docMk/>
            <pc:sldMk cId="2858277977" sldId="523"/>
            <ac:spMk id="192" creationId="{85094AE3-2358-4242-BB92-9087C595D93C}"/>
          </ac:spMkLst>
        </pc:spChg>
        <pc:spChg chg="del mod">
          <ac:chgData name="Ragnhild Halvorsrud" userId="917ea340-fd63-490f-a7db-68428d24cf32" providerId="ADAL" clId="{3F26B701-AADC-4668-AAA4-FB7BA2B947B1}" dt="2020-06-19T09:17:11.218" v="5156" actId="478"/>
          <ac:spMkLst>
            <pc:docMk/>
            <pc:sldMk cId="2858277977" sldId="523"/>
            <ac:spMk id="193" creationId="{81C7A87B-554F-4C5C-975F-01956E658112}"/>
          </ac:spMkLst>
        </pc:spChg>
        <pc:spChg chg="del mod">
          <ac:chgData name="Ragnhild Halvorsrud" userId="917ea340-fd63-490f-a7db-68428d24cf32" providerId="ADAL" clId="{3F26B701-AADC-4668-AAA4-FB7BA2B947B1}" dt="2020-06-19T09:17:11.218" v="5156" actId="478"/>
          <ac:spMkLst>
            <pc:docMk/>
            <pc:sldMk cId="2858277977" sldId="523"/>
            <ac:spMk id="194" creationId="{2B0BF3C5-9AC4-4D8E-B199-03E7597918E5}"/>
          </ac:spMkLst>
        </pc:spChg>
        <pc:spChg chg="del mod">
          <ac:chgData name="Ragnhild Halvorsrud" userId="917ea340-fd63-490f-a7db-68428d24cf32" providerId="ADAL" clId="{3F26B701-AADC-4668-AAA4-FB7BA2B947B1}" dt="2020-06-19T09:17:11.218" v="5156" actId="478"/>
          <ac:spMkLst>
            <pc:docMk/>
            <pc:sldMk cId="2858277977" sldId="523"/>
            <ac:spMk id="195" creationId="{9D5F010F-26E6-4D28-AB86-AD97480C405F}"/>
          </ac:spMkLst>
        </pc:spChg>
        <pc:spChg chg="del mod">
          <ac:chgData name="Ragnhild Halvorsrud" userId="917ea340-fd63-490f-a7db-68428d24cf32" providerId="ADAL" clId="{3F26B701-AADC-4668-AAA4-FB7BA2B947B1}" dt="2020-06-19T09:17:11.218" v="5156" actId="478"/>
          <ac:spMkLst>
            <pc:docMk/>
            <pc:sldMk cId="2858277977" sldId="523"/>
            <ac:spMk id="197" creationId="{77739512-F5F8-4B1D-B727-D199EBD4B706}"/>
          </ac:spMkLst>
        </pc:spChg>
        <pc:spChg chg="del mod">
          <ac:chgData name="Ragnhild Halvorsrud" userId="917ea340-fd63-490f-a7db-68428d24cf32" providerId="ADAL" clId="{3F26B701-AADC-4668-AAA4-FB7BA2B947B1}" dt="2020-06-19T09:17:11.218" v="5156" actId="478"/>
          <ac:spMkLst>
            <pc:docMk/>
            <pc:sldMk cId="2858277977" sldId="523"/>
            <ac:spMk id="199" creationId="{5B82D45C-9B8D-461E-8ED3-B2029AAC7E5E}"/>
          </ac:spMkLst>
        </pc:spChg>
        <pc:spChg chg="del mod">
          <ac:chgData name="Ragnhild Halvorsrud" userId="917ea340-fd63-490f-a7db-68428d24cf32" providerId="ADAL" clId="{3F26B701-AADC-4668-AAA4-FB7BA2B947B1}" dt="2020-06-19T09:17:11.218" v="5156" actId="478"/>
          <ac:spMkLst>
            <pc:docMk/>
            <pc:sldMk cId="2858277977" sldId="523"/>
            <ac:spMk id="200" creationId="{D124D30E-213B-4CB6-9EF3-3FF50DD3BF19}"/>
          </ac:spMkLst>
        </pc:spChg>
        <pc:spChg chg="del mod">
          <ac:chgData name="Ragnhild Halvorsrud" userId="917ea340-fd63-490f-a7db-68428d24cf32" providerId="ADAL" clId="{3F26B701-AADC-4668-AAA4-FB7BA2B947B1}" dt="2020-06-19T09:17:11.218" v="5156" actId="478"/>
          <ac:spMkLst>
            <pc:docMk/>
            <pc:sldMk cId="2858277977" sldId="523"/>
            <ac:spMk id="201" creationId="{A1D27D72-5A01-4843-9AE0-65CA07F84F5A}"/>
          </ac:spMkLst>
        </pc:spChg>
        <pc:spChg chg="del mod">
          <ac:chgData name="Ragnhild Halvorsrud" userId="917ea340-fd63-490f-a7db-68428d24cf32" providerId="ADAL" clId="{3F26B701-AADC-4668-AAA4-FB7BA2B947B1}" dt="2020-06-19T09:17:11.218" v="5156" actId="478"/>
          <ac:spMkLst>
            <pc:docMk/>
            <pc:sldMk cId="2858277977" sldId="523"/>
            <ac:spMk id="202" creationId="{A6F3541C-CEE8-4708-9C4F-BFB130F90976}"/>
          </ac:spMkLst>
        </pc:spChg>
        <pc:spChg chg="del mod">
          <ac:chgData name="Ragnhild Halvorsrud" userId="917ea340-fd63-490f-a7db-68428d24cf32" providerId="ADAL" clId="{3F26B701-AADC-4668-AAA4-FB7BA2B947B1}" dt="2020-06-19T09:17:11.218" v="5156" actId="478"/>
          <ac:spMkLst>
            <pc:docMk/>
            <pc:sldMk cId="2858277977" sldId="523"/>
            <ac:spMk id="203" creationId="{E015286A-C8A7-409C-B5A7-09D356A6A144}"/>
          </ac:spMkLst>
        </pc:spChg>
        <pc:spChg chg="del mod">
          <ac:chgData name="Ragnhild Halvorsrud" userId="917ea340-fd63-490f-a7db-68428d24cf32" providerId="ADAL" clId="{3F26B701-AADC-4668-AAA4-FB7BA2B947B1}" dt="2020-06-19T09:17:11.218" v="5156" actId="478"/>
          <ac:spMkLst>
            <pc:docMk/>
            <pc:sldMk cId="2858277977" sldId="523"/>
            <ac:spMk id="205" creationId="{3F2E8038-699E-4964-939F-6FABA7484445}"/>
          </ac:spMkLst>
        </pc:spChg>
        <pc:spChg chg="del mod">
          <ac:chgData name="Ragnhild Halvorsrud" userId="917ea340-fd63-490f-a7db-68428d24cf32" providerId="ADAL" clId="{3F26B701-AADC-4668-AAA4-FB7BA2B947B1}" dt="2020-06-19T09:17:11.218" v="5156" actId="478"/>
          <ac:spMkLst>
            <pc:docMk/>
            <pc:sldMk cId="2858277977" sldId="523"/>
            <ac:spMk id="206" creationId="{EE4670B8-34D6-4E98-9DAD-C1D8778D8A96}"/>
          </ac:spMkLst>
        </pc:spChg>
        <pc:spChg chg="del mod">
          <ac:chgData name="Ragnhild Halvorsrud" userId="917ea340-fd63-490f-a7db-68428d24cf32" providerId="ADAL" clId="{3F26B701-AADC-4668-AAA4-FB7BA2B947B1}" dt="2020-06-19T09:17:11.218" v="5156" actId="478"/>
          <ac:spMkLst>
            <pc:docMk/>
            <pc:sldMk cId="2858277977" sldId="523"/>
            <ac:spMk id="207" creationId="{0D645823-20DF-434A-A148-9900FD7F01B1}"/>
          </ac:spMkLst>
        </pc:spChg>
        <pc:spChg chg="del mod">
          <ac:chgData name="Ragnhild Halvorsrud" userId="917ea340-fd63-490f-a7db-68428d24cf32" providerId="ADAL" clId="{3F26B701-AADC-4668-AAA4-FB7BA2B947B1}" dt="2020-06-19T09:17:11.218" v="5156" actId="478"/>
          <ac:spMkLst>
            <pc:docMk/>
            <pc:sldMk cId="2858277977" sldId="523"/>
            <ac:spMk id="208" creationId="{71707D11-4B34-4BAF-8BE7-ECB952E42A1E}"/>
          </ac:spMkLst>
        </pc:spChg>
        <pc:spChg chg="del mod">
          <ac:chgData name="Ragnhild Halvorsrud" userId="917ea340-fd63-490f-a7db-68428d24cf32" providerId="ADAL" clId="{3F26B701-AADC-4668-AAA4-FB7BA2B947B1}" dt="2020-06-19T09:17:11.218" v="5156" actId="478"/>
          <ac:spMkLst>
            <pc:docMk/>
            <pc:sldMk cId="2858277977" sldId="523"/>
            <ac:spMk id="209" creationId="{C0D6F308-5024-473E-A963-A05AB5B6FD31}"/>
          </ac:spMkLst>
        </pc:spChg>
        <pc:spChg chg="del mod">
          <ac:chgData name="Ragnhild Halvorsrud" userId="917ea340-fd63-490f-a7db-68428d24cf32" providerId="ADAL" clId="{3F26B701-AADC-4668-AAA4-FB7BA2B947B1}" dt="2020-06-19T09:17:11.218" v="5156" actId="478"/>
          <ac:spMkLst>
            <pc:docMk/>
            <pc:sldMk cId="2858277977" sldId="523"/>
            <ac:spMk id="210" creationId="{466D12F7-E36F-4BE8-84BD-78C1E34089CD}"/>
          </ac:spMkLst>
        </pc:spChg>
        <pc:spChg chg="del mod">
          <ac:chgData name="Ragnhild Halvorsrud" userId="917ea340-fd63-490f-a7db-68428d24cf32" providerId="ADAL" clId="{3F26B701-AADC-4668-AAA4-FB7BA2B947B1}" dt="2020-06-19T09:17:11.218" v="5156" actId="478"/>
          <ac:spMkLst>
            <pc:docMk/>
            <pc:sldMk cId="2858277977" sldId="523"/>
            <ac:spMk id="211" creationId="{B822BFFD-83DE-4F4D-9442-708FEEFD2C20}"/>
          </ac:spMkLst>
        </pc:spChg>
        <pc:spChg chg="del mod">
          <ac:chgData name="Ragnhild Halvorsrud" userId="917ea340-fd63-490f-a7db-68428d24cf32" providerId="ADAL" clId="{3F26B701-AADC-4668-AAA4-FB7BA2B947B1}" dt="2020-06-19T09:17:11.218" v="5156" actId="478"/>
          <ac:spMkLst>
            <pc:docMk/>
            <pc:sldMk cId="2858277977" sldId="523"/>
            <ac:spMk id="212" creationId="{2AE198DB-B6A8-4ACE-8C8E-B4EFF9251AA8}"/>
          </ac:spMkLst>
        </pc:spChg>
        <pc:spChg chg="del mod">
          <ac:chgData name="Ragnhild Halvorsrud" userId="917ea340-fd63-490f-a7db-68428d24cf32" providerId="ADAL" clId="{3F26B701-AADC-4668-AAA4-FB7BA2B947B1}" dt="2020-06-19T09:17:11.218" v="5156" actId="478"/>
          <ac:spMkLst>
            <pc:docMk/>
            <pc:sldMk cId="2858277977" sldId="523"/>
            <ac:spMk id="213" creationId="{8A52DFBA-570D-4F8E-B541-129728BAC6A2}"/>
          </ac:spMkLst>
        </pc:spChg>
        <pc:spChg chg="del mod">
          <ac:chgData name="Ragnhild Halvorsrud" userId="917ea340-fd63-490f-a7db-68428d24cf32" providerId="ADAL" clId="{3F26B701-AADC-4668-AAA4-FB7BA2B947B1}" dt="2020-06-19T09:17:11.218" v="5156" actId="478"/>
          <ac:spMkLst>
            <pc:docMk/>
            <pc:sldMk cId="2858277977" sldId="523"/>
            <ac:spMk id="221" creationId="{AC35EB88-B7A7-4A65-8A8E-93C685F7F803}"/>
          </ac:spMkLst>
        </pc:spChg>
        <pc:spChg chg="del mod">
          <ac:chgData name="Ragnhild Halvorsrud" userId="917ea340-fd63-490f-a7db-68428d24cf32" providerId="ADAL" clId="{3F26B701-AADC-4668-AAA4-FB7BA2B947B1}" dt="2020-06-19T09:17:11.218" v="5156" actId="478"/>
          <ac:spMkLst>
            <pc:docMk/>
            <pc:sldMk cId="2858277977" sldId="523"/>
            <ac:spMk id="223" creationId="{E388BAA5-0B36-458F-A81E-FFA3037C6806}"/>
          </ac:spMkLst>
        </pc:spChg>
        <pc:spChg chg="del mod">
          <ac:chgData name="Ragnhild Halvorsrud" userId="917ea340-fd63-490f-a7db-68428d24cf32" providerId="ADAL" clId="{3F26B701-AADC-4668-AAA4-FB7BA2B947B1}" dt="2020-06-19T09:17:11.218" v="5156" actId="478"/>
          <ac:spMkLst>
            <pc:docMk/>
            <pc:sldMk cId="2858277977" sldId="523"/>
            <ac:spMk id="226" creationId="{B43B55B0-D10F-40F6-9081-00BA7114B3AB}"/>
          </ac:spMkLst>
        </pc:spChg>
        <pc:spChg chg="del mod">
          <ac:chgData name="Ragnhild Halvorsrud" userId="917ea340-fd63-490f-a7db-68428d24cf32" providerId="ADAL" clId="{3F26B701-AADC-4668-AAA4-FB7BA2B947B1}" dt="2020-06-19T09:17:11.218" v="5156" actId="478"/>
          <ac:spMkLst>
            <pc:docMk/>
            <pc:sldMk cId="2858277977" sldId="523"/>
            <ac:spMk id="227" creationId="{D97F7DDE-2E14-45AF-89C9-71766DF65A06}"/>
          </ac:spMkLst>
        </pc:spChg>
        <pc:spChg chg="del mod">
          <ac:chgData name="Ragnhild Halvorsrud" userId="917ea340-fd63-490f-a7db-68428d24cf32" providerId="ADAL" clId="{3F26B701-AADC-4668-AAA4-FB7BA2B947B1}" dt="2020-06-19T09:17:11.218" v="5156" actId="478"/>
          <ac:spMkLst>
            <pc:docMk/>
            <pc:sldMk cId="2858277977" sldId="523"/>
            <ac:spMk id="230" creationId="{CE46B8F9-7C6B-4A58-9067-6CE217FD725B}"/>
          </ac:spMkLst>
        </pc:spChg>
        <pc:spChg chg="del mod">
          <ac:chgData name="Ragnhild Halvorsrud" userId="917ea340-fd63-490f-a7db-68428d24cf32" providerId="ADAL" clId="{3F26B701-AADC-4668-AAA4-FB7BA2B947B1}" dt="2020-06-19T09:17:11.218" v="5156" actId="478"/>
          <ac:spMkLst>
            <pc:docMk/>
            <pc:sldMk cId="2858277977" sldId="523"/>
            <ac:spMk id="231" creationId="{DBADCF28-B69B-44A3-A774-70066840F2E0}"/>
          </ac:spMkLst>
        </pc:spChg>
        <pc:spChg chg="del mod">
          <ac:chgData name="Ragnhild Halvorsrud" userId="917ea340-fd63-490f-a7db-68428d24cf32" providerId="ADAL" clId="{3F26B701-AADC-4668-AAA4-FB7BA2B947B1}" dt="2020-06-19T09:17:11.218" v="5156" actId="478"/>
          <ac:spMkLst>
            <pc:docMk/>
            <pc:sldMk cId="2858277977" sldId="523"/>
            <ac:spMk id="233" creationId="{27E54863-7A8C-41B4-8F22-E26FCBEA32AE}"/>
          </ac:spMkLst>
        </pc:spChg>
        <pc:spChg chg="del mod">
          <ac:chgData name="Ragnhild Halvorsrud" userId="917ea340-fd63-490f-a7db-68428d24cf32" providerId="ADAL" clId="{3F26B701-AADC-4668-AAA4-FB7BA2B947B1}" dt="2020-06-19T09:17:11.218" v="5156" actId="478"/>
          <ac:spMkLst>
            <pc:docMk/>
            <pc:sldMk cId="2858277977" sldId="523"/>
            <ac:spMk id="236" creationId="{5673C265-8AA6-4E73-A5DD-0E12EE171678}"/>
          </ac:spMkLst>
        </pc:spChg>
        <pc:spChg chg="del mod">
          <ac:chgData name="Ragnhild Halvorsrud" userId="917ea340-fd63-490f-a7db-68428d24cf32" providerId="ADAL" clId="{3F26B701-AADC-4668-AAA4-FB7BA2B947B1}" dt="2020-06-19T09:17:11.218" v="5156" actId="478"/>
          <ac:spMkLst>
            <pc:docMk/>
            <pc:sldMk cId="2858277977" sldId="523"/>
            <ac:spMk id="237" creationId="{CE09B525-9E8D-48D6-84EE-A2D655F8DAAC}"/>
          </ac:spMkLst>
        </pc:spChg>
        <pc:spChg chg="del mod">
          <ac:chgData name="Ragnhild Halvorsrud" userId="917ea340-fd63-490f-a7db-68428d24cf32" providerId="ADAL" clId="{3F26B701-AADC-4668-AAA4-FB7BA2B947B1}" dt="2020-06-19T09:17:11.218" v="5156" actId="478"/>
          <ac:spMkLst>
            <pc:docMk/>
            <pc:sldMk cId="2858277977" sldId="523"/>
            <ac:spMk id="238" creationId="{97B61FE9-251E-4395-8DA8-C0B9F1822C36}"/>
          </ac:spMkLst>
        </pc:spChg>
        <pc:spChg chg="del mod">
          <ac:chgData name="Ragnhild Halvorsrud" userId="917ea340-fd63-490f-a7db-68428d24cf32" providerId="ADAL" clId="{3F26B701-AADC-4668-AAA4-FB7BA2B947B1}" dt="2020-06-19T09:17:11.218" v="5156" actId="478"/>
          <ac:spMkLst>
            <pc:docMk/>
            <pc:sldMk cId="2858277977" sldId="523"/>
            <ac:spMk id="239" creationId="{94C8BA20-1BC0-477C-9E6C-D9195BE96506}"/>
          </ac:spMkLst>
        </pc:spChg>
        <pc:spChg chg="del mod">
          <ac:chgData name="Ragnhild Halvorsrud" userId="917ea340-fd63-490f-a7db-68428d24cf32" providerId="ADAL" clId="{3F26B701-AADC-4668-AAA4-FB7BA2B947B1}" dt="2020-06-19T09:17:11.218" v="5156" actId="478"/>
          <ac:spMkLst>
            <pc:docMk/>
            <pc:sldMk cId="2858277977" sldId="523"/>
            <ac:spMk id="244" creationId="{D81A569C-8F16-4F7B-9798-81D5076E3ADB}"/>
          </ac:spMkLst>
        </pc:spChg>
        <pc:spChg chg="del mod">
          <ac:chgData name="Ragnhild Halvorsrud" userId="917ea340-fd63-490f-a7db-68428d24cf32" providerId="ADAL" clId="{3F26B701-AADC-4668-AAA4-FB7BA2B947B1}" dt="2020-06-19T09:17:11.218" v="5156" actId="478"/>
          <ac:spMkLst>
            <pc:docMk/>
            <pc:sldMk cId="2858277977" sldId="523"/>
            <ac:spMk id="246" creationId="{55E4007E-CB64-4EE0-8B72-76724BD66FCB}"/>
          </ac:spMkLst>
        </pc:spChg>
        <pc:spChg chg="del mod">
          <ac:chgData name="Ragnhild Halvorsrud" userId="917ea340-fd63-490f-a7db-68428d24cf32" providerId="ADAL" clId="{3F26B701-AADC-4668-AAA4-FB7BA2B947B1}" dt="2020-06-19T09:17:11.218" v="5156" actId="478"/>
          <ac:spMkLst>
            <pc:docMk/>
            <pc:sldMk cId="2858277977" sldId="523"/>
            <ac:spMk id="249" creationId="{37FB65F1-57C2-4176-BB65-C0AD0FE24A73}"/>
          </ac:spMkLst>
        </pc:spChg>
        <pc:spChg chg="del mod">
          <ac:chgData name="Ragnhild Halvorsrud" userId="917ea340-fd63-490f-a7db-68428d24cf32" providerId="ADAL" clId="{3F26B701-AADC-4668-AAA4-FB7BA2B947B1}" dt="2020-06-19T09:17:11.218" v="5156" actId="478"/>
          <ac:spMkLst>
            <pc:docMk/>
            <pc:sldMk cId="2858277977" sldId="523"/>
            <ac:spMk id="250" creationId="{23292AC1-BCED-4EE8-ABE4-AA0C7BC50AC4}"/>
          </ac:spMkLst>
        </pc:spChg>
        <pc:spChg chg="del mod">
          <ac:chgData name="Ragnhild Halvorsrud" userId="917ea340-fd63-490f-a7db-68428d24cf32" providerId="ADAL" clId="{3F26B701-AADC-4668-AAA4-FB7BA2B947B1}" dt="2020-06-19T09:17:11.218" v="5156" actId="478"/>
          <ac:spMkLst>
            <pc:docMk/>
            <pc:sldMk cId="2858277977" sldId="523"/>
            <ac:spMk id="251" creationId="{96A9202B-B5C4-4240-9EE3-B485B102293E}"/>
          </ac:spMkLst>
        </pc:spChg>
        <pc:spChg chg="del mod">
          <ac:chgData name="Ragnhild Halvorsrud" userId="917ea340-fd63-490f-a7db-68428d24cf32" providerId="ADAL" clId="{3F26B701-AADC-4668-AAA4-FB7BA2B947B1}" dt="2020-06-19T09:17:11.218" v="5156" actId="478"/>
          <ac:spMkLst>
            <pc:docMk/>
            <pc:sldMk cId="2858277977" sldId="523"/>
            <ac:spMk id="253" creationId="{19982E45-4763-45EB-A5C5-EFE8E6259451}"/>
          </ac:spMkLst>
        </pc:spChg>
        <pc:spChg chg="del mod">
          <ac:chgData name="Ragnhild Halvorsrud" userId="917ea340-fd63-490f-a7db-68428d24cf32" providerId="ADAL" clId="{3F26B701-AADC-4668-AAA4-FB7BA2B947B1}" dt="2020-06-19T09:17:11.218" v="5156" actId="478"/>
          <ac:spMkLst>
            <pc:docMk/>
            <pc:sldMk cId="2858277977" sldId="523"/>
            <ac:spMk id="254" creationId="{2FCD401B-8C84-4DE1-A2AE-456EC139D24A}"/>
          </ac:spMkLst>
        </pc:spChg>
        <pc:spChg chg="del mod">
          <ac:chgData name="Ragnhild Halvorsrud" userId="917ea340-fd63-490f-a7db-68428d24cf32" providerId="ADAL" clId="{3F26B701-AADC-4668-AAA4-FB7BA2B947B1}" dt="2020-06-19T09:17:11.218" v="5156" actId="478"/>
          <ac:spMkLst>
            <pc:docMk/>
            <pc:sldMk cId="2858277977" sldId="523"/>
            <ac:spMk id="255" creationId="{867614DE-DDD1-4444-8FCE-08F03048A321}"/>
          </ac:spMkLst>
        </pc:spChg>
        <pc:spChg chg="del mod">
          <ac:chgData name="Ragnhild Halvorsrud" userId="917ea340-fd63-490f-a7db-68428d24cf32" providerId="ADAL" clId="{3F26B701-AADC-4668-AAA4-FB7BA2B947B1}" dt="2020-06-19T09:17:11.218" v="5156" actId="478"/>
          <ac:spMkLst>
            <pc:docMk/>
            <pc:sldMk cId="2858277977" sldId="523"/>
            <ac:spMk id="259" creationId="{733769AE-F37B-481C-BB9D-26AF7F7A2C22}"/>
          </ac:spMkLst>
        </pc:spChg>
        <pc:spChg chg="del mod">
          <ac:chgData name="Ragnhild Halvorsrud" userId="917ea340-fd63-490f-a7db-68428d24cf32" providerId="ADAL" clId="{3F26B701-AADC-4668-AAA4-FB7BA2B947B1}" dt="2020-06-19T09:17:11.218" v="5156" actId="478"/>
          <ac:spMkLst>
            <pc:docMk/>
            <pc:sldMk cId="2858277977" sldId="523"/>
            <ac:spMk id="260" creationId="{211C474C-B281-409B-B195-76730D4B8D0E}"/>
          </ac:spMkLst>
        </pc:spChg>
        <pc:spChg chg="del mod">
          <ac:chgData name="Ragnhild Halvorsrud" userId="917ea340-fd63-490f-a7db-68428d24cf32" providerId="ADAL" clId="{3F26B701-AADC-4668-AAA4-FB7BA2B947B1}" dt="2020-06-19T09:17:11.218" v="5156" actId="478"/>
          <ac:spMkLst>
            <pc:docMk/>
            <pc:sldMk cId="2858277977" sldId="523"/>
            <ac:spMk id="264" creationId="{149A4990-CCF0-4CC3-AD70-857C347DD849}"/>
          </ac:spMkLst>
        </pc:spChg>
        <pc:spChg chg="del mod">
          <ac:chgData name="Ragnhild Halvorsrud" userId="917ea340-fd63-490f-a7db-68428d24cf32" providerId="ADAL" clId="{3F26B701-AADC-4668-AAA4-FB7BA2B947B1}" dt="2020-06-19T09:17:11.218" v="5156" actId="478"/>
          <ac:spMkLst>
            <pc:docMk/>
            <pc:sldMk cId="2858277977" sldId="523"/>
            <ac:spMk id="267" creationId="{FB23B50B-3E78-4F62-BB15-38E143A8C9E8}"/>
          </ac:spMkLst>
        </pc:spChg>
        <pc:spChg chg="del mod">
          <ac:chgData name="Ragnhild Halvorsrud" userId="917ea340-fd63-490f-a7db-68428d24cf32" providerId="ADAL" clId="{3F26B701-AADC-4668-AAA4-FB7BA2B947B1}" dt="2020-06-19T09:17:11.218" v="5156" actId="478"/>
          <ac:spMkLst>
            <pc:docMk/>
            <pc:sldMk cId="2858277977" sldId="523"/>
            <ac:spMk id="269" creationId="{A6B471C5-653E-48C1-BB81-0869B1A0DCD1}"/>
          </ac:spMkLst>
        </pc:spChg>
        <pc:spChg chg="del mod">
          <ac:chgData name="Ragnhild Halvorsrud" userId="917ea340-fd63-490f-a7db-68428d24cf32" providerId="ADAL" clId="{3F26B701-AADC-4668-AAA4-FB7BA2B947B1}" dt="2020-06-19T09:17:11.218" v="5156" actId="478"/>
          <ac:spMkLst>
            <pc:docMk/>
            <pc:sldMk cId="2858277977" sldId="523"/>
            <ac:spMk id="270" creationId="{07689D87-F465-40B6-806C-D8187DDACFFF}"/>
          </ac:spMkLst>
        </pc:spChg>
        <pc:spChg chg="del mod">
          <ac:chgData name="Ragnhild Halvorsrud" userId="917ea340-fd63-490f-a7db-68428d24cf32" providerId="ADAL" clId="{3F26B701-AADC-4668-AAA4-FB7BA2B947B1}" dt="2020-06-19T09:17:11.218" v="5156" actId="478"/>
          <ac:spMkLst>
            <pc:docMk/>
            <pc:sldMk cId="2858277977" sldId="523"/>
            <ac:spMk id="271" creationId="{0DA77A01-2864-4897-B449-03BBB039E2FD}"/>
          </ac:spMkLst>
        </pc:spChg>
        <pc:spChg chg="del mod">
          <ac:chgData name="Ragnhild Halvorsrud" userId="917ea340-fd63-490f-a7db-68428d24cf32" providerId="ADAL" clId="{3F26B701-AADC-4668-AAA4-FB7BA2B947B1}" dt="2020-06-19T09:17:11.218" v="5156" actId="478"/>
          <ac:spMkLst>
            <pc:docMk/>
            <pc:sldMk cId="2858277977" sldId="523"/>
            <ac:spMk id="274" creationId="{BAFB401C-DBFA-4BA6-9C31-EA7B10DBD4A7}"/>
          </ac:spMkLst>
        </pc:spChg>
        <pc:spChg chg="del mod">
          <ac:chgData name="Ragnhild Halvorsrud" userId="917ea340-fd63-490f-a7db-68428d24cf32" providerId="ADAL" clId="{3F26B701-AADC-4668-AAA4-FB7BA2B947B1}" dt="2020-06-19T09:17:11.218" v="5156" actId="478"/>
          <ac:spMkLst>
            <pc:docMk/>
            <pc:sldMk cId="2858277977" sldId="523"/>
            <ac:spMk id="276" creationId="{77E623F5-4C8D-4A49-BD85-DA65257759AC}"/>
          </ac:spMkLst>
        </pc:spChg>
        <pc:spChg chg="del mod">
          <ac:chgData name="Ragnhild Halvorsrud" userId="917ea340-fd63-490f-a7db-68428d24cf32" providerId="ADAL" clId="{3F26B701-AADC-4668-AAA4-FB7BA2B947B1}" dt="2020-06-19T09:17:11.218" v="5156" actId="478"/>
          <ac:spMkLst>
            <pc:docMk/>
            <pc:sldMk cId="2858277977" sldId="523"/>
            <ac:spMk id="278" creationId="{A749D1DB-84EB-4228-B29A-056BC3D1EB53}"/>
          </ac:spMkLst>
        </pc:spChg>
        <pc:spChg chg="del mod">
          <ac:chgData name="Ragnhild Halvorsrud" userId="917ea340-fd63-490f-a7db-68428d24cf32" providerId="ADAL" clId="{3F26B701-AADC-4668-AAA4-FB7BA2B947B1}" dt="2020-06-19T09:17:11.218" v="5156" actId="478"/>
          <ac:spMkLst>
            <pc:docMk/>
            <pc:sldMk cId="2858277977" sldId="523"/>
            <ac:spMk id="279" creationId="{0E4D0815-F903-476E-8516-4DFC5B54752C}"/>
          </ac:spMkLst>
        </pc:spChg>
        <pc:spChg chg="del mod">
          <ac:chgData name="Ragnhild Halvorsrud" userId="917ea340-fd63-490f-a7db-68428d24cf32" providerId="ADAL" clId="{3F26B701-AADC-4668-AAA4-FB7BA2B947B1}" dt="2020-06-19T09:17:11.218" v="5156" actId="478"/>
          <ac:spMkLst>
            <pc:docMk/>
            <pc:sldMk cId="2858277977" sldId="523"/>
            <ac:spMk id="280" creationId="{6FCFEFC6-ECEB-467E-B8A8-69A5A59A8248}"/>
          </ac:spMkLst>
        </pc:spChg>
        <pc:spChg chg="del mod">
          <ac:chgData name="Ragnhild Halvorsrud" userId="917ea340-fd63-490f-a7db-68428d24cf32" providerId="ADAL" clId="{3F26B701-AADC-4668-AAA4-FB7BA2B947B1}" dt="2020-06-19T09:17:11.218" v="5156" actId="478"/>
          <ac:spMkLst>
            <pc:docMk/>
            <pc:sldMk cId="2858277977" sldId="523"/>
            <ac:spMk id="282" creationId="{EC577213-DF52-4519-9BCC-82997433F919}"/>
          </ac:spMkLst>
        </pc:spChg>
        <pc:spChg chg="del mod">
          <ac:chgData name="Ragnhild Halvorsrud" userId="917ea340-fd63-490f-a7db-68428d24cf32" providerId="ADAL" clId="{3F26B701-AADC-4668-AAA4-FB7BA2B947B1}" dt="2020-06-19T09:17:11.218" v="5156" actId="478"/>
          <ac:spMkLst>
            <pc:docMk/>
            <pc:sldMk cId="2858277977" sldId="523"/>
            <ac:spMk id="286" creationId="{F96B6C2F-DC6C-49A2-B803-0C664FED25D0}"/>
          </ac:spMkLst>
        </pc:spChg>
        <pc:spChg chg="del mod">
          <ac:chgData name="Ragnhild Halvorsrud" userId="917ea340-fd63-490f-a7db-68428d24cf32" providerId="ADAL" clId="{3F26B701-AADC-4668-AAA4-FB7BA2B947B1}" dt="2020-06-19T09:17:11.218" v="5156" actId="478"/>
          <ac:spMkLst>
            <pc:docMk/>
            <pc:sldMk cId="2858277977" sldId="523"/>
            <ac:spMk id="287" creationId="{F2CBA80C-15BC-4C4D-B269-F66D4C771067}"/>
          </ac:spMkLst>
        </pc:spChg>
        <pc:spChg chg="del mod">
          <ac:chgData name="Ragnhild Halvorsrud" userId="917ea340-fd63-490f-a7db-68428d24cf32" providerId="ADAL" clId="{3F26B701-AADC-4668-AAA4-FB7BA2B947B1}" dt="2020-06-19T09:17:11.218" v="5156" actId="478"/>
          <ac:spMkLst>
            <pc:docMk/>
            <pc:sldMk cId="2858277977" sldId="523"/>
            <ac:spMk id="299" creationId="{2EB66A4B-4939-432E-A4D6-3DBB0F7F8C95}"/>
          </ac:spMkLst>
        </pc:spChg>
        <pc:spChg chg="del mod">
          <ac:chgData name="Ragnhild Halvorsrud" userId="917ea340-fd63-490f-a7db-68428d24cf32" providerId="ADAL" clId="{3F26B701-AADC-4668-AAA4-FB7BA2B947B1}" dt="2020-06-19T09:17:11.218" v="5156" actId="478"/>
          <ac:spMkLst>
            <pc:docMk/>
            <pc:sldMk cId="2858277977" sldId="523"/>
            <ac:spMk id="300" creationId="{3E8E359A-757E-4982-A76F-CA4D90797652}"/>
          </ac:spMkLst>
        </pc:spChg>
        <pc:spChg chg="del mod">
          <ac:chgData name="Ragnhild Halvorsrud" userId="917ea340-fd63-490f-a7db-68428d24cf32" providerId="ADAL" clId="{3F26B701-AADC-4668-AAA4-FB7BA2B947B1}" dt="2020-06-19T09:17:11.218" v="5156" actId="478"/>
          <ac:spMkLst>
            <pc:docMk/>
            <pc:sldMk cId="2858277977" sldId="523"/>
            <ac:spMk id="301" creationId="{373F61BD-C419-40D4-9D9F-32A782C41727}"/>
          </ac:spMkLst>
        </pc:spChg>
        <pc:spChg chg="del mod">
          <ac:chgData name="Ragnhild Halvorsrud" userId="917ea340-fd63-490f-a7db-68428d24cf32" providerId="ADAL" clId="{3F26B701-AADC-4668-AAA4-FB7BA2B947B1}" dt="2020-06-19T09:17:11.218" v="5156" actId="478"/>
          <ac:spMkLst>
            <pc:docMk/>
            <pc:sldMk cId="2858277977" sldId="523"/>
            <ac:spMk id="302" creationId="{E08E9368-DB9B-4B1C-8D39-981451A6BB18}"/>
          </ac:spMkLst>
        </pc:spChg>
        <pc:spChg chg="del mod">
          <ac:chgData name="Ragnhild Halvorsrud" userId="917ea340-fd63-490f-a7db-68428d24cf32" providerId="ADAL" clId="{3F26B701-AADC-4668-AAA4-FB7BA2B947B1}" dt="2020-06-19T09:17:11.218" v="5156" actId="478"/>
          <ac:spMkLst>
            <pc:docMk/>
            <pc:sldMk cId="2858277977" sldId="523"/>
            <ac:spMk id="303" creationId="{747FBF5C-095A-45FE-8854-D429DEF68794}"/>
          </ac:spMkLst>
        </pc:spChg>
        <pc:spChg chg="del mod">
          <ac:chgData name="Ragnhild Halvorsrud" userId="917ea340-fd63-490f-a7db-68428d24cf32" providerId="ADAL" clId="{3F26B701-AADC-4668-AAA4-FB7BA2B947B1}" dt="2020-06-19T09:32:36.918" v="6758" actId="478"/>
          <ac:spMkLst>
            <pc:docMk/>
            <pc:sldMk cId="2858277977" sldId="523"/>
            <ac:spMk id="305" creationId="{0DBF0D01-D33F-4C68-91B2-C55C2397487D}"/>
          </ac:spMkLst>
        </pc:spChg>
        <pc:spChg chg="del mod">
          <ac:chgData name="Ragnhild Halvorsrud" userId="917ea340-fd63-490f-a7db-68428d24cf32" providerId="ADAL" clId="{3F26B701-AADC-4668-AAA4-FB7BA2B947B1}" dt="2020-06-19T09:22:16.326" v="5185" actId="478"/>
          <ac:spMkLst>
            <pc:docMk/>
            <pc:sldMk cId="2858277977" sldId="523"/>
            <ac:spMk id="308" creationId="{9F7577AC-69E9-4408-99C3-C85FD5501648}"/>
          </ac:spMkLst>
        </pc:spChg>
        <pc:spChg chg="mod">
          <ac:chgData name="Ragnhild Halvorsrud" userId="917ea340-fd63-490f-a7db-68428d24cf32" providerId="ADAL" clId="{3F26B701-AADC-4668-AAA4-FB7BA2B947B1}" dt="2020-06-19T09:17:28.036" v="5157"/>
          <ac:spMkLst>
            <pc:docMk/>
            <pc:sldMk cId="2858277977" sldId="523"/>
            <ac:spMk id="311" creationId="{985C3B83-6896-4E4B-BF09-EED848AC0A3A}"/>
          </ac:spMkLst>
        </pc:spChg>
        <pc:spChg chg="mod">
          <ac:chgData name="Ragnhild Halvorsrud" userId="917ea340-fd63-490f-a7db-68428d24cf32" providerId="ADAL" clId="{3F26B701-AADC-4668-AAA4-FB7BA2B947B1}" dt="2020-06-19T09:17:28.036" v="5157"/>
          <ac:spMkLst>
            <pc:docMk/>
            <pc:sldMk cId="2858277977" sldId="523"/>
            <ac:spMk id="312" creationId="{5916C3FB-5EAB-4CB1-977E-4FDA0029950A}"/>
          </ac:spMkLst>
        </pc:spChg>
        <pc:spChg chg="mod">
          <ac:chgData name="Ragnhild Halvorsrud" userId="917ea340-fd63-490f-a7db-68428d24cf32" providerId="ADAL" clId="{3F26B701-AADC-4668-AAA4-FB7BA2B947B1}" dt="2020-06-19T17:20:46.475" v="16351" actId="790"/>
          <ac:spMkLst>
            <pc:docMk/>
            <pc:sldMk cId="2858277977" sldId="523"/>
            <ac:spMk id="313" creationId="{426AB4B2-A908-41D8-AA22-63EF3139CEE0}"/>
          </ac:spMkLst>
        </pc:spChg>
        <pc:spChg chg="mod">
          <ac:chgData name="Ragnhild Halvorsrud" userId="917ea340-fd63-490f-a7db-68428d24cf32" providerId="ADAL" clId="{3F26B701-AADC-4668-AAA4-FB7BA2B947B1}" dt="2020-06-19T17:20:46.477" v="16352" actId="790"/>
          <ac:spMkLst>
            <pc:docMk/>
            <pc:sldMk cId="2858277977" sldId="523"/>
            <ac:spMk id="314" creationId="{F621B33F-B7F9-4AF7-B1DE-B5A9FBF7725B}"/>
          </ac:spMkLst>
        </pc:spChg>
        <pc:spChg chg="mod">
          <ac:chgData name="Ragnhild Halvorsrud" userId="917ea340-fd63-490f-a7db-68428d24cf32" providerId="ADAL" clId="{3F26B701-AADC-4668-AAA4-FB7BA2B947B1}" dt="2020-06-19T09:17:28.036" v="5157"/>
          <ac:spMkLst>
            <pc:docMk/>
            <pc:sldMk cId="2858277977" sldId="523"/>
            <ac:spMk id="315" creationId="{A93B7ED1-8F43-4667-847E-8D3D2CF194A2}"/>
          </ac:spMkLst>
        </pc:spChg>
        <pc:spChg chg="mod">
          <ac:chgData name="Ragnhild Halvorsrud" userId="917ea340-fd63-490f-a7db-68428d24cf32" providerId="ADAL" clId="{3F26B701-AADC-4668-AAA4-FB7BA2B947B1}" dt="2020-06-19T09:17:28.036" v="5157"/>
          <ac:spMkLst>
            <pc:docMk/>
            <pc:sldMk cId="2858277977" sldId="523"/>
            <ac:spMk id="316" creationId="{5ADB925C-F0EC-42EC-8B14-36305A0E711F}"/>
          </ac:spMkLst>
        </pc:spChg>
        <pc:spChg chg="mod">
          <ac:chgData name="Ragnhild Halvorsrud" userId="917ea340-fd63-490f-a7db-68428d24cf32" providerId="ADAL" clId="{3F26B701-AADC-4668-AAA4-FB7BA2B947B1}" dt="2020-06-19T09:17:28.036" v="5157"/>
          <ac:spMkLst>
            <pc:docMk/>
            <pc:sldMk cId="2858277977" sldId="523"/>
            <ac:spMk id="317" creationId="{28C48CA8-764A-4F1A-94FD-4BCC2770816A}"/>
          </ac:spMkLst>
        </pc:spChg>
        <pc:spChg chg="mod">
          <ac:chgData name="Ragnhild Halvorsrud" userId="917ea340-fd63-490f-a7db-68428d24cf32" providerId="ADAL" clId="{3F26B701-AADC-4668-AAA4-FB7BA2B947B1}" dt="2020-06-19T09:17:28.036" v="5157"/>
          <ac:spMkLst>
            <pc:docMk/>
            <pc:sldMk cId="2858277977" sldId="523"/>
            <ac:spMk id="318" creationId="{D6162049-F675-4948-93CB-D498706DC106}"/>
          </ac:spMkLst>
        </pc:spChg>
        <pc:spChg chg="mod">
          <ac:chgData name="Ragnhild Halvorsrud" userId="917ea340-fd63-490f-a7db-68428d24cf32" providerId="ADAL" clId="{3F26B701-AADC-4668-AAA4-FB7BA2B947B1}" dt="2020-06-19T09:17:28.036" v="5157"/>
          <ac:spMkLst>
            <pc:docMk/>
            <pc:sldMk cId="2858277977" sldId="523"/>
            <ac:spMk id="319" creationId="{55106B61-A3CE-4DE9-B1B4-D741BE91D3F9}"/>
          </ac:spMkLst>
        </pc:spChg>
        <pc:spChg chg="mod">
          <ac:chgData name="Ragnhild Halvorsrud" userId="917ea340-fd63-490f-a7db-68428d24cf32" providerId="ADAL" clId="{3F26B701-AADC-4668-AAA4-FB7BA2B947B1}" dt="2020-06-19T09:17:28.036" v="5157"/>
          <ac:spMkLst>
            <pc:docMk/>
            <pc:sldMk cId="2858277977" sldId="523"/>
            <ac:spMk id="320" creationId="{5F5E1E66-4FC8-4A89-8494-4D340F0187EF}"/>
          </ac:spMkLst>
        </pc:spChg>
        <pc:spChg chg="mod">
          <ac:chgData name="Ragnhild Halvorsrud" userId="917ea340-fd63-490f-a7db-68428d24cf32" providerId="ADAL" clId="{3F26B701-AADC-4668-AAA4-FB7BA2B947B1}" dt="2020-06-19T09:17:28.036" v="5157"/>
          <ac:spMkLst>
            <pc:docMk/>
            <pc:sldMk cId="2858277977" sldId="523"/>
            <ac:spMk id="322" creationId="{0E0DBB50-00F4-4BAC-9AF4-B7E53C021DC1}"/>
          </ac:spMkLst>
        </pc:spChg>
        <pc:spChg chg="mod">
          <ac:chgData name="Ragnhild Halvorsrud" userId="917ea340-fd63-490f-a7db-68428d24cf32" providerId="ADAL" clId="{3F26B701-AADC-4668-AAA4-FB7BA2B947B1}" dt="2020-06-19T09:17:28.036" v="5157"/>
          <ac:spMkLst>
            <pc:docMk/>
            <pc:sldMk cId="2858277977" sldId="523"/>
            <ac:spMk id="323" creationId="{7CB875D7-D1E3-4431-97D8-0A8DBE4E41CE}"/>
          </ac:spMkLst>
        </pc:spChg>
        <pc:spChg chg="mod">
          <ac:chgData name="Ragnhild Halvorsrud" userId="917ea340-fd63-490f-a7db-68428d24cf32" providerId="ADAL" clId="{3F26B701-AADC-4668-AAA4-FB7BA2B947B1}" dt="2020-06-19T09:17:28.036" v="5157"/>
          <ac:spMkLst>
            <pc:docMk/>
            <pc:sldMk cId="2858277977" sldId="523"/>
            <ac:spMk id="324" creationId="{CFA06CC5-4E43-4E90-B59E-178A97A342EC}"/>
          </ac:spMkLst>
        </pc:spChg>
        <pc:spChg chg="mod">
          <ac:chgData name="Ragnhild Halvorsrud" userId="917ea340-fd63-490f-a7db-68428d24cf32" providerId="ADAL" clId="{3F26B701-AADC-4668-AAA4-FB7BA2B947B1}" dt="2020-06-19T09:17:28.036" v="5157"/>
          <ac:spMkLst>
            <pc:docMk/>
            <pc:sldMk cId="2858277977" sldId="523"/>
            <ac:spMk id="325" creationId="{F2B699E0-C591-47E3-B04E-48D109281708}"/>
          </ac:spMkLst>
        </pc:spChg>
        <pc:spChg chg="mod">
          <ac:chgData name="Ragnhild Halvorsrud" userId="917ea340-fd63-490f-a7db-68428d24cf32" providerId="ADAL" clId="{3F26B701-AADC-4668-AAA4-FB7BA2B947B1}" dt="2020-06-19T09:17:28.036" v="5157"/>
          <ac:spMkLst>
            <pc:docMk/>
            <pc:sldMk cId="2858277977" sldId="523"/>
            <ac:spMk id="326" creationId="{63FC970C-F323-46F4-8179-CBD8D135457E}"/>
          </ac:spMkLst>
        </pc:spChg>
        <pc:spChg chg="mod">
          <ac:chgData name="Ragnhild Halvorsrud" userId="917ea340-fd63-490f-a7db-68428d24cf32" providerId="ADAL" clId="{3F26B701-AADC-4668-AAA4-FB7BA2B947B1}" dt="2020-06-19T09:17:28.036" v="5157"/>
          <ac:spMkLst>
            <pc:docMk/>
            <pc:sldMk cId="2858277977" sldId="523"/>
            <ac:spMk id="327" creationId="{FDDA6DEB-E5D1-4430-8E78-85B55B5DB720}"/>
          </ac:spMkLst>
        </pc:spChg>
        <pc:spChg chg="mod">
          <ac:chgData name="Ragnhild Halvorsrud" userId="917ea340-fd63-490f-a7db-68428d24cf32" providerId="ADAL" clId="{3F26B701-AADC-4668-AAA4-FB7BA2B947B1}" dt="2020-06-19T09:17:28.036" v="5157"/>
          <ac:spMkLst>
            <pc:docMk/>
            <pc:sldMk cId="2858277977" sldId="523"/>
            <ac:spMk id="328" creationId="{A550F28C-3B29-4ECC-AB02-3BF37556C1FC}"/>
          </ac:spMkLst>
        </pc:spChg>
        <pc:spChg chg="mod">
          <ac:chgData name="Ragnhild Halvorsrud" userId="917ea340-fd63-490f-a7db-68428d24cf32" providerId="ADAL" clId="{3F26B701-AADC-4668-AAA4-FB7BA2B947B1}" dt="2020-06-19T09:17:28.036" v="5157"/>
          <ac:spMkLst>
            <pc:docMk/>
            <pc:sldMk cId="2858277977" sldId="523"/>
            <ac:spMk id="329" creationId="{1FF2D48A-228E-499D-ADF6-2C0CD7748223}"/>
          </ac:spMkLst>
        </pc:spChg>
        <pc:spChg chg="mod">
          <ac:chgData name="Ragnhild Halvorsrud" userId="917ea340-fd63-490f-a7db-68428d24cf32" providerId="ADAL" clId="{3F26B701-AADC-4668-AAA4-FB7BA2B947B1}" dt="2020-06-19T09:17:28.036" v="5157"/>
          <ac:spMkLst>
            <pc:docMk/>
            <pc:sldMk cId="2858277977" sldId="523"/>
            <ac:spMk id="331" creationId="{D56F9442-8346-4116-AEE9-6BD7E1C6EBAA}"/>
          </ac:spMkLst>
        </pc:spChg>
        <pc:spChg chg="mod">
          <ac:chgData name="Ragnhild Halvorsrud" userId="917ea340-fd63-490f-a7db-68428d24cf32" providerId="ADAL" clId="{3F26B701-AADC-4668-AAA4-FB7BA2B947B1}" dt="2020-06-19T09:17:28.036" v="5157"/>
          <ac:spMkLst>
            <pc:docMk/>
            <pc:sldMk cId="2858277977" sldId="523"/>
            <ac:spMk id="332" creationId="{B0B9B9CA-4630-4DFC-872C-DBE1473FDCE6}"/>
          </ac:spMkLst>
        </pc:spChg>
        <pc:spChg chg="mod">
          <ac:chgData name="Ragnhild Halvorsrud" userId="917ea340-fd63-490f-a7db-68428d24cf32" providerId="ADAL" clId="{3F26B701-AADC-4668-AAA4-FB7BA2B947B1}" dt="2020-06-19T09:17:28.036" v="5157"/>
          <ac:spMkLst>
            <pc:docMk/>
            <pc:sldMk cId="2858277977" sldId="523"/>
            <ac:spMk id="333" creationId="{3FB93A61-86ED-4439-9709-7014C96BE0E1}"/>
          </ac:spMkLst>
        </pc:spChg>
        <pc:spChg chg="mod">
          <ac:chgData name="Ragnhild Halvorsrud" userId="917ea340-fd63-490f-a7db-68428d24cf32" providerId="ADAL" clId="{3F26B701-AADC-4668-AAA4-FB7BA2B947B1}" dt="2020-06-19T09:17:28.036" v="5157"/>
          <ac:spMkLst>
            <pc:docMk/>
            <pc:sldMk cId="2858277977" sldId="523"/>
            <ac:spMk id="334" creationId="{100C39F0-EE8E-455D-ACB4-F56778B3A4FD}"/>
          </ac:spMkLst>
        </pc:spChg>
        <pc:spChg chg="mod">
          <ac:chgData name="Ragnhild Halvorsrud" userId="917ea340-fd63-490f-a7db-68428d24cf32" providerId="ADAL" clId="{3F26B701-AADC-4668-AAA4-FB7BA2B947B1}" dt="2020-06-19T09:17:28.036" v="5157"/>
          <ac:spMkLst>
            <pc:docMk/>
            <pc:sldMk cId="2858277977" sldId="523"/>
            <ac:spMk id="335" creationId="{5CCE7967-38A4-4E56-8B12-D1E7836271F7}"/>
          </ac:spMkLst>
        </pc:spChg>
        <pc:spChg chg="mod">
          <ac:chgData name="Ragnhild Halvorsrud" userId="917ea340-fd63-490f-a7db-68428d24cf32" providerId="ADAL" clId="{3F26B701-AADC-4668-AAA4-FB7BA2B947B1}" dt="2020-06-19T09:17:28.036" v="5157"/>
          <ac:spMkLst>
            <pc:docMk/>
            <pc:sldMk cId="2858277977" sldId="523"/>
            <ac:spMk id="336" creationId="{34A8A2CC-E114-41DA-8FC7-CA37F82E5F20}"/>
          </ac:spMkLst>
        </pc:spChg>
        <pc:spChg chg="mod">
          <ac:chgData name="Ragnhild Halvorsrud" userId="917ea340-fd63-490f-a7db-68428d24cf32" providerId="ADAL" clId="{3F26B701-AADC-4668-AAA4-FB7BA2B947B1}" dt="2020-06-19T09:17:28.036" v="5157"/>
          <ac:spMkLst>
            <pc:docMk/>
            <pc:sldMk cId="2858277977" sldId="523"/>
            <ac:spMk id="337" creationId="{92EF0A42-6B31-4219-A3DC-F369CEA57027}"/>
          </ac:spMkLst>
        </pc:spChg>
        <pc:spChg chg="mod">
          <ac:chgData name="Ragnhild Halvorsrud" userId="917ea340-fd63-490f-a7db-68428d24cf32" providerId="ADAL" clId="{3F26B701-AADC-4668-AAA4-FB7BA2B947B1}" dt="2020-06-19T09:17:28.036" v="5157"/>
          <ac:spMkLst>
            <pc:docMk/>
            <pc:sldMk cId="2858277977" sldId="523"/>
            <ac:spMk id="338" creationId="{3ED81D05-D357-43DB-BEBD-9BE7C073D222}"/>
          </ac:spMkLst>
        </pc:spChg>
        <pc:spChg chg="mod">
          <ac:chgData name="Ragnhild Halvorsrud" userId="917ea340-fd63-490f-a7db-68428d24cf32" providerId="ADAL" clId="{3F26B701-AADC-4668-AAA4-FB7BA2B947B1}" dt="2020-06-19T09:17:28.036" v="5157"/>
          <ac:spMkLst>
            <pc:docMk/>
            <pc:sldMk cId="2858277977" sldId="523"/>
            <ac:spMk id="340" creationId="{A00667B1-F5EC-4217-BE32-8A0924579A41}"/>
          </ac:spMkLst>
        </pc:spChg>
        <pc:spChg chg="mod">
          <ac:chgData name="Ragnhild Halvorsrud" userId="917ea340-fd63-490f-a7db-68428d24cf32" providerId="ADAL" clId="{3F26B701-AADC-4668-AAA4-FB7BA2B947B1}" dt="2020-06-19T09:17:28.036" v="5157"/>
          <ac:spMkLst>
            <pc:docMk/>
            <pc:sldMk cId="2858277977" sldId="523"/>
            <ac:spMk id="341" creationId="{C7B09B25-B07F-4AF7-B693-AB1076303EB6}"/>
          </ac:spMkLst>
        </pc:spChg>
        <pc:spChg chg="mod">
          <ac:chgData name="Ragnhild Halvorsrud" userId="917ea340-fd63-490f-a7db-68428d24cf32" providerId="ADAL" clId="{3F26B701-AADC-4668-AAA4-FB7BA2B947B1}" dt="2020-06-19T09:17:28.036" v="5157"/>
          <ac:spMkLst>
            <pc:docMk/>
            <pc:sldMk cId="2858277977" sldId="523"/>
            <ac:spMk id="342" creationId="{295C1D10-389E-40E7-997A-B052591C336C}"/>
          </ac:spMkLst>
        </pc:spChg>
        <pc:spChg chg="mod">
          <ac:chgData name="Ragnhild Halvorsrud" userId="917ea340-fd63-490f-a7db-68428d24cf32" providerId="ADAL" clId="{3F26B701-AADC-4668-AAA4-FB7BA2B947B1}" dt="2020-06-19T09:17:28.036" v="5157"/>
          <ac:spMkLst>
            <pc:docMk/>
            <pc:sldMk cId="2858277977" sldId="523"/>
            <ac:spMk id="343" creationId="{E3447449-6FED-4F9C-8CCC-D701FFCE8944}"/>
          </ac:spMkLst>
        </pc:spChg>
        <pc:spChg chg="mod">
          <ac:chgData name="Ragnhild Halvorsrud" userId="917ea340-fd63-490f-a7db-68428d24cf32" providerId="ADAL" clId="{3F26B701-AADC-4668-AAA4-FB7BA2B947B1}" dt="2020-06-19T09:17:28.036" v="5157"/>
          <ac:spMkLst>
            <pc:docMk/>
            <pc:sldMk cId="2858277977" sldId="523"/>
            <ac:spMk id="344" creationId="{E769DF1C-F330-4F77-A4F5-FE452A7AF9CE}"/>
          </ac:spMkLst>
        </pc:spChg>
        <pc:spChg chg="mod">
          <ac:chgData name="Ragnhild Halvorsrud" userId="917ea340-fd63-490f-a7db-68428d24cf32" providerId="ADAL" clId="{3F26B701-AADC-4668-AAA4-FB7BA2B947B1}" dt="2020-06-19T09:17:28.036" v="5157"/>
          <ac:spMkLst>
            <pc:docMk/>
            <pc:sldMk cId="2858277977" sldId="523"/>
            <ac:spMk id="345" creationId="{B465144F-C16F-4680-982A-D9B904D24F5D}"/>
          </ac:spMkLst>
        </pc:spChg>
        <pc:spChg chg="mod">
          <ac:chgData name="Ragnhild Halvorsrud" userId="917ea340-fd63-490f-a7db-68428d24cf32" providerId="ADAL" clId="{3F26B701-AADC-4668-AAA4-FB7BA2B947B1}" dt="2020-06-19T09:17:28.036" v="5157"/>
          <ac:spMkLst>
            <pc:docMk/>
            <pc:sldMk cId="2858277977" sldId="523"/>
            <ac:spMk id="346" creationId="{1DCCE1D0-9BC6-46F0-9F1F-A46D43C51FB7}"/>
          </ac:spMkLst>
        </pc:spChg>
        <pc:spChg chg="mod">
          <ac:chgData name="Ragnhild Halvorsrud" userId="917ea340-fd63-490f-a7db-68428d24cf32" providerId="ADAL" clId="{3F26B701-AADC-4668-AAA4-FB7BA2B947B1}" dt="2020-06-19T09:17:28.036" v="5157"/>
          <ac:spMkLst>
            <pc:docMk/>
            <pc:sldMk cId="2858277977" sldId="523"/>
            <ac:spMk id="347" creationId="{8D8515A3-C4F0-4A4F-BC04-63001555648D}"/>
          </ac:spMkLst>
        </pc:spChg>
        <pc:spChg chg="mod">
          <ac:chgData name="Ragnhild Halvorsrud" userId="917ea340-fd63-490f-a7db-68428d24cf32" providerId="ADAL" clId="{3F26B701-AADC-4668-AAA4-FB7BA2B947B1}" dt="2020-06-19T09:17:28.036" v="5157"/>
          <ac:spMkLst>
            <pc:docMk/>
            <pc:sldMk cId="2858277977" sldId="523"/>
            <ac:spMk id="349" creationId="{BA644F38-11F4-43BE-A8C1-1019FE431A7E}"/>
          </ac:spMkLst>
        </pc:spChg>
        <pc:spChg chg="mod">
          <ac:chgData name="Ragnhild Halvorsrud" userId="917ea340-fd63-490f-a7db-68428d24cf32" providerId="ADAL" clId="{3F26B701-AADC-4668-AAA4-FB7BA2B947B1}" dt="2020-06-19T09:17:28.036" v="5157"/>
          <ac:spMkLst>
            <pc:docMk/>
            <pc:sldMk cId="2858277977" sldId="523"/>
            <ac:spMk id="350" creationId="{FF652A12-755E-4DF3-99C3-066FC801AB24}"/>
          </ac:spMkLst>
        </pc:spChg>
        <pc:spChg chg="mod">
          <ac:chgData name="Ragnhild Halvorsrud" userId="917ea340-fd63-490f-a7db-68428d24cf32" providerId="ADAL" clId="{3F26B701-AADC-4668-AAA4-FB7BA2B947B1}" dt="2020-06-19T09:17:28.036" v="5157"/>
          <ac:spMkLst>
            <pc:docMk/>
            <pc:sldMk cId="2858277977" sldId="523"/>
            <ac:spMk id="351" creationId="{FBB4737A-31AF-412F-BDDB-77FC894C665B}"/>
          </ac:spMkLst>
        </pc:spChg>
        <pc:spChg chg="mod">
          <ac:chgData name="Ragnhild Halvorsrud" userId="917ea340-fd63-490f-a7db-68428d24cf32" providerId="ADAL" clId="{3F26B701-AADC-4668-AAA4-FB7BA2B947B1}" dt="2020-06-19T09:17:28.036" v="5157"/>
          <ac:spMkLst>
            <pc:docMk/>
            <pc:sldMk cId="2858277977" sldId="523"/>
            <ac:spMk id="352" creationId="{8EC460D8-0AE1-478C-8E55-0C0E47A53ED0}"/>
          </ac:spMkLst>
        </pc:spChg>
        <pc:spChg chg="mod">
          <ac:chgData name="Ragnhild Halvorsrud" userId="917ea340-fd63-490f-a7db-68428d24cf32" providerId="ADAL" clId="{3F26B701-AADC-4668-AAA4-FB7BA2B947B1}" dt="2020-06-19T09:17:28.036" v="5157"/>
          <ac:spMkLst>
            <pc:docMk/>
            <pc:sldMk cId="2858277977" sldId="523"/>
            <ac:spMk id="353" creationId="{BB16AEE7-DA8D-451B-90C0-39447A65CAA0}"/>
          </ac:spMkLst>
        </pc:spChg>
        <pc:spChg chg="mod">
          <ac:chgData name="Ragnhild Halvorsrud" userId="917ea340-fd63-490f-a7db-68428d24cf32" providerId="ADAL" clId="{3F26B701-AADC-4668-AAA4-FB7BA2B947B1}" dt="2020-06-19T09:17:28.036" v="5157"/>
          <ac:spMkLst>
            <pc:docMk/>
            <pc:sldMk cId="2858277977" sldId="523"/>
            <ac:spMk id="354" creationId="{12C2DD7C-450F-41F9-BEAF-4FC2A69D4855}"/>
          </ac:spMkLst>
        </pc:spChg>
        <pc:spChg chg="mod">
          <ac:chgData name="Ragnhild Halvorsrud" userId="917ea340-fd63-490f-a7db-68428d24cf32" providerId="ADAL" clId="{3F26B701-AADC-4668-AAA4-FB7BA2B947B1}" dt="2020-06-19T09:17:28.036" v="5157"/>
          <ac:spMkLst>
            <pc:docMk/>
            <pc:sldMk cId="2858277977" sldId="523"/>
            <ac:spMk id="355" creationId="{15E7B65A-EA03-4A6F-9C71-C2E32F4F4501}"/>
          </ac:spMkLst>
        </pc:spChg>
        <pc:spChg chg="mod">
          <ac:chgData name="Ragnhild Halvorsrud" userId="917ea340-fd63-490f-a7db-68428d24cf32" providerId="ADAL" clId="{3F26B701-AADC-4668-AAA4-FB7BA2B947B1}" dt="2020-06-19T09:17:28.036" v="5157"/>
          <ac:spMkLst>
            <pc:docMk/>
            <pc:sldMk cId="2858277977" sldId="523"/>
            <ac:spMk id="356" creationId="{C7D40444-501C-4922-90CF-C477EE0D53D5}"/>
          </ac:spMkLst>
        </pc:spChg>
        <pc:spChg chg="mod">
          <ac:chgData name="Ragnhild Halvorsrud" userId="917ea340-fd63-490f-a7db-68428d24cf32" providerId="ADAL" clId="{3F26B701-AADC-4668-AAA4-FB7BA2B947B1}" dt="2020-06-19T09:17:28.036" v="5157"/>
          <ac:spMkLst>
            <pc:docMk/>
            <pc:sldMk cId="2858277977" sldId="523"/>
            <ac:spMk id="358" creationId="{5B260243-EDDB-4668-8FC6-470076872F4E}"/>
          </ac:spMkLst>
        </pc:spChg>
        <pc:spChg chg="mod">
          <ac:chgData name="Ragnhild Halvorsrud" userId="917ea340-fd63-490f-a7db-68428d24cf32" providerId="ADAL" clId="{3F26B701-AADC-4668-AAA4-FB7BA2B947B1}" dt="2020-06-19T09:17:28.036" v="5157"/>
          <ac:spMkLst>
            <pc:docMk/>
            <pc:sldMk cId="2858277977" sldId="523"/>
            <ac:spMk id="359" creationId="{CDB159AF-1877-43F0-92A4-991D63DB7042}"/>
          </ac:spMkLst>
        </pc:spChg>
        <pc:spChg chg="mod">
          <ac:chgData name="Ragnhild Halvorsrud" userId="917ea340-fd63-490f-a7db-68428d24cf32" providerId="ADAL" clId="{3F26B701-AADC-4668-AAA4-FB7BA2B947B1}" dt="2020-06-19T09:17:28.036" v="5157"/>
          <ac:spMkLst>
            <pc:docMk/>
            <pc:sldMk cId="2858277977" sldId="523"/>
            <ac:spMk id="360" creationId="{80D3A2EF-0B97-4D63-B578-849AE9B6ACDF}"/>
          </ac:spMkLst>
        </pc:spChg>
        <pc:spChg chg="mod">
          <ac:chgData name="Ragnhild Halvorsrud" userId="917ea340-fd63-490f-a7db-68428d24cf32" providerId="ADAL" clId="{3F26B701-AADC-4668-AAA4-FB7BA2B947B1}" dt="2020-06-19T09:17:28.036" v="5157"/>
          <ac:spMkLst>
            <pc:docMk/>
            <pc:sldMk cId="2858277977" sldId="523"/>
            <ac:spMk id="361" creationId="{87C470B0-9E4B-4F1B-91F7-D6916316706E}"/>
          </ac:spMkLst>
        </pc:spChg>
        <pc:spChg chg="mod">
          <ac:chgData name="Ragnhild Halvorsrud" userId="917ea340-fd63-490f-a7db-68428d24cf32" providerId="ADAL" clId="{3F26B701-AADC-4668-AAA4-FB7BA2B947B1}" dt="2020-06-19T09:17:28.036" v="5157"/>
          <ac:spMkLst>
            <pc:docMk/>
            <pc:sldMk cId="2858277977" sldId="523"/>
            <ac:spMk id="362" creationId="{B7B883FC-4EEA-4794-9183-5FBB35E2F9F9}"/>
          </ac:spMkLst>
        </pc:spChg>
        <pc:spChg chg="mod">
          <ac:chgData name="Ragnhild Halvorsrud" userId="917ea340-fd63-490f-a7db-68428d24cf32" providerId="ADAL" clId="{3F26B701-AADC-4668-AAA4-FB7BA2B947B1}" dt="2020-06-19T09:17:28.036" v="5157"/>
          <ac:spMkLst>
            <pc:docMk/>
            <pc:sldMk cId="2858277977" sldId="523"/>
            <ac:spMk id="363" creationId="{AFA43468-E6D8-4D25-9997-73ADCCBDF7E1}"/>
          </ac:spMkLst>
        </pc:spChg>
        <pc:spChg chg="mod">
          <ac:chgData name="Ragnhild Halvorsrud" userId="917ea340-fd63-490f-a7db-68428d24cf32" providerId="ADAL" clId="{3F26B701-AADC-4668-AAA4-FB7BA2B947B1}" dt="2020-06-19T09:17:28.036" v="5157"/>
          <ac:spMkLst>
            <pc:docMk/>
            <pc:sldMk cId="2858277977" sldId="523"/>
            <ac:spMk id="364" creationId="{81F4F011-F6E0-4219-B486-F0F27310DA66}"/>
          </ac:spMkLst>
        </pc:spChg>
        <pc:spChg chg="mod">
          <ac:chgData name="Ragnhild Halvorsrud" userId="917ea340-fd63-490f-a7db-68428d24cf32" providerId="ADAL" clId="{3F26B701-AADC-4668-AAA4-FB7BA2B947B1}" dt="2020-06-19T09:17:28.036" v="5157"/>
          <ac:spMkLst>
            <pc:docMk/>
            <pc:sldMk cId="2858277977" sldId="523"/>
            <ac:spMk id="365" creationId="{63E2568C-42A1-4C0F-81D7-991905274D46}"/>
          </ac:spMkLst>
        </pc:spChg>
        <pc:spChg chg="mod">
          <ac:chgData name="Ragnhild Halvorsrud" userId="917ea340-fd63-490f-a7db-68428d24cf32" providerId="ADAL" clId="{3F26B701-AADC-4668-AAA4-FB7BA2B947B1}" dt="2020-06-19T09:17:28.036" v="5157"/>
          <ac:spMkLst>
            <pc:docMk/>
            <pc:sldMk cId="2858277977" sldId="523"/>
            <ac:spMk id="366" creationId="{0B2221E5-4B2A-4A1C-9ADB-78C584B4E3A8}"/>
          </ac:spMkLst>
        </pc:spChg>
        <pc:spChg chg="mod">
          <ac:chgData name="Ragnhild Halvorsrud" userId="917ea340-fd63-490f-a7db-68428d24cf32" providerId="ADAL" clId="{3F26B701-AADC-4668-AAA4-FB7BA2B947B1}" dt="2020-06-19T09:17:28.036" v="5157"/>
          <ac:spMkLst>
            <pc:docMk/>
            <pc:sldMk cId="2858277977" sldId="523"/>
            <ac:spMk id="367" creationId="{F798D68E-AE97-49E0-A8F9-C2B92F50038F}"/>
          </ac:spMkLst>
        </pc:spChg>
        <pc:spChg chg="mod">
          <ac:chgData name="Ragnhild Halvorsrud" userId="917ea340-fd63-490f-a7db-68428d24cf32" providerId="ADAL" clId="{3F26B701-AADC-4668-AAA4-FB7BA2B947B1}" dt="2020-06-19T09:17:28.036" v="5157"/>
          <ac:spMkLst>
            <pc:docMk/>
            <pc:sldMk cId="2858277977" sldId="523"/>
            <ac:spMk id="368" creationId="{C3A82C63-7A9E-424A-BECC-8A576E6C24D8}"/>
          </ac:spMkLst>
        </pc:spChg>
        <pc:spChg chg="mod">
          <ac:chgData name="Ragnhild Halvorsrud" userId="917ea340-fd63-490f-a7db-68428d24cf32" providerId="ADAL" clId="{3F26B701-AADC-4668-AAA4-FB7BA2B947B1}" dt="2020-06-19T09:17:28.036" v="5157"/>
          <ac:spMkLst>
            <pc:docMk/>
            <pc:sldMk cId="2858277977" sldId="523"/>
            <ac:spMk id="369" creationId="{4A88B82B-7558-422E-89CD-C6522DE445F1}"/>
          </ac:spMkLst>
        </pc:spChg>
        <pc:spChg chg="mod">
          <ac:chgData name="Ragnhild Halvorsrud" userId="917ea340-fd63-490f-a7db-68428d24cf32" providerId="ADAL" clId="{3F26B701-AADC-4668-AAA4-FB7BA2B947B1}" dt="2020-06-19T09:17:28.036" v="5157"/>
          <ac:spMkLst>
            <pc:docMk/>
            <pc:sldMk cId="2858277977" sldId="523"/>
            <ac:spMk id="370" creationId="{5062D9D7-FAAD-4175-A5A2-79D2E7E7A819}"/>
          </ac:spMkLst>
        </pc:spChg>
        <pc:spChg chg="mod">
          <ac:chgData name="Ragnhild Halvorsrud" userId="917ea340-fd63-490f-a7db-68428d24cf32" providerId="ADAL" clId="{3F26B701-AADC-4668-AAA4-FB7BA2B947B1}" dt="2020-06-19T09:17:28.036" v="5157"/>
          <ac:spMkLst>
            <pc:docMk/>
            <pc:sldMk cId="2858277977" sldId="523"/>
            <ac:spMk id="371" creationId="{122645B5-51A1-406D-B7BD-A639DE5D012A}"/>
          </ac:spMkLst>
        </pc:spChg>
        <pc:spChg chg="add del mod">
          <ac:chgData name="Ragnhild Halvorsrud" userId="917ea340-fd63-490f-a7db-68428d24cf32" providerId="ADAL" clId="{3F26B701-AADC-4668-AAA4-FB7BA2B947B1}" dt="2020-06-19T09:17:33.445" v="5158"/>
          <ac:spMkLst>
            <pc:docMk/>
            <pc:sldMk cId="2858277977" sldId="523"/>
            <ac:spMk id="383" creationId="{A7088D7A-9C08-467B-BF12-1A0FA1C8DD71}"/>
          </ac:spMkLst>
        </pc:spChg>
        <pc:spChg chg="add del mod">
          <ac:chgData name="Ragnhild Halvorsrud" userId="917ea340-fd63-490f-a7db-68428d24cf32" providerId="ADAL" clId="{3F26B701-AADC-4668-AAA4-FB7BA2B947B1}" dt="2020-06-19T09:17:33.445" v="5158"/>
          <ac:spMkLst>
            <pc:docMk/>
            <pc:sldMk cId="2858277977" sldId="523"/>
            <ac:spMk id="384" creationId="{B1020694-FFA1-4FE4-80A2-2362298ABF9F}"/>
          </ac:spMkLst>
        </pc:spChg>
        <pc:spChg chg="add del mod">
          <ac:chgData name="Ragnhild Halvorsrud" userId="917ea340-fd63-490f-a7db-68428d24cf32" providerId="ADAL" clId="{3F26B701-AADC-4668-AAA4-FB7BA2B947B1}" dt="2020-06-19T09:17:33.445" v="5158"/>
          <ac:spMkLst>
            <pc:docMk/>
            <pc:sldMk cId="2858277977" sldId="523"/>
            <ac:spMk id="385" creationId="{A33557E0-289C-4BF8-BB00-768FA2539663}"/>
          </ac:spMkLst>
        </pc:spChg>
        <pc:spChg chg="add del mod">
          <ac:chgData name="Ragnhild Halvorsrud" userId="917ea340-fd63-490f-a7db-68428d24cf32" providerId="ADAL" clId="{3F26B701-AADC-4668-AAA4-FB7BA2B947B1}" dt="2020-06-19T09:17:33.445" v="5158"/>
          <ac:spMkLst>
            <pc:docMk/>
            <pc:sldMk cId="2858277977" sldId="523"/>
            <ac:spMk id="386" creationId="{2525E72D-296A-42EB-B7F3-D9911A5FB6EA}"/>
          </ac:spMkLst>
        </pc:spChg>
        <pc:spChg chg="add del mod">
          <ac:chgData name="Ragnhild Halvorsrud" userId="917ea340-fd63-490f-a7db-68428d24cf32" providerId="ADAL" clId="{3F26B701-AADC-4668-AAA4-FB7BA2B947B1}" dt="2020-06-19T09:17:33.445" v="5158"/>
          <ac:spMkLst>
            <pc:docMk/>
            <pc:sldMk cId="2858277977" sldId="523"/>
            <ac:spMk id="387" creationId="{533EA0D0-D70E-46C2-B39A-F580D9B702D1}"/>
          </ac:spMkLst>
        </pc:spChg>
        <pc:spChg chg="add del mod">
          <ac:chgData name="Ragnhild Halvorsrud" userId="917ea340-fd63-490f-a7db-68428d24cf32" providerId="ADAL" clId="{3F26B701-AADC-4668-AAA4-FB7BA2B947B1}" dt="2020-06-19T09:17:33.445" v="5158"/>
          <ac:spMkLst>
            <pc:docMk/>
            <pc:sldMk cId="2858277977" sldId="523"/>
            <ac:spMk id="388" creationId="{7BDF671C-4F4B-424E-81B5-CF55B8710A6C}"/>
          </ac:spMkLst>
        </pc:spChg>
        <pc:spChg chg="add del mod">
          <ac:chgData name="Ragnhild Halvorsrud" userId="917ea340-fd63-490f-a7db-68428d24cf32" providerId="ADAL" clId="{3F26B701-AADC-4668-AAA4-FB7BA2B947B1}" dt="2020-06-19T09:17:33.445" v="5158"/>
          <ac:spMkLst>
            <pc:docMk/>
            <pc:sldMk cId="2858277977" sldId="523"/>
            <ac:spMk id="390" creationId="{5DBA5159-50F3-4E22-9848-8A2CEAB24C86}"/>
          </ac:spMkLst>
        </pc:spChg>
        <pc:spChg chg="add del mod">
          <ac:chgData name="Ragnhild Halvorsrud" userId="917ea340-fd63-490f-a7db-68428d24cf32" providerId="ADAL" clId="{3F26B701-AADC-4668-AAA4-FB7BA2B947B1}" dt="2020-06-19T09:17:33.445" v="5158"/>
          <ac:spMkLst>
            <pc:docMk/>
            <pc:sldMk cId="2858277977" sldId="523"/>
            <ac:spMk id="391" creationId="{A87F50EE-5E3E-4C82-9ED9-470DB3215C7B}"/>
          </ac:spMkLst>
        </pc:spChg>
        <pc:spChg chg="add del mod">
          <ac:chgData name="Ragnhild Halvorsrud" userId="917ea340-fd63-490f-a7db-68428d24cf32" providerId="ADAL" clId="{3F26B701-AADC-4668-AAA4-FB7BA2B947B1}" dt="2020-06-19T09:17:33.445" v="5158"/>
          <ac:spMkLst>
            <pc:docMk/>
            <pc:sldMk cId="2858277977" sldId="523"/>
            <ac:spMk id="392" creationId="{F5DFE1EA-83CB-4AD4-801B-B0666D3F29EF}"/>
          </ac:spMkLst>
        </pc:spChg>
        <pc:spChg chg="add del mod">
          <ac:chgData name="Ragnhild Halvorsrud" userId="917ea340-fd63-490f-a7db-68428d24cf32" providerId="ADAL" clId="{3F26B701-AADC-4668-AAA4-FB7BA2B947B1}" dt="2020-06-19T09:17:33.445" v="5158"/>
          <ac:spMkLst>
            <pc:docMk/>
            <pc:sldMk cId="2858277977" sldId="523"/>
            <ac:spMk id="393" creationId="{DA7A4423-FF64-4EE9-AE5D-501DE400BC12}"/>
          </ac:spMkLst>
        </pc:spChg>
        <pc:spChg chg="add del mod">
          <ac:chgData name="Ragnhild Halvorsrud" userId="917ea340-fd63-490f-a7db-68428d24cf32" providerId="ADAL" clId="{3F26B701-AADC-4668-AAA4-FB7BA2B947B1}" dt="2020-06-19T09:17:33.445" v="5158"/>
          <ac:spMkLst>
            <pc:docMk/>
            <pc:sldMk cId="2858277977" sldId="523"/>
            <ac:spMk id="394" creationId="{61D64D82-3C04-4B6F-A953-1AAA7F273298}"/>
          </ac:spMkLst>
        </pc:spChg>
        <pc:spChg chg="add del mod">
          <ac:chgData name="Ragnhild Halvorsrud" userId="917ea340-fd63-490f-a7db-68428d24cf32" providerId="ADAL" clId="{3F26B701-AADC-4668-AAA4-FB7BA2B947B1}" dt="2020-06-19T09:17:33.445" v="5158"/>
          <ac:spMkLst>
            <pc:docMk/>
            <pc:sldMk cId="2858277977" sldId="523"/>
            <ac:spMk id="395" creationId="{F0E09176-DD8E-4CE3-90A3-CC160B044428}"/>
          </ac:spMkLst>
        </pc:spChg>
        <pc:spChg chg="add del mod">
          <ac:chgData name="Ragnhild Halvorsrud" userId="917ea340-fd63-490f-a7db-68428d24cf32" providerId="ADAL" clId="{3F26B701-AADC-4668-AAA4-FB7BA2B947B1}" dt="2020-06-19T09:17:33.445" v="5158"/>
          <ac:spMkLst>
            <pc:docMk/>
            <pc:sldMk cId="2858277977" sldId="523"/>
            <ac:spMk id="397" creationId="{B12E6A05-C13A-4C45-B4A2-A8217F01EA74}"/>
          </ac:spMkLst>
        </pc:spChg>
        <pc:spChg chg="add del mod">
          <ac:chgData name="Ragnhild Halvorsrud" userId="917ea340-fd63-490f-a7db-68428d24cf32" providerId="ADAL" clId="{3F26B701-AADC-4668-AAA4-FB7BA2B947B1}" dt="2020-06-19T09:17:33.445" v="5158"/>
          <ac:spMkLst>
            <pc:docMk/>
            <pc:sldMk cId="2858277977" sldId="523"/>
            <ac:spMk id="398" creationId="{C946ADEA-2745-4393-981F-B5ED5D2CA643}"/>
          </ac:spMkLst>
        </pc:spChg>
        <pc:spChg chg="add del mod">
          <ac:chgData name="Ragnhild Halvorsrud" userId="917ea340-fd63-490f-a7db-68428d24cf32" providerId="ADAL" clId="{3F26B701-AADC-4668-AAA4-FB7BA2B947B1}" dt="2020-06-19T09:17:33.445" v="5158"/>
          <ac:spMkLst>
            <pc:docMk/>
            <pc:sldMk cId="2858277977" sldId="523"/>
            <ac:spMk id="399" creationId="{0EE9519E-F5E1-4070-8A6B-2949E0F8B2E6}"/>
          </ac:spMkLst>
        </pc:spChg>
        <pc:spChg chg="add del mod">
          <ac:chgData name="Ragnhild Halvorsrud" userId="917ea340-fd63-490f-a7db-68428d24cf32" providerId="ADAL" clId="{3F26B701-AADC-4668-AAA4-FB7BA2B947B1}" dt="2020-06-19T09:17:33.445" v="5158"/>
          <ac:spMkLst>
            <pc:docMk/>
            <pc:sldMk cId="2858277977" sldId="523"/>
            <ac:spMk id="400" creationId="{8F95F652-3CC8-452C-AA44-EE97EE2D20B0}"/>
          </ac:spMkLst>
        </pc:spChg>
        <pc:spChg chg="add del mod">
          <ac:chgData name="Ragnhild Halvorsrud" userId="917ea340-fd63-490f-a7db-68428d24cf32" providerId="ADAL" clId="{3F26B701-AADC-4668-AAA4-FB7BA2B947B1}" dt="2020-06-19T09:17:33.445" v="5158"/>
          <ac:spMkLst>
            <pc:docMk/>
            <pc:sldMk cId="2858277977" sldId="523"/>
            <ac:spMk id="401" creationId="{4DCA24B8-A733-4C15-A8A9-E1E0FD7D4390}"/>
          </ac:spMkLst>
        </pc:spChg>
        <pc:spChg chg="add del mod">
          <ac:chgData name="Ragnhild Halvorsrud" userId="917ea340-fd63-490f-a7db-68428d24cf32" providerId="ADAL" clId="{3F26B701-AADC-4668-AAA4-FB7BA2B947B1}" dt="2020-06-19T09:17:33.445" v="5158"/>
          <ac:spMkLst>
            <pc:docMk/>
            <pc:sldMk cId="2858277977" sldId="523"/>
            <ac:spMk id="402" creationId="{0356EC28-7084-41AF-9B2E-908966210ED7}"/>
          </ac:spMkLst>
        </pc:spChg>
        <pc:spChg chg="add del mod">
          <ac:chgData name="Ragnhild Halvorsrud" userId="917ea340-fd63-490f-a7db-68428d24cf32" providerId="ADAL" clId="{3F26B701-AADC-4668-AAA4-FB7BA2B947B1}" dt="2020-06-19T09:17:33.445" v="5158"/>
          <ac:spMkLst>
            <pc:docMk/>
            <pc:sldMk cId="2858277977" sldId="523"/>
            <ac:spMk id="404" creationId="{2D6D3226-74D7-47EF-B764-0251712C59BF}"/>
          </ac:spMkLst>
        </pc:spChg>
        <pc:spChg chg="add del mod">
          <ac:chgData name="Ragnhild Halvorsrud" userId="917ea340-fd63-490f-a7db-68428d24cf32" providerId="ADAL" clId="{3F26B701-AADC-4668-AAA4-FB7BA2B947B1}" dt="2020-06-19T09:17:33.445" v="5158"/>
          <ac:spMkLst>
            <pc:docMk/>
            <pc:sldMk cId="2858277977" sldId="523"/>
            <ac:spMk id="405" creationId="{DAB1047D-265E-4475-97A9-A043090AF559}"/>
          </ac:spMkLst>
        </pc:spChg>
        <pc:spChg chg="add del mod">
          <ac:chgData name="Ragnhild Halvorsrud" userId="917ea340-fd63-490f-a7db-68428d24cf32" providerId="ADAL" clId="{3F26B701-AADC-4668-AAA4-FB7BA2B947B1}" dt="2020-06-19T09:17:33.445" v="5158"/>
          <ac:spMkLst>
            <pc:docMk/>
            <pc:sldMk cId="2858277977" sldId="523"/>
            <ac:spMk id="406" creationId="{8D06A49B-6621-476D-8D8C-648A24A8A75C}"/>
          </ac:spMkLst>
        </pc:spChg>
        <pc:spChg chg="add del mod">
          <ac:chgData name="Ragnhild Halvorsrud" userId="917ea340-fd63-490f-a7db-68428d24cf32" providerId="ADAL" clId="{3F26B701-AADC-4668-AAA4-FB7BA2B947B1}" dt="2020-06-19T09:17:33.445" v="5158"/>
          <ac:spMkLst>
            <pc:docMk/>
            <pc:sldMk cId="2858277977" sldId="523"/>
            <ac:spMk id="407" creationId="{B3D9F64A-6808-4868-A686-EC263FE3A76B}"/>
          </ac:spMkLst>
        </pc:spChg>
        <pc:spChg chg="add del mod">
          <ac:chgData name="Ragnhild Halvorsrud" userId="917ea340-fd63-490f-a7db-68428d24cf32" providerId="ADAL" clId="{3F26B701-AADC-4668-AAA4-FB7BA2B947B1}" dt="2020-06-19T09:17:33.445" v="5158"/>
          <ac:spMkLst>
            <pc:docMk/>
            <pc:sldMk cId="2858277977" sldId="523"/>
            <ac:spMk id="408" creationId="{73E117EC-6A8D-4E79-A707-27F463645D25}"/>
          </ac:spMkLst>
        </pc:spChg>
        <pc:spChg chg="add del mod">
          <ac:chgData name="Ragnhild Halvorsrud" userId="917ea340-fd63-490f-a7db-68428d24cf32" providerId="ADAL" clId="{3F26B701-AADC-4668-AAA4-FB7BA2B947B1}" dt="2020-06-19T09:17:33.445" v="5158"/>
          <ac:spMkLst>
            <pc:docMk/>
            <pc:sldMk cId="2858277977" sldId="523"/>
            <ac:spMk id="409" creationId="{BFAAA752-CDA9-489A-A3B5-8640ACC0C4DB}"/>
          </ac:spMkLst>
        </pc:spChg>
        <pc:spChg chg="add del mod">
          <ac:chgData name="Ragnhild Halvorsrud" userId="917ea340-fd63-490f-a7db-68428d24cf32" providerId="ADAL" clId="{3F26B701-AADC-4668-AAA4-FB7BA2B947B1}" dt="2020-06-19T09:17:33.445" v="5158"/>
          <ac:spMkLst>
            <pc:docMk/>
            <pc:sldMk cId="2858277977" sldId="523"/>
            <ac:spMk id="411" creationId="{92A7489A-FA2B-40F1-84A0-A6B95CEAA22A}"/>
          </ac:spMkLst>
        </pc:spChg>
        <pc:spChg chg="add del mod">
          <ac:chgData name="Ragnhild Halvorsrud" userId="917ea340-fd63-490f-a7db-68428d24cf32" providerId="ADAL" clId="{3F26B701-AADC-4668-AAA4-FB7BA2B947B1}" dt="2020-06-19T09:17:33.445" v="5158"/>
          <ac:spMkLst>
            <pc:docMk/>
            <pc:sldMk cId="2858277977" sldId="523"/>
            <ac:spMk id="412" creationId="{CC44F927-5C15-4B14-9A2A-DEA60E246777}"/>
          </ac:spMkLst>
        </pc:spChg>
        <pc:spChg chg="add del mod">
          <ac:chgData name="Ragnhild Halvorsrud" userId="917ea340-fd63-490f-a7db-68428d24cf32" providerId="ADAL" clId="{3F26B701-AADC-4668-AAA4-FB7BA2B947B1}" dt="2020-06-19T09:17:33.445" v="5158"/>
          <ac:spMkLst>
            <pc:docMk/>
            <pc:sldMk cId="2858277977" sldId="523"/>
            <ac:spMk id="413" creationId="{686AD748-F95B-4878-BDFA-6BC236BF9D6F}"/>
          </ac:spMkLst>
        </pc:spChg>
        <pc:spChg chg="add del mod">
          <ac:chgData name="Ragnhild Halvorsrud" userId="917ea340-fd63-490f-a7db-68428d24cf32" providerId="ADAL" clId="{3F26B701-AADC-4668-AAA4-FB7BA2B947B1}" dt="2020-06-19T09:17:33.445" v="5158"/>
          <ac:spMkLst>
            <pc:docMk/>
            <pc:sldMk cId="2858277977" sldId="523"/>
            <ac:spMk id="414" creationId="{2E932F79-C706-4F6E-B0AA-B33E2D08DEA7}"/>
          </ac:spMkLst>
        </pc:spChg>
        <pc:spChg chg="add del mod">
          <ac:chgData name="Ragnhild Halvorsrud" userId="917ea340-fd63-490f-a7db-68428d24cf32" providerId="ADAL" clId="{3F26B701-AADC-4668-AAA4-FB7BA2B947B1}" dt="2020-06-19T09:17:33.445" v="5158"/>
          <ac:spMkLst>
            <pc:docMk/>
            <pc:sldMk cId="2858277977" sldId="523"/>
            <ac:spMk id="415" creationId="{6FA605B7-2B42-438F-9940-A077903DC584}"/>
          </ac:spMkLst>
        </pc:spChg>
        <pc:spChg chg="add del mod">
          <ac:chgData name="Ragnhild Halvorsrud" userId="917ea340-fd63-490f-a7db-68428d24cf32" providerId="ADAL" clId="{3F26B701-AADC-4668-AAA4-FB7BA2B947B1}" dt="2020-06-19T09:17:33.445" v="5158"/>
          <ac:spMkLst>
            <pc:docMk/>
            <pc:sldMk cId="2858277977" sldId="523"/>
            <ac:spMk id="416" creationId="{440DBD8C-4EE6-4229-B5D0-0F35517C2814}"/>
          </ac:spMkLst>
        </pc:spChg>
        <pc:spChg chg="add del mod">
          <ac:chgData name="Ragnhild Halvorsrud" userId="917ea340-fd63-490f-a7db-68428d24cf32" providerId="ADAL" clId="{3F26B701-AADC-4668-AAA4-FB7BA2B947B1}" dt="2020-06-19T09:17:33.445" v="5158"/>
          <ac:spMkLst>
            <pc:docMk/>
            <pc:sldMk cId="2858277977" sldId="523"/>
            <ac:spMk id="417" creationId="{E5945779-5718-432A-A201-C1E27FB4E254}"/>
          </ac:spMkLst>
        </pc:spChg>
        <pc:spChg chg="add del mod">
          <ac:chgData name="Ragnhild Halvorsrud" userId="917ea340-fd63-490f-a7db-68428d24cf32" providerId="ADAL" clId="{3F26B701-AADC-4668-AAA4-FB7BA2B947B1}" dt="2020-06-19T09:17:33.445" v="5158"/>
          <ac:spMkLst>
            <pc:docMk/>
            <pc:sldMk cId="2858277977" sldId="523"/>
            <ac:spMk id="418" creationId="{65D4DD68-7974-4A51-8F2D-72269A786DE1}"/>
          </ac:spMkLst>
        </pc:spChg>
        <pc:spChg chg="add del mod">
          <ac:chgData name="Ragnhild Halvorsrud" userId="917ea340-fd63-490f-a7db-68428d24cf32" providerId="ADAL" clId="{3F26B701-AADC-4668-AAA4-FB7BA2B947B1}" dt="2020-06-19T09:17:33.445" v="5158"/>
          <ac:spMkLst>
            <pc:docMk/>
            <pc:sldMk cId="2858277977" sldId="523"/>
            <ac:spMk id="419" creationId="{6458420C-DD1A-44E2-B8BB-D3881A5A1379}"/>
          </ac:spMkLst>
        </pc:spChg>
        <pc:spChg chg="add del mod">
          <ac:chgData name="Ragnhild Halvorsrud" userId="917ea340-fd63-490f-a7db-68428d24cf32" providerId="ADAL" clId="{3F26B701-AADC-4668-AAA4-FB7BA2B947B1}" dt="2020-06-19T09:17:33.445" v="5158"/>
          <ac:spMkLst>
            <pc:docMk/>
            <pc:sldMk cId="2858277977" sldId="523"/>
            <ac:spMk id="420" creationId="{BA39ECC3-7775-4363-B329-1DA9148F5D62}"/>
          </ac:spMkLst>
        </pc:spChg>
        <pc:spChg chg="add del mod">
          <ac:chgData name="Ragnhild Halvorsrud" userId="917ea340-fd63-490f-a7db-68428d24cf32" providerId="ADAL" clId="{3F26B701-AADC-4668-AAA4-FB7BA2B947B1}" dt="2020-06-19T09:17:33.445" v="5158"/>
          <ac:spMkLst>
            <pc:docMk/>
            <pc:sldMk cId="2858277977" sldId="523"/>
            <ac:spMk id="421" creationId="{B1E45EF3-8077-4F1A-A4DF-9055070F642B}"/>
          </ac:spMkLst>
        </pc:spChg>
        <pc:spChg chg="mod">
          <ac:chgData name="Ragnhild Halvorsrud" userId="917ea340-fd63-490f-a7db-68428d24cf32" providerId="ADAL" clId="{3F26B701-AADC-4668-AAA4-FB7BA2B947B1}" dt="2020-06-19T09:17:28.036" v="5157"/>
          <ac:spMkLst>
            <pc:docMk/>
            <pc:sldMk cId="2858277977" sldId="523"/>
            <ac:spMk id="432" creationId="{E37C34C5-C836-4310-B15B-F99337E519C3}"/>
          </ac:spMkLst>
        </pc:spChg>
        <pc:spChg chg="mod">
          <ac:chgData name="Ragnhild Halvorsrud" userId="917ea340-fd63-490f-a7db-68428d24cf32" providerId="ADAL" clId="{3F26B701-AADC-4668-AAA4-FB7BA2B947B1}" dt="2020-06-19T09:17:28.036" v="5157"/>
          <ac:spMkLst>
            <pc:docMk/>
            <pc:sldMk cId="2858277977" sldId="523"/>
            <ac:spMk id="433" creationId="{3A138A63-06A8-4937-B865-B8B14CC7F5EA}"/>
          </ac:spMkLst>
        </pc:spChg>
        <pc:spChg chg="mod">
          <ac:chgData name="Ragnhild Halvorsrud" userId="917ea340-fd63-490f-a7db-68428d24cf32" providerId="ADAL" clId="{3F26B701-AADC-4668-AAA4-FB7BA2B947B1}" dt="2020-06-19T09:17:28.036" v="5157"/>
          <ac:spMkLst>
            <pc:docMk/>
            <pc:sldMk cId="2858277977" sldId="523"/>
            <ac:spMk id="434" creationId="{D00F4B13-0E1C-406A-B407-D26C0B834542}"/>
          </ac:spMkLst>
        </pc:spChg>
        <pc:spChg chg="mod">
          <ac:chgData name="Ragnhild Halvorsrud" userId="917ea340-fd63-490f-a7db-68428d24cf32" providerId="ADAL" clId="{3F26B701-AADC-4668-AAA4-FB7BA2B947B1}" dt="2020-06-19T09:17:28.036" v="5157"/>
          <ac:spMkLst>
            <pc:docMk/>
            <pc:sldMk cId="2858277977" sldId="523"/>
            <ac:spMk id="435" creationId="{7079F641-0C6E-4AD1-90DA-BEEECAE483FF}"/>
          </ac:spMkLst>
        </pc:spChg>
        <pc:spChg chg="mod">
          <ac:chgData name="Ragnhild Halvorsrud" userId="917ea340-fd63-490f-a7db-68428d24cf32" providerId="ADAL" clId="{3F26B701-AADC-4668-AAA4-FB7BA2B947B1}" dt="2020-06-19T09:17:28.036" v="5157"/>
          <ac:spMkLst>
            <pc:docMk/>
            <pc:sldMk cId="2858277977" sldId="523"/>
            <ac:spMk id="436" creationId="{BA366419-8206-45BC-B10C-5D42AC57E49A}"/>
          </ac:spMkLst>
        </pc:spChg>
        <pc:spChg chg="mod">
          <ac:chgData name="Ragnhild Halvorsrud" userId="917ea340-fd63-490f-a7db-68428d24cf32" providerId="ADAL" clId="{3F26B701-AADC-4668-AAA4-FB7BA2B947B1}" dt="2020-06-19T09:17:28.036" v="5157"/>
          <ac:spMkLst>
            <pc:docMk/>
            <pc:sldMk cId="2858277977" sldId="523"/>
            <ac:spMk id="437" creationId="{6F43120D-E29A-4221-9AA1-CAF1545AA2B3}"/>
          </ac:spMkLst>
        </pc:spChg>
        <pc:spChg chg="mod">
          <ac:chgData name="Ragnhild Halvorsrud" userId="917ea340-fd63-490f-a7db-68428d24cf32" providerId="ADAL" clId="{3F26B701-AADC-4668-AAA4-FB7BA2B947B1}" dt="2020-06-19T09:17:28.036" v="5157"/>
          <ac:spMkLst>
            <pc:docMk/>
            <pc:sldMk cId="2858277977" sldId="523"/>
            <ac:spMk id="438" creationId="{60DDE255-F35F-4F6E-8D1D-3DE59E5F30B2}"/>
          </ac:spMkLst>
        </pc:spChg>
        <pc:spChg chg="mod">
          <ac:chgData name="Ragnhild Halvorsrud" userId="917ea340-fd63-490f-a7db-68428d24cf32" providerId="ADAL" clId="{3F26B701-AADC-4668-AAA4-FB7BA2B947B1}" dt="2020-06-19T09:17:28.036" v="5157"/>
          <ac:spMkLst>
            <pc:docMk/>
            <pc:sldMk cId="2858277977" sldId="523"/>
            <ac:spMk id="440" creationId="{40972C6D-38BB-409C-9C33-CA4DB38D21E0}"/>
          </ac:spMkLst>
        </pc:spChg>
        <pc:spChg chg="mod">
          <ac:chgData name="Ragnhild Halvorsrud" userId="917ea340-fd63-490f-a7db-68428d24cf32" providerId="ADAL" clId="{3F26B701-AADC-4668-AAA4-FB7BA2B947B1}" dt="2020-06-19T09:17:28.036" v="5157"/>
          <ac:spMkLst>
            <pc:docMk/>
            <pc:sldMk cId="2858277977" sldId="523"/>
            <ac:spMk id="441" creationId="{996959AD-9E30-4559-BDE8-F846058D0357}"/>
          </ac:spMkLst>
        </pc:spChg>
        <pc:spChg chg="mod">
          <ac:chgData name="Ragnhild Halvorsrud" userId="917ea340-fd63-490f-a7db-68428d24cf32" providerId="ADAL" clId="{3F26B701-AADC-4668-AAA4-FB7BA2B947B1}" dt="2020-06-19T09:17:28.036" v="5157"/>
          <ac:spMkLst>
            <pc:docMk/>
            <pc:sldMk cId="2858277977" sldId="523"/>
            <ac:spMk id="442" creationId="{5500BEBD-CE3C-4C94-90F9-B0B690748D42}"/>
          </ac:spMkLst>
        </pc:spChg>
        <pc:spChg chg="mod">
          <ac:chgData name="Ragnhild Halvorsrud" userId="917ea340-fd63-490f-a7db-68428d24cf32" providerId="ADAL" clId="{3F26B701-AADC-4668-AAA4-FB7BA2B947B1}" dt="2020-06-19T09:17:28.036" v="5157"/>
          <ac:spMkLst>
            <pc:docMk/>
            <pc:sldMk cId="2858277977" sldId="523"/>
            <ac:spMk id="443" creationId="{791D1E75-9751-4ACB-977D-38D6BD18E07A}"/>
          </ac:spMkLst>
        </pc:spChg>
        <pc:spChg chg="mod">
          <ac:chgData name="Ragnhild Halvorsrud" userId="917ea340-fd63-490f-a7db-68428d24cf32" providerId="ADAL" clId="{3F26B701-AADC-4668-AAA4-FB7BA2B947B1}" dt="2020-06-19T09:17:28.036" v="5157"/>
          <ac:spMkLst>
            <pc:docMk/>
            <pc:sldMk cId="2858277977" sldId="523"/>
            <ac:spMk id="444" creationId="{25594606-D092-4ABF-9C2E-84C8FA29E8A3}"/>
          </ac:spMkLst>
        </pc:spChg>
        <pc:spChg chg="mod">
          <ac:chgData name="Ragnhild Halvorsrud" userId="917ea340-fd63-490f-a7db-68428d24cf32" providerId="ADAL" clId="{3F26B701-AADC-4668-AAA4-FB7BA2B947B1}" dt="2020-06-19T09:17:28.036" v="5157"/>
          <ac:spMkLst>
            <pc:docMk/>
            <pc:sldMk cId="2858277977" sldId="523"/>
            <ac:spMk id="445" creationId="{04A7E64A-351A-4E99-B148-9953DE44336C}"/>
          </ac:spMkLst>
        </pc:spChg>
        <pc:spChg chg="mod">
          <ac:chgData name="Ragnhild Halvorsrud" userId="917ea340-fd63-490f-a7db-68428d24cf32" providerId="ADAL" clId="{3F26B701-AADC-4668-AAA4-FB7BA2B947B1}" dt="2020-06-19T09:17:28.036" v="5157"/>
          <ac:spMkLst>
            <pc:docMk/>
            <pc:sldMk cId="2858277977" sldId="523"/>
            <ac:spMk id="446" creationId="{63AF22C5-6E06-42E2-93F3-19A3A346B26C}"/>
          </ac:spMkLst>
        </pc:spChg>
        <pc:spChg chg="mod">
          <ac:chgData name="Ragnhild Halvorsrud" userId="917ea340-fd63-490f-a7db-68428d24cf32" providerId="ADAL" clId="{3F26B701-AADC-4668-AAA4-FB7BA2B947B1}" dt="2020-06-19T09:17:28.036" v="5157"/>
          <ac:spMkLst>
            <pc:docMk/>
            <pc:sldMk cId="2858277977" sldId="523"/>
            <ac:spMk id="448" creationId="{CC08F368-097B-4984-928B-0DDCE99B7801}"/>
          </ac:spMkLst>
        </pc:spChg>
        <pc:spChg chg="mod">
          <ac:chgData name="Ragnhild Halvorsrud" userId="917ea340-fd63-490f-a7db-68428d24cf32" providerId="ADAL" clId="{3F26B701-AADC-4668-AAA4-FB7BA2B947B1}" dt="2020-06-19T09:17:28.036" v="5157"/>
          <ac:spMkLst>
            <pc:docMk/>
            <pc:sldMk cId="2858277977" sldId="523"/>
            <ac:spMk id="449" creationId="{EDD1301B-95B9-45A5-B95E-785D94E70B49}"/>
          </ac:spMkLst>
        </pc:spChg>
        <pc:spChg chg="mod">
          <ac:chgData name="Ragnhild Halvorsrud" userId="917ea340-fd63-490f-a7db-68428d24cf32" providerId="ADAL" clId="{3F26B701-AADC-4668-AAA4-FB7BA2B947B1}" dt="2020-06-19T09:17:28.036" v="5157"/>
          <ac:spMkLst>
            <pc:docMk/>
            <pc:sldMk cId="2858277977" sldId="523"/>
            <ac:spMk id="450" creationId="{EC8CB382-E2F6-4784-A26F-7AF30193051D}"/>
          </ac:spMkLst>
        </pc:spChg>
        <pc:spChg chg="mod">
          <ac:chgData name="Ragnhild Halvorsrud" userId="917ea340-fd63-490f-a7db-68428d24cf32" providerId="ADAL" clId="{3F26B701-AADC-4668-AAA4-FB7BA2B947B1}" dt="2020-06-19T09:17:28.036" v="5157"/>
          <ac:spMkLst>
            <pc:docMk/>
            <pc:sldMk cId="2858277977" sldId="523"/>
            <ac:spMk id="451" creationId="{C029FA1D-DF6C-457A-A558-77CD60D0B7AF}"/>
          </ac:spMkLst>
        </pc:spChg>
        <pc:spChg chg="mod">
          <ac:chgData name="Ragnhild Halvorsrud" userId="917ea340-fd63-490f-a7db-68428d24cf32" providerId="ADAL" clId="{3F26B701-AADC-4668-AAA4-FB7BA2B947B1}" dt="2020-06-19T09:17:28.036" v="5157"/>
          <ac:spMkLst>
            <pc:docMk/>
            <pc:sldMk cId="2858277977" sldId="523"/>
            <ac:spMk id="452" creationId="{D9660C3E-B222-4A25-B34A-9F9CD03A4277}"/>
          </ac:spMkLst>
        </pc:spChg>
        <pc:spChg chg="mod">
          <ac:chgData name="Ragnhild Halvorsrud" userId="917ea340-fd63-490f-a7db-68428d24cf32" providerId="ADAL" clId="{3F26B701-AADC-4668-AAA4-FB7BA2B947B1}" dt="2020-06-19T09:17:28.036" v="5157"/>
          <ac:spMkLst>
            <pc:docMk/>
            <pc:sldMk cId="2858277977" sldId="523"/>
            <ac:spMk id="453" creationId="{CA41D068-90B7-41D1-8ADB-30ECE6127E89}"/>
          </ac:spMkLst>
        </pc:spChg>
        <pc:spChg chg="mod">
          <ac:chgData name="Ragnhild Halvorsrud" userId="917ea340-fd63-490f-a7db-68428d24cf32" providerId="ADAL" clId="{3F26B701-AADC-4668-AAA4-FB7BA2B947B1}" dt="2020-06-19T09:17:28.036" v="5157"/>
          <ac:spMkLst>
            <pc:docMk/>
            <pc:sldMk cId="2858277977" sldId="523"/>
            <ac:spMk id="454" creationId="{BC203902-89B6-4187-9DA3-C45FC56D4A18}"/>
          </ac:spMkLst>
        </pc:spChg>
        <pc:spChg chg="mod">
          <ac:chgData name="Ragnhild Halvorsrud" userId="917ea340-fd63-490f-a7db-68428d24cf32" providerId="ADAL" clId="{3F26B701-AADC-4668-AAA4-FB7BA2B947B1}" dt="2020-06-19T09:17:28.036" v="5157"/>
          <ac:spMkLst>
            <pc:docMk/>
            <pc:sldMk cId="2858277977" sldId="523"/>
            <ac:spMk id="456" creationId="{B467EC6B-CEC0-4F70-93DB-967BB0A698E0}"/>
          </ac:spMkLst>
        </pc:spChg>
        <pc:spChg chg="mod">
          <ac:chgData name="Ragnhild Halvorsrud" userId="917ea340-fd63-490f-a7db-68428d24cf32" providerId="ADAL" clId="{3F26B701-AADC-4668-AAA4-FB7BA2B947B1}" dt="2020-06-19T09:17:28.036" v="5157"/>
          <ac:spMkLst>
            <pc:docMk/>
            <pc:sldMk cId="2858277977" sldId="523"/>
            <ac:spMk id="457" creationId="{901B38A3-AD74-4788-94B6-9DB6AA78C147}"/>
          </ac:spMkLst>
        </pc:spChg>
        <pc:spChg chg="mod">
          <ac:chgData name="Ragnhild Halvorsrud" userId="917ea340-fd63-490f-a7db-68428d24cf32" providerId="ADAL" clId="{3F26B701-AADC-4668-AAA4-FB7BA2B947B1}" dt="2020-06-19T09:17:28.036" v="5157"/>
          <ac:spMkLst>
            <pc:docMk/>
            <pc:sldMk cId="2858277977" sldId="523"/>
            <ac:spMk id="458" creationId="{4CF9E0A9-0E26-48C2-BEFB-9A9AAB91C70B}"/>
          </ac:spMkLst>
        </pc:spChg>
        <pc:spChg chg="mod">
          <ac:chgData name="Ragnhild Halvorsrud" userId="917ea340-fd63-490f-a7db-68428d24cf32" providerId="ADAL" clId="{3F26B701-AADC-4668-AAA4-FB7BA2B947B1}" dt="2020-06-19T09:17:28.036" v="5157"/>
          <ac:spMkLst>
            <pc:docMk/>
            <pc:sldMk cId="2858277977" sldId="523"/>
            <ac:spMk id="459" creationId="{4BB01EE3-5A8E-46BE-99E2-0EBF5CDE5570}"/>
          </ac:spMkLst>
        </pc:spChg>
        <pc:spChg chg="mod">
          <ac:chgData name="Ragnhild Halvorsrud" userId="917ea340-fd63-490f-a7db-68428d24cf32" providerId="ADAL" clId="{3F26B701-AADC-4668-AAA4-FB7BA2B947B1}" dt="2020-06-19T09:17:28.036" v="5157"/>
          <ac:spMkLst>
            <pc:docMk/>
            <pc:sldMk cId="2858277977" sldId="523"/>
            <ac:spMk id="460" creationId="{D94F9D5E-3A4F-42BE-B1C2-59239B8C27CD}"/>
          </ac:spMkLst>
        </pc:spChg>
        <pc:spChg chg="mod">
          <ac:chgData name="Ragnhild Halvorsrud" userId="917ea340-fd63-490f-a7db-68428d24cf32" providerId="ADAL" clId="{3F26B701-AADC-4668-AAA4-FB7BA2B947B1}" dt="2020-06-19T09:17:28.036" v="5157"/>
          <ac:spMkLst>
            <pc:docMk/>
            <pc:sldMk cId="2858277977" sldId="523"/>
            <ac:spMk id="461" creationId="{1303FDF1-6975-49FC-85BC-3CF4119BD1B9}"/>
          </ac:spMkLst>
        </pc:spChg>
        <pc:spChg chg="mod">
          <ac:chgData name="Ragnhild Halvorsrud" userId="917ea340-fd63-490f-a7db-68428d24cf32" providerId="ADAL" clId="{3F26B701-AADC-4668-AAA4-FB7BA2B947B1}" dt="2020-06-19T09:17:28.036" v="5157"/>
          <ac:spMkLst>
            <pc:docMk/>
            <pc:sldMk cId="2858277977" sldId="523"/>
            <ac:spMk id="462" creationId="{58181075-CF2A-47CD-8323-226FEC610D63}"/>
          </ac:spMkLst>
        </pc:spChg>
        <pc:spChg chg="mod">
          <ac:chgData name="Ragnhild Halvorsrud" userId="917ea340-fd63-490f-a7db-68428d24cf32" providerId="ADAL" clId="{3F26B701-AADC-4668-AAA4-FB7BA2B947B1}" dt="2020-06-19T09:17:28.036" v="5157"/>
          <ac:spMkLst>
            <pc:docMk/>
            <pc:sldMk cId="2858277977" sldId="523"/>
            <ac:spMk id="464" creationId="{F8A4076B-401F-4F1F-9DEF-5D3D3E4FC0BB}"/>
          </ac:spMkLst>
        </pc:spChg>
        <pc:spChg chg="mod">
          <ac:chgData name="Ragnhild Halvorsrud" userId="917ea340-fd63-490f-a7db-68428d24cf32" providerId="ADAL" clId="{3F26B701-AADC-4668-AAA4-FB7BA2B947B1}" dt="2020-06-19T09:17:28.036" v="5157"/>
          <ac:spMkLst>
            <pc:docMk/>
            <pc:sldMk cId="2858277977" sldId="523"/>
            <ac:spMk id="465" creationId="{9D184562-BB4F-4BB9-8E7C-B49A6EB38EA5}"/>
          </ac:spMkLst>
        </pc:spChg>
        <pc:spChg chg="mod">
          <ac:chgData name="Ragnhild Halvorsrud" userId="917ea340-fd63-490f-a7db-68428d24cf32" providerId="ADAL" clId="{3F26B701-AADC-4668-AAA4-FB7BA2B947B1}" dt="2020-06-19T09:17:28.036" v="5157"/>
          <ac:spMkLst>
            <pc:docMk/>
            <pc:sldMk cId="2858277977" sldId="523"/>
            <ac:spMk id="466" creationId="{786AC1E4-0785-45AD-AEA7-113D9A340C8B}"/>
          </ac:spMkLst>
        </pc:spChg>
        <pc:spChg chg="mod">
          <ac:chgData name="Ragnhild Halvorsrud" userId="917ea340-fd63-490f-a7db-68428d24cf32" providerId="ADAL" clId="{3F26B701-AADC-4668-AAA4-FB7BA2B947B1}" dt="2020-06-19T09:17:28.036" v="5157"/>
          <ac:spMkLst>
            <pc:docMk/>
            <pc:sldMk cId="2858277977" sldId="523"/>
            <ac:spMk id="467" creationId="{89AE9376-51B1-4852-A1C7-7892CFF1EDCE}"/>
          </ac:spMkLst>
        </pc:spChg>
        <pc:spChg chg="mod">
          <ac:chgData name="Ragnhild Halvorsrud" userId="917ea340-fd63-490f-a7db-68428d24cf32" providerId="ADAL" clId="{3F26B701-AADC-4668-AAA4-FB7BA2B947B1}" dt="2020-06-19T09:17:28.036" v="5157"/>
          <ac:spMkLst>
            <pc:docMk/>
            <pc:sldMk cId="2858277977" sldId="523"/>
            <ac:spMk id="468" creationId="{C40639C2-BB75-46D4-B463-864059FE6390}"/>
          </ac:spMkLst>
        </pc:spChg>
        <pc:spChg chg="mod">
          <ac:chgData name="Ragnhild Halvorsrud" userId="917ea340-fd63-490f-a7db-68428d24cf32" providerId="ADAL" clId="{3F26B701-AADC-4668-AAA4-FB7BA2B947B1}" dt="2020-06-19T09:17:28.036" v="5157"/>
          <ac:spMkLst>
            <pc:docMk/>
            <pc:sldMk cId="2858277977" sldId="523"/>
            <ac:spMk id="469" creationId="{B2560167-7068-4574-B8F3-42B4BC931C0F}"/>
          </ac:spMkLst>
        </pc:spChg>
        <pc:spChg chg="mod">
          <ac:chgData name="Ragnhild Halvorsrud" userId="917ea340-fd63-490f-a7db-68428d24cf32" providerId="ADAL" clId="{3F26B701-AADC-4668-AAA4-FB7BA2B947B1}" dt="2020-06-19T09:17:28.036" v="5157"/>
          <ac:spMkLst>
            <pc:docMk/>
            <pc:sldMk cId="2858277977" sldId="523"/>
            <ac:spMk id="470" creationId="{818D7852-99CE-4942-933F-D4A410331151}"/>
          </ac:spMkLst>
        </pc:spChg>
        <pc:spChg chg="mod">
          <ac:chgData name="Ragnhild Halvorsrud" userId="917ea340-fd63-490f-a7db-68428d24cf32" providerId="ADAL" clId="{3F26B701-AADC-4668-AAA4-FB7BA2B947B1}" dt="2020-06-19T09:17:28.036" v="5157"/>
          <ac:spMkLst>
            <pc:docMk/>
            <pc:sldMk cId="2858277977" sldId="523"/>
            <ac:spMk id="471" creationId="{04CB554B-FD20-4D83-B4CB-39D0B90616FF}"/>
          </ac:spMkLst>
        </pc:spChg>
        <pc:spChg chg="mod">
          <ac:chgData name="Ragnhild Halvorsrud" userId="917ea340-fd63-490f-a7db-68428d24cf32" providerId="ADAL" clId="{3F26B701-AADC-4668-AAA4-FB7BA2B947B1}" dt="2020-06-19T09:17:28.036" v="5157"/>
          <ac:spMkLst>
            <pc:docMk/>
            <pc:sldMk cId="2858277977" sldId="523"/>
            <ac:spMk id="472" creationId="{04DB8F01-5364-4561-A328-12C38EAB54E7}"/>
          </ac:spMkLst>
        </pc:spChg>
        <pc:spChg chg="mod">
          <ac:chgData name="Ragnhild Halvorsrud" userId="917ea340-fd63-490f-a7db-68428d24cf32" providerId="ADAL" clId="{3F26B701-AADC-4668-AAA4-FB7BA2B947B1}" dt="2020-06-19T09:17:28.036" v="5157"/>
          <ac:spMkLst>
            <pc:docMk/>
            <pc:sldMk cId="2858277977" sldId="523"/>
            <ac:spMk id="473" creationId="{D2BD6557-CDE9-4FAF-A0EA-2404611D1576}"/>
          </ac:spMkLst>
        </pc:spChg>
        <pc:spChg chg="mod">
          <ac:chgData name="Ragnhild Halvorsrud" userId="917ea340-fd63-490f-a7db-68428d24cf32" providerId="ADAL" clId="{3F26B701-AADC-4668-AAA4-FB7BA2B947B1}" dt="2020-06-19T09:17:28.036" v="5157"/>
          <ac:spMkLst>
            <pc:docMk/>
            <pc:sldMk cId="2858277977" sldId="523"/>
            <ac:spMk id="474" creationId="{4E15F26A-36C0-4CD5-AC04-73EB56C18356}"/>
          </ac:spMkLst>
        </pc:spChg>
        <pc:spChg chg="mod">
          <ac:chgData name="Ragnhild Halvorsrud" userId="917ea340-fd63-490f-a7db-68428d24cf32" providerId="ADAL" clId="{3F26B701-AADC-4668-AAA4-FB7BA2B947B1}" dt="2020-06-19T09:17:28.036" v="5157"/>
          <ac:spMkLst>
            <pc:docMk/>
            <pc:sldMk cId="2858277977" sldId="523"/>
            <ac:spMk id="475" creationId="{91180E2C-EF81-4A35-832D-7DE07DEC7D80}"/>
          </ac:spMkLst>
        </pc:spChg>
        <pc:spChg chg="mod">
          <ac:chgData name="Ragnhild Halvorsrud" userId="917ea340-fd63-490f-a7db-68428d24cf32" providerId="ADAL" clId="{3F26B701-AADC-4668-AAA4-FB7BA2B947B1}" dt="2020-06-19T09:17:28.036" v="5157"/>
          <ac:spMkLst>
            <pc:docMk/>
            <pc:sldMk cId="2858277977" sldId="523"/>
            <ac:spMk id="486" creationId="{09BA0AEE-16A6-4CC8-9C2E-1ADF0F796BB6}"/>
          </ac:spMkLst>
        </pc:spChg>
        <pc:spChg chg="mod">
          <ac:chgData name="Ragnhild Halvorsrud" userId="917ea340-fd63-490f-a7db-68428d24cf32" providerId="ADAL" clId="{3F26B701-AADC-4668-AAA4-FB7BA2B947B1}" dt="2020-06-19T09:17:28.036" v="5157"/>
          <ac:spMkLst>
            <pc:docMk/>
            <pc:sldMk cId="2858277977" sldId="523"/>
            <ac:spMk id="487" creationId="{E76D9E9C-A9FC-4516-B6EF-E2A8BA7CBCB7}"/>
          </ac:spMkLst>
        </pc:spChg>
        <pc:spChg chg="mod">
          <ac:chgData name="Ragnhild Halvorsrud" userId="917ea340-fd63-490f-a7db-68428d24cf32" providerId="ADAL" clId="{3F26B701-AADC-4668-AAA4-FB7BA2B947B1}" dt="2020-06-19T09:17:28.036" v="5157"/>
          <ac:spMkLst>
            <pc:docMk/>
            <pc:sldMk cId="2858277977" sldId="523"/>
            <ac:spMk id="488" creationId="{21BD8BBD-D61E-402B-A9B5-57A3D186B812}"/>
          </ac:spMkLst>
        </pc:spChg>
        <pc:spChg chg="mod">
          <ac:chgData name="Ragnhild Halvorsrud" userId="917ea340-fd63-490f-a7db-68428d24cf32" providerId="ADAL" clId="{3F26B701-AADC-4668-AAA4-FB7BA2B947B1}" dt="2020-06-19T09:17:28.036" v="5157"/>
          <ac:spMkLst>
            <pc:docMk/>
            <pc:sldMk cId="2858277977" sldId="523"/>
            <ac:spMk id="490" creationId="{580B2C14-54AD-4FEB-AA31-8D648090EE42}"/>
          </ac:spMkLst>
        </pc:spChg>
        <pc:spChg chg="mod">
          <ac:chgData name="Ragnhild Halvorsrud" userId="917ea340-fd63-490f-a7db-68428d24cf32" providerId="ADAL" clId="{3F26B701-AADC-4668-AAA4-FB7BA2B947B1}" dt="2020-06-19T09:17:28.036" v="5157"/>
          <ac:spMkLst>
            <pc:docMk/>
            <pc:sldMk cId="2858277977" sldId="523"/>
            <ac:spMk id="491" creationId="{1E84F0DA-CC58-4B56-9083-29FD9398E512}"/>
          </ac:spMkLst>
        </pc:spChg>
        <pc:spChg chg="mod">
          <ac:chgData name="Ragnhild Halvorsrud" userId="917ea340-fd63-490f-a7db-68428d24cf32" providerId="ADAL" clId="{3F26B701-AADC-4668-AAA4-FB7BA2B947B1}" dt="2020-06-19T09:17:28.036" v="5157"/>
          <ac:spMkLst>
            <pc:docMk/>
            <pc:sldMk cId="2858277977" sldId="523"/>
            <ac:spMk id="492" creationId="{49EFA5C6-0744-45F9-961C-5D0C1E1107C4}"/>
          </ac:spMkLst>
        </pc:spChg>
        <pc:spChg chg="mod">
          <ac:chgData name="Ragnhild Halvorsrud" userId="917ea340-fd63-490f-a7db-68428d24cf32" providerId="ADAL" clId="{3F26B701-AADC-4668-AAA4-FB7BA2B947B1}" dt="2020-06-19T09:17:28.036" v="5157"/>
          <ac:spMkLst>
            <pc:docMk/>
            <pc:sldMk cId="2858277977" sldId="523"/>
            <ac:spMk id="494" creationId="{23E7FF62-12C9-4FFE-8FAB-54A4E8C047A9}"/>
          </ac:spMkLst>
        </pc:spChg>
        <pc:spChg chg="mod">
          <ac:chgData name="Ragnhild Halvorsrud" userId="917ea340-fd63-490f-a7db-68428d24cf32" providerId="ADAL" clId="{3F26B701-AADC-4668-AAA4-FB7BA2B947B1}" dt="2020-06-19T09:17:28.036" v="5157"/>
          <ac:spMkLst>
            <pc:docMk/>
            <pc:sldMk cId="2858277977" sldId="523"/>
            <ac:spMk id="495" creationId="{D1862C15-6301-46D9-9AEE-359D801218E0}"/>
          </ac:spMkLst>
        </pc:spChg>
        <pc:spChg chg="add del mod">
          <ac:chgData name="Ragnhild Halvorsrud" userId="917ea340-fd63-490f-a7db-68428d24cf32" providerId="ADAL" clId="{3F26B701-AADC-4668-AAA4-FB7BA2B947B1}" dt="2020-06-19T09:17:33.445" v="5158"/>
          <ac:spMkLst>
            <pc:docMk/>
            <pc:sldMk cId="2858277977" sldId="523"/>
            <ac:spMk id="498" creationId="{7888F10D-B8BC-4205-AFB0-5E5E46A6DCD2}"/>
          </ac:spMkLst>
        </pc:spChg>
        <pc:spChg chg="add del mod">
          <ac:chgData name="Ragnhild Halvorsrud" userId="917ea340-fd63-490f-a7db-68428d24cf32" providerId="ADAL" clId="{3F26B701-AADC-4668-AAA4-FB7BA2B947B1}" dt="2020-06-19T09:17:33.445" v="5158"/>
          <ac:spMkLst>
            <pc:docMk/>
            <pc:sldMk cId="2858277977" sldId="523"/>
            <ac:spMk id="499" creationId="{4E06A5E6-B4E7-4727-AB85-4BC2E25E0664}"/>
          </ac:spMkLst>
        </pc:spChg>
        <pc:spChg chg="add del mod">
          <ac:chgData name="Ragnhild Halvorsrud" userId="917ea340-fd63-490f-a7db-68428d24cf32" providerId="ADAL" clId="{3F26B701-AADC-4668-AAA4-FB7BA2B947B1}" dt="2020-06-19T09:17:33.445" v="5158"/>
          <ac:spMkLst>
            <pc:docMk/>
            <pc:sldMk cId="2858277977" sldId="523"/>
            <ac:spMk id="500" creationId="{B6D7E5C2-24B7-41A6-B9C5-ABA374E9A4F9}"/>
          </ac:spMkLst>
        </pc:spChg>
        <pc:spChg chg="add del mod">
          <ac:chgData name="Ragnhild Halvorsrud" userId="917ea340-fd63-490f-a7db-68428d24cf32" providerId="ADAL" clId="{3F26B701-AADC-4668-AAA4-FB7BA2B947B1}" dt="2020-06-19T09:17:33.445" v="5158"/>
          <ac:spMkLst>
            <pc:docMk/>
            <pc:sldMk cId="2858277977" sldId="523"/>
            <ac:spMk id="501" creationId="{05C3C6DA-43B4-4CAF-9889-36065627C0E2}"/>
          </ac:spMkLst>
        </pc:spChg>
        <pc:spChg chg="add del mod">
          <ac:chgData name="Ragnhild Halvorsrud" userId="917ea340-fd63-490f-a7db-68428d24cf32" providerId="ADAL" clId="{3F26B701-AADC-4668-AAA4-FB7BA2B947B1}" dt="2020-06-19T09:17:33.445" v="5158"/>
          <ac:spMkLst>
            <pc:docMk/>
            <pc:sldMk cId="2858277977" sldId="523"/>
            <ac:spMk id="502" creationId="{36605135-7282-49DE-ABB2-6C6F0FB0A986}"/>
          </ac:spMkLst>
        </pc:spChg>
        <pc:spChg chg="add del mod">
          <ac:chgData name="Ragnhild Halvorsrud" userId="917ea340-fd63-490f-a7db-68428d24cf32" providerId="ADAL" clId="{3F26B701-AADC-4668-AAA4-FB7BA2B947B1}" dt="2020-06-19T09:17:33.445" v="5158"/>
          <ac:spMkLst>
            <pc:docMk/>
            <pc:sldMk cId="2858277977" sldId="523"/>
            <ac:spMk id="504" creationId="{1645712E-C2B6-4A0B-97BE-6562435A9DB1}"/>
          </ac:spMkLst>
        </pc:spChg>
        <pc:spChg chg="add del mod">
          <ac:chgData name="Ragnhild Halvorsrud" userId="917ea340-fd63-490f-a7db-68428d24cf32" providerId="ADAL" clId="{3F26B701-AADC-4668-AAA4-FB7BA2B947B1}" dt="2020-06-19T09:17:33.445" v="5158"/>
          <ac:spMkLst>
            <pc:docMk/>
            <pc:sldMk cId="2858277977" sldId="523"/>
            <ac:spMk id="505" creationId="{43B95917-0DA5-491D-95DB-F6834C092E76}"/>
          </ac:spMkLst>
        </pc:spChg>
        <pc:spChg chg="add del mod">
          <ac:chgData name="Ragnhild Halvorsrud" userId="917ea340-fd63-490f-a7db-68428d24cf32" providerId="ADAL" clId="{3F26B701-AADC-4668-AAA4-FB7BA2B947B1}" dt="2020-06-19T09:17:33.445" v="5158"/>
          <ac:spMkLst>
            <pc:docMk/>
            <pc:sldMk cId="2858277977" sldId="523"/>
            <ac:spMk id="506" creationId="{4CCF1519-9E0E-4A62-923C-1B9712731232}"/>
          </ac:spMkLst>
        </pc:spChg>
        <pc:spChg chg="add del mod">
          <ac:chgData name="Ragnhild Halvorsrud" userId="917ea340-fd63-490f-a7db-68428d24cf32" providerId="ADAL" clId="{3F26B701-AADC-4668-AAA4-FB7BA2B947B1}" dt="2020-06-19T09:17:33.445" v="5158"/>
          <ac:spMkLst>
            <pc:docMk/>
            <pc:sldMk cId="2858277977" sldId="523"/>
            <ac:spMk id="507" creationId="{82E83036-FA18-49C2-B2C2-65BDAFCE9BF4}"/>
          </ac:spMkLst>
        </pc:spChg>
        <pc:spChg chg="add del mod">
          <ac:chgData name="Ragnhild Halvorsrud" userId="917ea340-fd63-490f-a7db-68428d24cf32" providerId="ADAL" clId="{3F26B701-AADC-4668-AAA4-FB7BA2B947B1}" dt="2020-06-19T09:17:33.445" v="5158"/>
          <ac:spMkLst>
            <pc:docMk/>
            <pc:sldMk cId="2858277977" sldId="523"/>
            <ac:spMk id="508" creationId="{DE30B8D2-2A2F-42E7-8ACC-58252F6A40E0}"/>
          </ac:spMkLst>
        </pc:spChg>
        <pc:spChg chg="add del mod">
          <ac:chgData name="Ragnhild Halvorsrud" userId="917ea340-fd63-490f-a7db-68428d24cf32" providerId="ADAL" clId="{3F26B701-AADC-4668-AAA4-FB7BA2B947B1}" dt="2020-06-19T09:17:33.445" v="5158"/>
          <ac:spMkLst>
            <pc:docMk/>
            <pc:sldMk cId="2858277977" sldId="523"/>
            <ac:spMk id="510" creationId="{3C86DE93-46B4-486A-8CBB-0752FEC2A21E}"/>
          </ac:spMkLst>
        </pc:spChg>
        <pc:spChg chg="add del mod">
          <ac:chgData name="Ragnhild Halvorsrud" userId="917ea340-fd63-490f-a7db-68428d24cf32" providerId="ADAL" clId="{3F26B701-AADC-4668-AAA4-FB7BA2B947B1}" dt="2020-06-19T09:17:33.445" v="5158"/>
          <ac:spMkLst>
            <pc:docMk/>
            <pc:sldMk cId="2858277977" sldId="523"/>
            <ac:spMk id="511" creationId="{2DCA312F-9A7C-4DA5-AC74-655BEFF776AD}"/>
          </ac:spMkLst>
        </pc:spChg>
        <pc:spChg chg="add del mod">
          <ac:chgData name="Ragnhild Halvorsrud" userId="917ea340-fd63-490f-a7db-68428d24cf32" providerId="ADAL" clId="{3F26B701-AADC-4668-AAA4-FB7BA2B947B1}" dt="2020-06-19T09:17:33.445" v="5158"/>
          <ac:spMkLst>
            <pc:docMk/>
            <pc:sldMk cId="2858277977" sldId="523"/>
            <ac:spMk id="512" creationId="{FE5ADED8-4094-4811-92AE-B1B9FD554ED8}"/>
          </ac:spMkLst>
        </pc:spChg>
        <pc:spChg chg="add del mod">
          <ac:chgData name="Ragnhild Halvorsrud" userId="917ea340-fd63-490f-a7db-68428d24cf32" providerId="ADAL" clId="{3F26B701-AADC-4668-AAA4-FB7BA2B947B1}" dt="2020-06-19T09:17:33.445" v="5158"/>
          <ac:spMkLst>
            <pc:docMk/>
            <pc:sldMk cId="2858277977" sldId="523"/>
            <ac:spMk id="513" creationId="{088B8416-7CFF-44CD-AC51-AF7D0C611807}"/>
          </ac:spMkLst>
        </pc:spChg>
        <pc:spChg chg="add del mod">
          <ac:chgData name="Ragnhild Halvorsrud" userId="917ea340-fd63-490f-a7db-68428d24cf32" providerId="ADAL" clId="{3F26B701-AADC-4668-AAA4-FB7BA2B947B1}" dt="2020-06-19T09:17:33.445" v="5158"/>
          <ac:spMkLst>
            <pc:docMk/>
            <pc:sldMk cId="2858277977" sldId="523"/>
            <ac:spMk id="514" creationId="{7A85C1A8-B1A8-450B-9B7B-FFFE55FA825C}"/>
          </ac:spMkLst>
        </pc:spChg>
        <pc:spChg chg="add del mod">
          <ac:chgData name="Ragnhild Halvorsrud" userId="917ea340-fd63-490f-a7db-68428d24cf32" providerId="ADAL" clId="{3F26B701-AADC-4668-AAA4-FB7BA2B947B1}" dt="2020-06-19T09:17:33.445" v="5158"/>
          <ac:spMkLst>
            <pc:docMk/>
            <pc:sldMk cId="2858277977" sldId="523"/>
            <ac:spMk id="516" creationId="{A972FD44-56A0-4091-BC94-88435DB7FEAE}"/>
          </ac:spMkLst>
        </pc:spChg>
        <pc:spChg chg="add del mod">
          <ac:chgData name="Ragnhild Halvorsrud" userId="917ea340-fd63-490f-a7db-68428d24cf32" providerId="ADAL" clId="{3F26B701-AADC-4668-AAA4-FB7BA2B947B1}" dt="2020-06-19T09:17:33.445" v="5158"/>
          <ac:spMkLst>
            <pc:docMk/>
            <pc:sldMk cId="2858277977" sldId="523"/>
            <ac:spMk id="517" creationId="{A5EBC8D9-2B4D-40E5-A7C0-C758E2C06066}"/>
          </ac:spMkLst>
        </pc:spChg>
        <pc:spChg chg="add del mod">
          <ac:chgData name="Ragnhild Halvorsrud" userId="917ea340-fd63-490f-a7db-68428d24cf32" providerId="ADAL" clId="{3F26B701-AADC-4668-AAA4-FB7BA2B947B1}" dt="2020-06-19T09:17:33.445" v="5158"/>
          <ac:spMkLst>
            <pc:docMk/>
            <pc:sldMk cId="2858277977" sldId="523"/>
            <ac:spMk id="518" creationId="{3B1903F4-CEC7-4CB7-A829-973E0D451680}"/>
          </ac:spMkLst>
        </pc:spChg>
        <pc:spChg chg="add del mod">
          <ac:chgData name="Ragnhild Halvorsrud" userId="917ea340-fd63-490f-a7db-68428d24cf32" providerId="ADAL" clId="{3F26B701-AADC-4668-AAA4-FB7BA2B947B1}" dt="2020-06-19T09:17:33.445" v="5158"/>
          <ac:spMkLst>
            <pc:docMk/>
            <pc:sldMk cId="2858277977" sldId="523"/>
            <ac:spMk id="519" creationId="{342962D2-BF7C-4276-AD9C-32EEE818B7D8}"/>
          </ac:spMkLst>
        </pc:spChg>
        <pc:spChg chg="add del mod">
          <ac:chgData name="Ragnhild Halvorsrud" userId="917ea340-fd63-490f-a7db-68428d24cf32" providerId="ADAL" clId="{3F26B701-AADC-4668-AAA4-FB7BA2B947B1}" dt="2020-06-19T09:17:33.445" v="5158"/>
          <ac:spMkLst>
            <pc:docMk/>
            <pc:sldMk cId="2858277977" sldId="523"/>
            <ac:spMk id="520" creationId="{934BA950-3954-40AB-BA0A-D89C0E654FBB}"/>
          </ac:spMkLst>
        </pc:spChg>
        <pc:spChg chg="add del mod">
          <ac:chgData name="Ragnhild Halvorsrud" userId="917ea340-fd63-490f-a7db-68428d24cf32" providerId="ADAL" clId="{3F26B701-AADC-4668-AAA4-FB7BA2B947B1}" dt="2020-06-19T09:17:33.445" v="5158"/>
          <ac:spMkLst>
            <pc:docMk/>
            <pc:sldMk cId="2858277977" sldId="523"/>
            <ac:spMk id="521" creationId="{364520B6-DDDE-4F5A-8C72-FC24322D992F}"/>
          </ac:spMkLst>
        </pc:spChg>
        <pc:spChg chg="add del mod">
          <ac:chgData name="Ragnhild Halvorsrud" userId="917ea340-fd63-490f-a7db-68428d24cf32" providerId="ADAL" clId="{3F26B701-AADC-4668-AAA4-FB7BA2B947B1}" dt="2020-06-19T09:17:33.445" v="5158"/>
          <ac:spMkLst>
            <pc:docMk/>
            <pc:sldMk cId="2858277977" sldId="523"/>
            <ac:spMk id="522" creationId="{250C19FA-5723-4240-B2F0-B82038198B46}"/>
          </ac:spMkLst>
        </pc:spChg>
        <pc:spChg chg="add del mod">
          <ac:chgData name="Ragnhild Halvorsrud" userId="917ea340-fd63-490f-a7db-68428d24cf32" providerId="ADAL" clId="{3F26B701-AADC-4668-AAA4-FB7BA2B947B1}" dt="2020-06-19T09:17:33.445" v="5158"/>
          <ac:spMkLst>
            <pc:docMk/>
            <pc:sldMk cId="2858277977" sldId="523"/>
            <ac:spMk id="523" creationId="{F0748A41-146E-4ABA-902A-A43148183907}"/>
          </ac:spMkLst>
        </pc:spChg>
        <pc:spChg chg="add del mod">
          <ac:chgData name="Ragnhild Halvorsrud" userId="917ea340-fd63-490f-a7db-68428d24cf32" providerId="ADAL" clId="{3F26B701-AADC-4668-AAA4-FB7BA2B947B1}" dt="2020-06-19T09:17:33.445" v="5158"/>
          <ac:spMkLst>
            <pc:docMk/>
            <pc:sldMk cId="2858277977" sldId="523"/>
            <ac:spMk id="524" creationId="{27F5AF2E-0D78-43C8-8D53-21D381874A41}"/>
          </ac:spMkLst>
        </pc:spChg>
        <pc:spChg chg="add del mod">
          <ac:chgData name="Ragnhild Halvorsrud" userId="917ea340-fd63-490f-a7db-68428d24cf32" providerId="ADAL" clId="{3F26B701-AADC-4668-AAA4-FB7BA2B947B1}" dt="2020-06-19T09:17:33.445" v="5158"/>
          <ac:spMkLst>
            <pc:docMk/>
            <pc:sldMk cId="2858277977" sldId="523"/>
            <ac:spMk id="532" creationId="{57BF850C-D481-4861-89D0-D50EDC233851}"/>
          </ac:spMkLst>
        </pc:spChg>
        <pc:spChg chg="add del mod">
          <ac:chgData name="Ragnhild Halvorsrud" userId="917ea340-fd63-490f-a7db-68428d24cf32" providerId="ADAL" clId="{3F26B701-AADC-4668-AAA4-FB7BA2B947B1}" dt="2020-06-19T09:17:33.445" v="5158"/>
          <ac:spMkLst>
            <pc:docMk/>
            <pc:sldMk cId="2858277977" sldId="523"/>
            <ac:spMk id="534" creationId="{805FF0FD-FBB9-4B75-8418-80F5A514951C}"/>
          </ac:spMkLst>
        </pc:spChg>
        <pc:spChg chg="add del mod">
          <ac:chgData name="Ragnhild Halvorsrud" userId="917ea340-fd63-490f-a7db-68428d24cf32" providerId="ADAL" clId="{3F26B701-AADC-4668-AAA4-FB7BA2B947B1}" dt="2020-06-19T09:17:33.445" v="5158"/>
          <ac:spMkLst>
            <pc:docMk/>
            <pc:sldMk cId="2858277977" sldId="523"/>
            <ac:spMk id="537" creationId="{7897CCD2-8840-471E-9195-EBCFE73A2338}"/>
          </ac:spMkLst>
        </pc:spChg>
        <pc:spChg chg="add del mod">
          <ac:chgData name="Ragnhild Halvorsrud" userId="917ea340-fd63-490f-a7db-68428d24cf32" providerId="ADAL" clId="{3F26B701-AADC-4668-AAA4-FB7BA2B947B1}" dt="2020-06-19T09:17:33.445" v="5158"/>
          <ac:spMkLst>
            <pc:docMk/>
            <pc:sldMk cId="2858277977" sldId="523"/>
            <ac:spMk id="538" creationId="{A59AE389-093F-4A0A-AD78-11BDEA8CA928}"/>
          </ac:spMkLst>
        </pc:spChg>
        <pc:spChg chg="add del mod">
          <ac:chgData name="Ragnhild Halvorsrud" userId="917ea340-fd63-490f-a7db-68428d24cf32" providerId="ADAL" clId="{3F26B701-AADC-4668-AAA4-FB7BA2B947B1}" dt="2020-06-19T09:17:33.445" v="5158"/>
          <ac:spMkLst>
            <pc:docMk/>
            <pc:sldMk cId="2858277977" sldId="523"/>
            <ac:spMk id="541" creationId="{E0C33A18-0AEF-406A-8323-2381CB49C833}"/>
          </ac:spMkLst>
        </pc:spChg>
        <pc:spChg chg="add del mod">
          <ac:chgData name="Ragnhild Halvorsrud" userId="917ea340-fd63-490f-a7db-68428d24cf32" providerId="ADAL" clId="{3F26B701-AADC-4668-AAA4-FB7BA2B947B1}" dt="2020-06-19T09:17:33.445" v="5158"/>
          <ac:spMkLst>
            <pc:docMk/>
            <pc:sldMk cId="2858277977" sldId="523"/>
            <ac:spMk id="542" creationId="{CBA90607-B8F3-4EC6-A0B6-7B976D8F5111}"/>
          </ac:spMkLst>
        </pc:spChg>
        <pc:spChg chg="add del mod">
          <ac:chgData name="Ragnhild Halvorsrud" userId="917ea340-fd63-490f-a7db-68428d24cf32" providerId="ADAL" clId="{3F26B701-AADC-4668-AAA4-FB7BA2B947B1}" dt="2020-06-19T09:17:33.445" v="5158"/>
          <ac:spMkLst>
            <pc:docMk/>
            <pc:sldMk cId="2858277977" sldId="523"/>
            <ac:spMk id="544" creationId="{26561C6B-151A-4E71-A075-BEA947EA3A3F}"/>
          </ac:spMkLst>
        </pc:spChg>
        <pc:spChg chg="add del mod">
          <ac:chgData name="Ragnhild Halvorsrud" userId="917ea340-fd63-490f-a7db-68428d24cf32" providerId="ADAL" clId="{3F26B701-AADC-4668-AAA4-FB7BA2B947B1}" dt="2020-06-19T09:17:33.445" v="5158"/>
          <ac:spMkLst>
            <pc:docMk/>
            <pc:sldMk cId="2858277977" sldId="523"/>
            <ac:spMk id="547" creationId="{4AA6DAAA-6DD3-488C-921B-B85509D47BEC}"/>
          </ac:spMkLst>
        </pc:spChg>
        <pc:spChg chg="add del mod">
          <ac:chgData name="Ragnhild Halvorsrud" userId="917ea340-fd63-490f-a7db-68428d24cf32" providerId="ADAL" clId="{3F26B701-AADC-4668-AAA4-FB7BA2B947B1}" dt="2020-06-19T09:17:33.445" v="5158"/>
          <ac:spMkLst>
            <pc:docMk/>
            <pc:sldMk cId="2858277977" sldId="523"/>
            <ac:spMk id="548" creationId="{982C00DD-37D1-4466-AF31-3F8E976DA878}"/>
          </ac:spMkLst>
        </pc:spChg>
        <pc:spChg chg="add del mod">
          <ac:chgData name="Ragnhild Halvorsrud" userId="917ea340-fd63-490f-a7db-68428d24cf32" providerId="ADAL" clId="{3F26B701-AADC-4668-AAA4-FB7BA2B947B1}" dt="2020-06-19T09:17:33.445" v="5158"/>
          <ac:spMkLst>
            <pc:docMk/>
            <pc:sldMk cId="2858277977" sldId="523"/>
            <ac:spMk id="549" creationId="{2AD527F7-3E68-454B-8C4D-CD2409BC838A}"/>
          </ac:spMkLst>
        </pc:spChg>
        <pc:spChg chg="add del mod">
          <ac:chgData name="Ragnhild Halvorsrud" userId="917ea340-fd63-490f-a7db-68428d24cf32" providerId="ADAL" clId="{3F26B701-AADC-4668-AAA4-FB7BA2B947B1}" dt="2020-06-19T09:17:33.445" v="5158"/>
          <ac:spMkLst>
            <pc:docMk/>
            <pc:sldMk cId="2858277977" sldId="523"/>
            <ac:spMk id="550" creationId="{63AC3203-AF60-484A-A484-70DD1D45A816}"/>
          </ac:spMkLst>
        </pc:spChg>
        <pc:spChg chg="add del mod">
          <ac:chgData name="Ragnhild Halvorsrud" userId="917ea340-fd63-490f-a7db-68428d24cf32" providerId="ADAL" clId="{3F26B701-AADC-4668-AAA4-FB7BA2B947B1}" dt="2020-06-19T09:17:33.445" v="5158"/>
          <ac:spMkLst>
            <pc:docMk/>
            <pc:sldMk cId="2858277977" sldId="523"/>
            <ac:spMk id="555" creationId="{184C5125-AFA1-441E-A15F-72D8BA865B96}"/>
          </ac:spMkLst>
        </pc:spChg>
        <pc:spChg chg="add del mod">
          <ac:chgData name="Ragnhild Halvorsrud" userId="917ea340-fd63-490f-a7db-68428d24cf32" providerId="ADAL" clId="{3F26B701-AADC-4668-AAA4-FB7BA2B947B1}" dt="2020-06-19T09:17:33.445" v="5158"/>
          <ac:spMkLst>
            <pc:docMk/>
            <pc:sldMk cId="2858277977" sldId="523"/>
            <ac:spMk id="557" creationId="{3EAA45CC-99B5-46B5-A5F5-3B45D3488F39}"/>
          </ac:spMkLst>
        </pc:spChg>
        <pc:spChg chg="add del mod">
          <ac:chgData name="Ragnhild Halvorsrud" userId="917ea340-fd63-490f-a7db-68428d24cf32" providerId="ADAL" clId="{3F26B701-AADC-4668-AAA4-FB7BA2B947B1}" dt="2020-06-19T09:17:33.445" v="5158"/>
          <ac:spMkLst>
            <pc:docMk/>
            <pc:sldMk cId="2858277977" sldId="523"/>
            <ac:spMk id="560" creationId="{ACBC1ABF-54CD-4C8D-9CA7-950C1A8FD0A9}"/>
          </ac:spMkLst>
        </pc:spChg>
        <pc:spChg chg="add del mod">
          <ac:chgData name="Ragnhild Halvorsrud" userId="917ea340-fd63-490f-a7db-68428d24cf32" providerId="ADAL" clId="{3F26B701-AADC-4668-AAA4-FB7BA2B947B1}" dt="2020-06-19T09:17:33.445" v="5158"/>
          <ac:spMkLst>
            <pc:docMk/>
            <pc:sldMk cId="2858277977" sldId="523"/>
            <ac:spMk id="561" creationId="{18427BF1-5C06-4ABA-BD82-16E3D3F39C5B}"/>
          </ac:spMkLst>
        </pc:spChg>
        <pc:spChg chg="add del mod">
          <ac:chgData name="Ragnhild Halvorsrud" userId="917ea340-fd63-490f-a7db-68428d24cf32" providerId="ADAL" clId="{3F26B701-AADC-4668-AAA4-FB7BA2B947B1}" dt="2020-06-19T09:17:33.445" v="5158"/>
          <ac:spMkLst>
            <pc:docMk/>
            <pc:sldMk cId="2858277977" sldId="523"/>
            <ac:spMk id="562" creationId="{212687C2-6C4A-4EEA-8A6F-6B96AD7CA9D2}"/>
          </ac:spMkLst>
        </pc:spChg>
        <pc:spChg chg="add del mod">
          <ac:chgData name="Ragnhild Halvorsrud" userId="917ea340-fd63-490f-a7db-68428d24cf32" providerId="ADAL" clId="{3F26B701-AADC-4668-AAA4-FB7BA2B947B1}" dt="2020-06-19T09:17:33.445" v="5158"/>
          <ac:spMkLst>
            <pc:docMk/>
            <pc:sldMk cId="2858277977" sldId="523"/>
            <ac:spMk id="564" creationId="{0AB04428-AEE4-4128-8DB0-74B144301A10}"/>
          </ac:spMkLst>
        </pc:spChg>
        <pc:spChg chg="add del mod">
          <ac:chgData name="Ragnhild Halvorsrud" userId="917ea340-fd63-490f-a7db-68428d24cf32" providerId="ADAL" clId="{3F26B701-AADC-4668-AAA4-FB7BA2B947B1}" dt="2020-06-19T09:17:33.445" v="5158"/>
          <ac:spMkLst>
            <pc:docMk/>
            <pc:sldMk cId="2858277977" sldId="523"/>
            <ac:spMk id="565" creationId="{7C8449A9-236D-4FB0-9AC0-F3A2CFDAF736}"/>
          </ac:spMkLst>
        </pc:spChg>
        <pc:spChg chg="add del mod">
          <ac:chgData name="Ragnhild Halvorsrud" userId="917ea340-fd63-490f-a7db-68428d24cf32" providerId="ADAL" clId="{3F26B701-AADC-4668-AAA4-FB7BA2B947B1}" dt="2020-06-19T09:17:33.445" v="5158"/>
          <ac:spMkLst>
            <pc:docMk/>
            <pc:sldMk cId="2858277977" sldId="523"/>
            <ac:spMk id="566" creationId="{D32C7748-6848-4B5C-8572-7D8F533793C0}"/>
          </ac:spMkLst>
        </pc:spChg>
        <pc:spChg chg="add del mod">
          <ac:chgData name="Ragnhild Halvorsrud" userId="917ea340-fd63-490f-a7db-68428d24cf32" providerId="ADAL" clId="{3F26B701-AADC-4668-AAA4-FB7BA2B947B1}" dt="2020-06-19T09:17:33.445" v="5158"/>
          <ac:spMkLst>
            <pc:docMk/>
            <pc:sldMk cId="2858277977" sldId="523"/>
            <ac:spMk id="570" creationId="{2C575A83-F90B-4F9A-B200-FA25439246F1}"/>
          </ac:spMkLst>
        </pc:spChg>
        <pc:spChg chg="add del mod">
          <ac:chgData name="Ragnhild Halvorsrud" userId="917ea340-fd63-490f-a7db-68428d24cf32" providerId="ADAL" clId="{3F26B701-AADC-4668-AAA4-FB7BA2B947B1}" dt="2020-06-19T09:17:33.445" v="5158"/>
          <ac:spMkLst>
            <pc:docMk/>
            <pc:sldMk cId="2858277977" sldId="523"/>
            <ac:spMk id="571" creationId="{BFFB348C-0C51-4206-9F26-B5106945EAA4}"/>
          </ac:spMkLst>
        </pc:spChg>
        <pc:spChg chg="add del mod">
          <ac:chgData name="Ragnhild Halvorsrud" userId="917ea340-fd63-490f-a7db-68428d24cf32" providerId="ADAL" clId="{3F26B701-AADC-4668-AAA4-FB7BA2B947B1}" dt="2020-06-19T09:17:33.445" v="5158"/>
          <ac:spMkLst>
            <pc:docMk/>
            <pc:sldMk cId="2858277977" sldId="523"/>
            <ac:spMk id="575" creationId="{28229F56-CF1F-4A50-9777-D727B272C125}"/>
          </ac:spMkLst>
        </pc:spChg>
        <pc:spChg chg="add del mod">
          <ac:chgData name="Ragnhild Halvorsrud" userId="917ea340-fd63-490f-a7db-68428d24cf32" providerId="ADAL" clId="{3F26B701-AADC-4668-AAA4-FB7BA2B947B1}" dt="2020-06-19T09:17:33.445" v="5158"/>
          <ac:spMkLst>
            <pc:docMk/>
            <pc:sldMk cId="2858277977" sldId="523"/>
            <ac:spMk id="578" creationId="{F4221096-2341-48A7-A695-722886DC565E}"/>
          </ac:spMkLst>
        </pc:spChg>
        <pc:spChg chg="add del mod">
          <ac:chgData name="Ragnhild Halvorsrud" userId="917ea340-fd63-490f-a7db-68428d24cf32" providerId="ADAL" clId="{3F26B701-AADC-4668-AAA4-FB7BA2B947B1}" dt="2020-06-19T09:17:33.445" v="5158"/>
          <ac:spMkLst>
            <pc:docMk/>
            <pc:sldMk cId="2858277977" sldId="523"/>
            <ac:spMk id="580" creationId="{C3EA3F49-71D5-4426-876F-99737EA610D0}"/>
          </ac:spMkLst>
        </pc:spChg>
        <pc:spChg chg="add del mod">
          <ac:chgData name="Ragnhild Halvorsrud" userId="917ea340-fd63-490f-a7db-68428d24cf32" providerId="ADAL" clId="{3F26B701-AADC-4668-AAA4-FB7BA2B947B1}" dt="2020-06-19T09:17:33.445" v="5158"/>
          <ac:spMkLst>
            <pc:docMk/>
            <pc:sldMk cId="2858277977" sldId="523"/>
            <ac:spMk id="581" creationId="{D5D4A8A0-4CCB-42EE-9E75-0ED4C417566E}"/>
          </ac:spMkLst>
        </pc:spChg>
        <pc:spChg chg="add del mod">
          <ac:chgData name="Ragnhild Halvorsrud" userId="917ea340-fd63-490f-a7db-68428d24cf32" providerId="ADAL" clId="{3F26B701-AADC-4668-AAA4-FB7BA2B947B1}" dt="2020-06-19T09:17:33.445" v="5158"/>
          <ac:spMkLst>
            <pc:docMk/>
            <pc:sldMk cId="2858277977" sldId="523"/>
            <ac:spMk id="582" creationId="{56EE74BC-1E8A-423D-A9C6-19FFD1091B44}"/>
          </ac:spMkLst>
        </pc:spChg>
        <pc:spChg chg="add del mod">
          <ac:chgData name="Ragnhild Halvorsrud" userId="917ea340-fd63-490f-a7db-68428d24cf32" providerId="ADAL" clId="{3F26B701-AADC-4668-AAA4-FB7BA2B947B1}" dt="2020-06-19T09:17:33.445" v="5158"/>
          <ac:spMkLst>
            <pc:docMk/>
            <pc:sldMk cId="2858277977" sldId="523"/>
            <ac:spMk id="585" creationId="{5A2973DD-5EA7-4C6A-B076-28B5201527FF}"/>
          </ac:spMkLst>
        </pc:spChg>
        <pc:spChg chg="add del mod">
          <ac:chgData name="Ragnhild Halvorsrud" userId="917ea340-fd63-490f-a7db-68428d24cf32" providerId="ADAL" clId="{3F26B701-AADC-4668-AAA4-FB7BA2B947B1}" dt="2020-06-19T09:17:33.445" v="5158"/>
          <ac:spMkLst>
            <pc:docMk/>
            <pc:sldMk cId="2858277977" sldId="523"/>
            <ac:spMk id="587" creationId="{538301D7-E96B-4BB7-9C44-0D2E7EC95828}"/>
          </ac:spMkLst>
        </pc:spChg>
        <pc:spChg chg="add del mod">
          <ac:chgData name="Ragnhild Halvorsrud" userId="917ea340-fd63-490f-a7db-68428d24cf32" providerId="ADAL" clId="{3F26B701-AADC-4668-AAA4-FB7BA2B947B1}" dt="2020-06-19T09:17:33.445" v="5158"/>
          <ac:spMkLst>
            <pc:docMk/>
            <pc:sldMk cId="2858277977" sldId="523"/>
            <ac:spMk id="589" creationId="{DE04E968-389E-40B1-A88F-522829C402F7}"/>
          </ac:spMkLst>
        </pc:spChg>
        <pc:spChg chg="add del mod">
          <ac:chgData name="Ragnhild Halvorsrud" userId="917ea340-fd63-490f-a7db-68428d24cf32" providerId="ADAL" clId="{3F26B701-AADC-4668-AAA4-FB7BA2B947B1}" dt="2020-06-19T09:17:33.445" v="5158"/>
          <ac:spMkLst>
            <pc:docMk/>
            <pc:sldMk cId="2858277977" sldId="523"/>
            <ac:spMk id="590" creationId="{AFAD0153-9718-4ED2-9C34-DB2569F0034B}"/>
          </ac:spMkLst>
        </pc:spChg>
        <pc:spChg chg="add del mod">
          <ac:chgData name="Ragnhild Halvorsrud" userId="917ea340-fd63-490f-a7db-68428d24cf32" providerId="ADAL" clId="{3F26B701-AADC-4668-AAA4-FB7BA2B947B1}" dt="2020-06-19T09:17:33.445" v="5158"/>
          <ac:spMkLst>
            <pc:docMk/>
            <pc:sldMk cId="2858277977" sldId="523"/>
            <ac:spMk id="591" creationId="{965CF324-EFFC-4750-9F34-E5D2BEAB8575}"/>
          </ac:spMkLst>
        </pc:spChg>
        <pc:spChg chg="add del mod">
          <ac:chgData name="Ragnhild Halvorsrud" userId="917ea340-fd63-490f-a7db-68428d24cf32" providerId="ADAL" clId="{3F26B701-AADC-4668-AAA4-FB7BA2B947B1}" dt="2020-06-19T09:17:33.445" v="5158"/>
          <ac:spMkLst>
            <pc:docMk/>
            <pc:sldMk cId="2858277977" sldId="523"/>
            <ac:spMk id="593" creationId="{DEE6F5A0-E098-4C6B-A03A-2EC26B2D6F00}"/>
          </ac:spMkLst>
        </pc:spChg>
        <pc:spChg chg="add del mod">
          <ac:chgData name="Ragnhild Halvorsrud" userId="917ea340-fd63-490f-a7db-68428d24cf32" providerId="ADAL" clId="{3F26B701-AADC-4668-AAA4-FB7BA2B947B1}" dt="2020-06-19T09:17:33.445" v="5158"/>
          <ac:spMkLst>
            <pc:docMk/>
            <pc:sldMk cId="2858277977" sldId="523"/>
            <ac:spMk id="597" creationId="{2B045F8A-0266-4F51-B731-6DC872ACF16E}"/>
          </ac:spMkLst>
        </pc:spChg>
        <pc:spChg chg="add del mod">
          <ac:chgData name="Ragnhild Halvorsrud" userId="917ea340-fd63-490f-a7db-68428d24cf32" providerId="ADAL" clId="{3F26B701-AADC-4668-AAA4-FB7BA2B947B1}" dt="2020-06-19T09:17:33.445" v="5158"/>
          <ac:spMkLst>
            <pc:docMk/>
            <pc:sldMk cId="2858277977" sldId="523"/>
            <ac:spMk id="598" creationId="{20974E4E-E8CF-489C-AF00-C23CB28ECFEA}"/>
          </ac:spMkLst>
        </pc:spChg>
        <pc:spChg chg="add del mod">
          <ac:chgData name="Ragnhild Halvorsrud" userId="917ea340-fd63-490f-a7db-68428d24cf32" providerId="ADAL" clId="{3F26B701-AADC-4668-AAA4-FB7BA2B947B1}" dt="2020-06-19T09:17:33.445" v="5158"/>
          <ac:spMkLst>
            <pc:docMk/>
            <pc:sldMk cId="2858277977" sldId="523"/>
            <ac:spMk id="610" creationId="{D3CC494A-6C89-425F-A950-8E334F6A9F55}"/>
          </ac:spMkLst>
        </pc:spChg>
        <pc:spChg chg="add del mod">
          <ac:chgData name="Ragnhild Halvorsrud" userId="917ea340-fd63-490f-a7db-68428d24cf32" providerId="ADAL" clId="{3F26B701-AADC-4668-AAA4-FB7BA2B947B1}" dt="2020-06-19T09:17:33.445" v="5158"/>
          <ac:spMkLst>
            <pc:docMk/>
            <pc:sldMk cId="2858277977" sldId="523"/>
            <ac:spMk id="611" creationId="{16F2F066-4CC9-48D2-9978-DC819AF81E6A}"/>
          </ac:spMkLst>
        </pc:spChg>
        <pc:spChg chg="mod">
          <ac:chgData name="Ragnhild Halvorsrud" userId="917ea340-fd63-490f-a7db-68428d24cf32" providerId="ADAL" clId="{3F26B701-AADC-4668-AAA4-FB7BA2B947B1}" dt="2020-06-19T09:17:33.543" v="5159"/>
          <ac:spMkLst>
            <pc:docMk/>
            <pc:sldMk cId="2858277977" sldId="523"/>
            <ac:spMk id="615" creationId="{427FDE8C-A976-4F9F-AC0A-7E03359BA6B2}"/>
          </ac:spMkLst>
        </pc:spChg>
        <pc:spChg chg="mod">
          <ac:chgData name="Ragnhild Halvorsrud" userId="917ea340-fd63-490f-a7db-68428d24cf32" providerId="ADAL" clId="{3F26B701-AADC-4668-AAA4-FB7BA2B947B1}" dt="2020-06-19T09:17:33.543" v="5159"/>
          <ac:spMkLst>
            <pc:docMk/>
            <pc:sldMk cId="2858277977" sldId="523"/>
            <ac:spMk id="616" creationId="{5998C987-7AE9-4B5F-A13B-E99B88ED1FBB}"/>
          </ac:spMkLst>
        </pc:spChg>
        <pc:spChg chg="mod">
          <ac:chgData name="Ragnhild Halvorsrud" userId="917ea340-fd63-490f-a7db-68428d24cf32" providerId="ADAL" clId="{3F26B701-AADC-4668-AAA4-FB7BA2B947B1}" dt="2020-06-19T09:17:33.543" v="5159"/>
          <ac:spMkLst>
            <pc:docMk/>
            <pc:sldMk cId="2858277977" sldId="523"/>
            <ac:spMk id="617" creationId="{1B321BE9-35F3-41E4-99F7-7529F2E8A9F2}"/>
          </ac:spMkLst>
        </pc:spChg>
        <pc:spChg chg="mod">
          <ac:chgData name="Ragnhild Halvorsrud" userId="917ea340-fd63-490f-a7db-68428d24cf32" providerId="ADAL" clId="{3F26B701-AADC-4668-AAA4-FB7BA2B947B1}" dt="2020-06-19T09:17:33.543" v="5159"/>
          <ac:spMkLst>
            <pc:docMk/>
            <pc:sldMk cId="2858277977" sldId="523"/>
            <ac:spMk id="618" creationId="{0D3D5015-FA5F-463B-B59B-642C7262DEE0}"/>
          </ac:spMkLst>
        </pc:spChg>
        <pc:spChg chg="mod">
          <ac:chgData name="Ragnhild Halvorsrud" userId="917ea340-fd63-490f-a7db-68428d24cf32" providerId="ADAL" clId="{3F26B701-AADC-4668-AAA4-FB7BA2B947B1}" dt="2020-06-19T09:17:33.543" v="5159"/>
          <ac:spMkLst>
            <pc:docMk/>
            <pc:sldMk cId="2858277977" sldId="523"/>
            <ac:spMk id="619" creationId="{FAA4DB10-F22A-43C4-AF18-6CEC12469F65}"/>
          </ac:spMkLst>
        </pc:spChg>
        <pc:spChg chg="mod">
          <ac:chgData name="Ragnhild Halvorsrud" userId="917ea340-fd63-490f-a7db-68428d24cf32" providerId="ADAL" clId="{3F26B701-AADC-4668-AAA4-FB7BA2B947B1}" dt="2020-06-19T09:17:33.543" v="5159"/>
          <ac:spMkLst>
            <pc:docMk/>
            <pc:sldMk cId="2858277977" sldId="523"/>
            <ac:spMk id="620" creationId="{8786ABCA-885B-48FA-B7F5-65FB3DB05C06}"/>
          </ac:spMkLst>
        </pc:spChg>
        <pc:spChg chg="mod">
          <ac:chgData name="Ragnhild Halvorsrud" userId="917ea340-fd63-490f-a7db-68428d24cf32" providerId="ADAL" clId="{3F26B701-AADC-4668-AAA4-FB7BA2B947B1}" dt="2020-06-19T09:17:33.543" v="5159"/>
          <ac:spMkLst>
            <pc:docMk/>
            <pc:sldMk cId="2858277977" sldId="523"/>
            <ac:spMk id="621" creationId="{02B0A3C3-EAC9-4DAE-B4BF-3ED6C7497C98}"/>
          </ac:spMkLst>
        </pc:spChg>
        <pc:spChg chg="mod">
          <ac:chgData name="Ragnhild Halvorsrud" userId="917ea340-fd63-490f-a7db-68428d24cf32" providerId="ADAL" clId="{3F26B701-AADC-4668-AAA4-FB7BA2B947B1}" dt="2020-06-19T09:17:33.543" v="5159"/>
          <ac:spMkLst>
            <pc:docMk/>
            <pc:sldMk cId="2858277977" sldId="523"/>
            <ac:spMk id="622" creationId="{ABB0C91E-7FC2-47C8-AC07-993B920377E3}"/>
          </ac:spMkLst>
        </pc:spChg>
        <pc:spChg chg="mod">
          <ac:chgData name="Ragnhild Halvorsrud" userId="917ea340-fd63-490f-a7db-68428d24cf32" providerId="ADAL" clId="{3F26B701-AADC-4668-AAA4-FB7BA2B947B1}" dt="2020-06-19T09:17:33.543" v="5159"/>
          <ac:spMkLst>
            <pc:docMk/>
            <pc:sldMk cId="2858277977" sldId="523"/>
            <ac:spMk id="624" creationId="{A97E5508-6119-4AC4-A6CD-6F6F141E3ADA}"/>
          </ac:spMkLst>
        </pc:spChg>
        <pc:spChg chg="mod">
          <ac:chgData name="Ragnhild Halvorsrud" userId="917ea340-fd63-490f-a7db-68428d24cf32" providerId="ADAL" clId="{3F26B701-AADC-4668-AAA4-FB7BA2B947B1}" dt="2020-06-19T09:17:33.543" v="5159"/>
          <ac:spMkLst>
            <pc:docMk/>
            <pc:sldMk cId="2858277977" sldId="523"/>
            <ac:spMk id="625" creationId="{0468A063-804F-4FE3-B3D5-511860F770F3}"/>
          </ac:spMkLst>
        </pc:spChg>
        <pc:spChg chg="mod">
          <ac:chgData name="Ragnhild Halvorsrud" userId="917ea340-fd63-490f-a7db-68428d24cf32" providerId="ADAL" clId="{3F26B701-AADC-4668-AAA4-FB7BA2B947B1}" dt="2020-06-19T09:17:33.543" v="5159"/>
          <ac:spMkLst>
            <pc:docMk/>
            <pc:sldMk cId="2858277977" sldId="523"/>
            <ac:spMk id="626" creationId="{A1AAA02D-E6DE-4020-946F-D45B84558CA4}"/>
          </ac:spMkLst>
        </pc:spChg>
        <pc:spChg chg="mod">
          <ac:chgData name="Ragnhild Halvorsrud" userId="917ea340-fd63-490f-a7db-68428d24cf32" providerId="ADAL" clId="{3F26B701-AADC-4668-AAA4-FB7BA2B947B1}" dt="2020-06-19T09:17:33.543" v="5159"/>
          <ac:spMkLst>
            <pc:docMk/>
            <pc:sldMk cId="2858277977" sldId="523"/>
            <ac:spMk id="627" creationId="{2136D331-8E3F-445F-A2A6-F1FDAEB1465F}"/>
          </ac:spMkLst>
        </pc:spChg>
        <pc:spChg chg="mod">
          <ac:chgData name="Ragnhild Halvorsrud" userId="917ea340-fd63-490f-a7db-68428d24cf32" providerId="ADAL" clId="{3F26B701-AADC-4668-AAA4-FB7BA2B947B1}" dt="2020-06-19T09:17:33.543" v="5159"/>
          <ac:spMkLst>
            <pc:docMk/>
            <pc:sldMk cId="2858277977" sldId="523"/>
            <ac:spMk id="628" creationId="{3BB0A509-823B-4E16-A65B-EEFA96B6408E}"/>
          </ac:spMkLst>
        </pc:spChg>
        <pc:spChg chg="mod">
          <ac:chgData name="Ragnhild Halvorsrud" userId="917ea340-fd63-490f-a7db-68428d24cf32" providerId="ADAL" clId="{3F26B701-AADC-4668-AAA4-FB7BA2B947B1}" dt="2020-06-19T09:17:33.543" v="5159"/>
          <ac:spMkLst>
            <pc:docMk/>
            <pc:sldMk cId="2858277977" sldId="523"/>
            <ac:spMk id="629" creationId="{E30376A2-3F03-4E3C-95C0-6BD5566C4CF1}"/>
          </ac:spMkLst>
        </pc:spChg>
        <pc:spChg chg="mod">
          <ac:chgData name="Ragnhild Halvorsrud" userId="917ea340-fd63-490f-a7db-68428d24cf32" providerId="ADAL" clId="{3F26B701-AADC-4668-AAA4-FB7BA2B947B1}" dt="2020-06-19T09:17:33.543" v="5159"/>
          <ac:spMkLst>
            <pc:docMk/>
            <pc:sldMk cId="2858277977" sldId="523"/>
            <ac:spMk id="630" creationId="{69281632-AE0B-4460-AE9D-BD040F94E428}"/>
          </ac:spMkLst>
        </pc:spChg>
        <pc:spChg chg="mod">
          <ac:chgData name="Ragnhild Halvorsrud" userId="917ea340-fd63-490f-a7db-68428d24cf32" providerId="ADAL" clId="{3F26B701-AADC-4668-AAA4-FB7BA2B947B1}" dt="2020-06-19T09:17:33.543" v="5159"/>
          <ac:spMkLst>
            <pc:docMk/>
            <pc:sldMk cId="2858277977" sldId="523"/>
            <ac:spMk id="631" creationId="{F912CC98-7D75-4CB9-B4CD-FA1DB1ABEB32}"/>
          </ac:spMkLst>
        </pc:spChg>
        <pc:spChg chg="mod">
          <ac:chgData name="Ragnhild Halvorsrud" userId="917ea340-fd63-490f-a7db-68428d24cf32" providerId="ADAL" clId="{3F26B701-AADC-4668-AAA4-FB7BA2B947B1}" dt="2020-06-19T09:17:33.543" v="5159"/>
          <ac:spMkLst>
            <pc:docMk/>
            <pc:sldMk cId="2858277977" sldId="523"/>
            <ac:spMk id="633" creationId="{09A7FBB6-7707-4ECD-B22A-8B6A8C2C0047}"/>
          </ac:spMkLst>
        </pc:spChg>
        <pc:spChg chg="mod">
          <ac:chgData name="Ragnhild Halvorsrud" userId="917ea340-fd63-490f-a7db-68428d24cf32" providerId="ADAL" clId="{3F26B701-AADC-4668-AAA4-FB7BA2B947B1}" dt="2020-06-19T09:17:33.543" v="5159"/>
          <ac:spMkLst>
            <pc:docMk/>
            <pc:sldMk cId="2858277977" sldId="523"/>
            <ac:spMk id="634" creationId="{E9EFF274-D1A8-4059-8CA0-9437D8FF2A6A}"/>
          </ac:spMkLst>
        </pc:spChg>
        <pc:spChg chg="mod">
          <ac:chgData name="Ragnhild Halvorsrud" userId="917ea340-fd63-490f-a7db-68428d24cf32" providerId="ADAL" clId="{3F26B701-AADC-4668-AAA4-FB7BA2B947B1}" dt="2020-06-19T09:17:33.543" v="5159"/>
          <ac:spMkLst>
            <pc:docMk/>
            <pc:sldMk cId="2858277977" sldId="523"/>
            <ac:spMk id="635" creationId="{B3770DE4-3763-46DF-A936-5A55BD7CDC2B}"/>
          </ac:spMkLst>
        </pc:spChg>
        <pc:spChg chg="mod">
          <ac:chgData name="Ragnhild Halvorsrud" userId="917ea340-fd63-490f-a7db-68428d24cf32" providerId="ADAL" clId="{3F26B701-AADC-4668-AAA4-FB7BA2B947B1}" dt="2020-06-19T09:17:33.543" v="5159"/>
          <ac:spMkLst>
            <pc:docMk/>
            <pc:sldMk cId="2858277977" sldId="523"/>
            <ac:spMk id="636" creationId="{48DD71F1-5621-4491-B008-1A13F58295E8}"/>
          </ac:spMkLst>
        </pc:spChg>
        <pc:spChg chg="mod">
          <ac:chgData name="Ragnhild Halvorsrud" userId="917ea340-fd63-490f-a7db-68428d24cf32" providerId="ADAL" clId="{3F26B701-AADC-4668-AAA4-FB7BA2B947B1}" dt="2020-06-19T09:17:33.543" v="5159"/>
          <ac:spMkLst>
            <pc:docMk/>
            <pc:sldMk cId="2858277977" sldId="523"/>
            <ac:spMk id="637" creationId="{CCB393D8-CB6E-41BD-9964-EEF81D1AF994}"/>
          </ac:spMkLst>
        </pc:spChg>
        <pc:spChg chg="mod">
          <ac:chgData name="Ragnhild Halvorsrud" userId="917ea340-fd63-490f-a7db-68428d24cf32" providerId="ADAL" clId="{3F26B701-AADC-4668-AAA4-FB7BA2B947B1}" dt="2020-06-19T09:17:33.543" v="5159"/>
          <ac:spMkLst>
            <pc:docMk/>
            <pc:sldMk cId="2858277977" sldId="523"/>
            <ac:spMk id="638" creationId="{718B7014-88DF-4259-941F-05F47C9A814E}"/>
          </ac:spMkLst>
        </pc:spChg>
        <pc:spChg chg="mod">
          <ac:chgData name="Ragnhild Halvorsrud" userId="917ea340-fd63-490f-a7db-68428d24cf32" providerId="ADAL" clId="{3F26B701-AADC-4668-AAA4-FB7BA2B947B1}" dt="2020-06-19T09:17:33.543" v="5159"/>
          <ac:spMkLst>
            <pc:docMk/>
            <pc:sldMk cId="2858277977" sldId="523"/>
            <ac:spMk id="639" creationId="{E7A485EB-B957-4B8A-9494-55C0AF9421AB}"/>
          </ac:spMkLst>
        </pc:spChg>
        <pc:spChg chg="mod">
          <ac:chgData name="Ragnhild Halvorsrud" userId="917ea340-fd63-490f-a7db-68428d24cf32" providerId="ADAL" clId="{3F26B701-AADC-4668-AAA4-FB7BA2B947B1}" dt="2020-06-19T09:17:33.543" v="5159"/>
          <ac:spMkLst>
            <pc:docMk/>
            <pc:sldMk cId="2858277977" sldId="523"/>
            <ac:spMk id="640" creationId="{CD7D04AB-61E9-4140-8E9F-7C43BF0CF334}"/>
          </ac:spMkLst>
        </pc:spChg>
        <pc:spChg chg="mod">
          <ac:chgData name="Ragnhild Halvorsrud" userId="917ea340-fd63-490f-a7db-68428d24cf32" providerId="ADAL" clId="{3F26B701-AADC-4668-AAA4-FB7BA2B947B1}" dt="2020-06-19T09:17:33.543" v="5159"/>
          <ac:spMkLst>
            <pc:docMk/>
            <pc:sldMk cId="2858277977" sldId="523"/>
            <ac:spMk id="642" creationId="{2D0C7120-4EF3-4692-B7E6-1D4AAB1EDB41}"/>
          </ac:spMkLst>
        </pc:spChg>
        <pc:spChg chg="mod">
          <ac:chgData name="Ragnhild Halvorsrud" userId="917ea340-fd63-490f-a7db-68428d24cf32" providerId="ADAL" clId="{3F26B701-AADC-4668-AAA4-FB7BA2B947B1}" dt="2020-06-19T09:17:33.543" v="5159"/>
          <ac:spMkLst>
            <pc:docMk/>
            <pc:sldMk cId="2858277977" sldId="523"/>
            <ac:spMk id="643" creationId="{8EEBB49E-3071-42E0-8476-AB90D270F4E0}"/>
          </ac:spMkLst>
        </pc:spChg>
        <pc:spChg chg="mod">
          <ac:chgData name="Ragnhild Halvorsrud" userId="917ea340-fd63-490f-a7db-68428d24cf32" providerId="ADAL" clId="{3F26B701-AADC-4668-AAA4-FB7BA2B947B1}" dt="2020-06-19T09:17:33.543" v="5159"/>
          <ac:spMkLst>
            <pc:docMk/>
            <pc:sldMk cId="2858277977" sldId="523"/>
            <ac:spMk id="644" creationId="{1ACE720B-3E5B-4B4E-8050-EFCEF914AC92}"/>
          </ac:spMkLst>
        </pc:spChg>
        <pc:spChg chg="mod">
          <ac:chgData name="Ragnhild Halvorsrud" userId="917ea340-fd63-490f-a7db-68428d24cf32" providerId="ADAL" clId="{3F26B701-AADC-4668-AAA4-FB7BA2B947B1}" dt="2020-06-19T09:17:33.543" v="5159"/>
          <ac:spMkLst>
            <pc:docMk/>
            <pc:sldMk cId="2858277977" sldId="523"/>
            <ac:spMk id="645" creationId="{9D8D9F05-7848-4317-B6B6-64D71DF28F0D}"/>
          </ac:spMkLst>
        </pc:spChg>
        <pc:spChg chg="mod">
          <ac:chgData name="Ragnhild Halvorsrud" userId="917ea340-fd63-490f-a7db-68428d24cf32" providerId="ADAL" clId="{3F26B701-AADC-4668-AAA4-FB7BA2B947B1}" dt="2020-06-19T09:17:33.543" v="5159"/>
          <ac:spMkLst>
            <pc:docMk/>
            <pc:sldMk cId="2858277977" sldId="523"/>
            <ac:spMk id="646" creationId="{00ABA108-950A-47FE-9D14-C5A67CC21397}"/>
          </ac:spMkLst>
        </pc:spChg>
        <pc:spChg chg="mod">
          <ac:chgData name="Ragnhild Halvorsrud" userId="917ea340-fd63-490f-a7db-68428d24cf32" providerId="ADAL" clId="{3F26B701-AADC-4668-AAA4-FB7BA2B947B1}" dt="2020-06-19T09:17:33.543" v="5159"/>
          <ac:spMkLst>
            <pc:docMk/>
            <pc:sldMk cId="2858277977" sldId="523"/>
            <ac:spMk id="647" creationId="{6D22286F-6B53-4F0A-A4A3-E1FB05A427CC}"/>
          </ac:spMkLst>
        </pc:spChg>
        <pc:spChg chg="mod">
          <ac:chgData name="Ragnhild Halvorsrud" userId="917ea340-fd63-490f-a7db-68428d24cf32" providerId="ADAL" clId="{3F26B701-AADC-4668-AAA4-FB7BA2B947B1}" dt="2020-06-19T09:17:33.543" v="5159"/>
          <ac:spMkLst>
            <pc:docMk/>
            <pc:sldMk cId="2858277977" sldId="523"/>
            <ac:spMk id="648" creationId="{35FEBC9C-0420-4CA0-B7AF-57F5A80DE937}"/>
          </ac:spMkLst>
        </pc:spChg>
        <pc:spChg chg="mod">
          <ac:chgData name="Ragnhild Halvorsrud" userId="917ea340-fd63-490f-a7db-68428d24cf32" providerId="ADAL" clId="{3F26B701-AADC-4668-AAA4-FB7BA2B947B1}" dt="2020-06-19T09:17:33.543" v="5159"/>
          <ac:spMkLst>
            <pc:docMk/>
            <pc:sldMk cId="2858277977" sldId="523"/>
            <ac:spMk id="649" creationId="{D3068CFE-EAFA-4C93-A136-22595FC05436}"/>
          </ac:spMkLst>
        </pc:spChg>
        <pc:spChg chg="mod">
          <ac:chgData name="Ragnhild Halvorsrud" userId="917ea340-fd63-490f-a7db-68428d24cf32" providerId="ADAL" clId="{3F26B701-AADC-4668-AAA4-FB7BA2B947B1}" dt="2020-06-19T09:17:33.543" v="5159"/>
          <ac:spMkLst>
            <pc:docMk/>
            <pc:sldMk cId="2858277977" sldId="523"/>
            <ac:spMk id="651" creationId="{D8CCB282-0859-4444-A436-1070C936B01F}"/>
          </ac:spMkLst>
        </pc:spChg>
        <pc:spChg chg="mod">
          <ac:chgData name="Ragnhild Halvorsrud" userId="917ea340-fd63-490f-a7db-68428d24cf32" providerId="ADAL" clId="{3F26B701-AADC-4668-AAA4-FB7BA2B947B1}" dt="2020-06-19T09:17:33.543" v="5159"/>
          <ac:spMkLst>
            <pc:docMk/>
            <pc:sldMk cId="2858277977" sldId="523"/>
            <ac:spMk id="652" creationId="{4E294DD8-F03F-44B3-8AE8-1EDC7EACBC39}"/>
          </ac:spMkLst>
        </pc:spChg>
        <pc:spChg chg="mod">
          <ac:chgData name="Ragnhild Halvorsrud" userId="917ea340-fd63-490f-a7db-68428d24cf32" providerId="ADAL" clId="{3F26B701-AADC-4668-AAA4-FB7BA2B947B1}" dt="2020-06-19T09:17:33.543" v="5159"/>
          <ac:spMkLst>
            <pc:docMk/>
            <pc:sldMk cId="2858277977" sldId="523"/>
            <ac:spMk id="653" creationId="{8EA72CF3-6DF2-4595-9432-5C9168E24E84}"/>
          </ac:spMkLst>
        </pc:spChg>
        <pc:spChg chg="mod">
          <ac:chgData name="Ragnhild Halvorsrud" userId="917ea340-fd63-490f-a7db-68428d24cf32" providerId="ADAL" clId="{3F26B701-AADC-4668-AAA4-FB7BA2B947B1}" dt="2020-06-19T09:17:33.543" v="5159"/>
          <ac:spMkLst>
            <pc:docMk/>
            <pc:sldMk cId="2858277977" sldId="523"/>
            <ac:spMk id="654" creationId="{BFC003A8-D6AF-4AD0-846D-725E93A289E5}"/>
          </ac:spMkLst>
        </pc:spChg>
        <pc:spChg chg="mod">
          <ac:chgData name="Ragnhild Halvorsrud" userId="917ea340-fd63-490f-a7db-68428d24cf32" providerId="ADAL" clId="{3F26B701-AADC-4668-AAA4-FB7BA2B947B1}" dt="2020-06-19T09:17:33.543" v="5159"/>
          <ac:spMkLst>
            <pc:docMk/>
            <pc:sldMk cId="2858277977" sldId="523"/>
            <ac:spMk id="655" creationId="{261CC666-2FB9-4DDB-AB34-1631EA59A24A}"/>
          </ac:spMkLst>
        </pc:spChg>
        <pc:spChg chg="mod">
          <ac:chgData name="Ragnhild Halvorsrud" userId="917ea340-fd63-490f-a7db-68428d24cf32" providerId="ADAL" clId="{3F26B701-AADC-4668-AAA4-FB7BA2B947B1}" dt="2020-06-19T09:17:33.543" v="5159"/>
          <ac:spMkLst>
            <pc:docMk/>
            <pc:sldMk cId="2858277977" sldId="523"/>
            <ac:spMk id="656" creationId="{8F21E086-CC03-435E-B1E0-A0DE54632196}"/>
          </ac:spMkLst>
        </pc:spChg>
        <pc:spChg chg="mod">
          <ac:chgData name="Ragnhild Halvorsrud" userId="917ea340-fd63-490f-a7db-68428d24cf32" providerId="ADAL" clId="{3F26B701-AADC-4668-AAA4-FB7BA2B947B1}" dt="2020-06-19T09:17:33.543" v="5159"/>
          <ac:spMkLst>
            <pc:docMk/>
            <pc:sldMk cId="2858277977" sldId="523"/>
            <ac:spMk id="657" creationId="{BFDD2ADA-4618-4FF6-9FCF-BB3E552F6A47}"/>
          </ac:spMkLst>
        </pc:spChg>
        <pc:spChg chg="mod">
          <ac:chgData name="Ragnhild Halvorsrud" userId="917ea340-fd63-490f-a7db-68428d24cf32" providerId="ADAL" clId="{3F26B701-AADC-4668-AAA4-FB7BA2B947B1}" dt="2020-06-19T09:17:33.543" v="5159"/>
          <ac:spMkLst>
            <pc:docMk/>
            <pc:sldMk cId="2858277977" sldId="523"/>
            <ac:spMk id="658" creationId="{06A1F754-D825-4AFA-97BC-F53B157EBE4F}"/>
          </ac:spMkLst>
        </pc:spChg>
        <pc:spChg chg="mod">
          <ac:chgData name="Ragnhild Halvorsrud" userId="917ea340-fd63-490f-a7db-68428d24cf32" providerId="ADAL" clId="{3F26B701-AADC-4668-AAA4-FB7BA2B947B1}" dt="2020-06-19T09:17:33.543" v="5159"/>
          <ac:spMkLst>
            <pc:docMk/>
            <pc:sldMk cId="2858277977" sldId="523"/>
            <ac:spMk id="660" creationId="{FDBDAD2B-C568-4987-BB0A-EFA6433AC291}"/>
          </ac:spMkLst>
        </pc:spChg>
        <pc:spChg chg="mod">
          <ac:chgData name="Ragnhild Halvorsrud" userId="917ea340-fd63-490f-a7db-68428d24cf32" providerId="ADAL" clId="{3F26B701-AADC-4668-AAA4-FB7BA2B947B1}" dt="2020-06-19T09:17:33.543" v="5159"/>
          <ac:spMkLst>
            <pc:docMk/>
            <pc:sldMk cId="2858277977" sldId="523"/>
            <ac:spMk id="661" creationId="{03593A6B-9D58-421E-8AB1-9EC097992B84}"/>
          </ac:spMkLst>
        </pc:spChg>
        <pc:spChg chg="mod">
          <ac:chgData name="Ragnhild Halvorsrud" userId="917ea340-fd63-490f-a7db-68428d24cf32" providerId="ADAL" clId="{3F26B701-AADC-4668-AAA4-FB7BA2B947B1}" dt="2020-06-19T09:17:33.543" v="5159"/>
          <ac:spMkLst>
            <pc:docMk/>
            <pc:sldMk cId="2858277977" sldId="523"/>
            <ac:spMk id="662" creationId="{9399F352-522A-45D8-B9E6-3E22562C17DA}"/>
          </ac:spMkLst>
        </pc:spChg>
        <pc:spChg chg="mod">
          <ac:chgData name="Ragnhild Halvorsrud" userId="917ea340-fd63-490f-a7db-68428d24cf32" providerId="ADAL" clId="{3F26B701-AADC-4668-AAA4-FB7BA2B947B1}" dt="2020-06-19T09:17:33.543" v="5159"/>
          <ac:spMkLst>
            <pc:docMk/>
            <pc:sldMk cId="2858277977" sldId="523"/>
            <ac:spMk id="663" creationId="{8100B39F-21DF-4917-821E-B218B938444D}"/>
          </ac:spMkLst>
        </pc:spChg>
        <pc:spChg chg="mod">
          <ac:chgData name="Ragnhild Halvorsrud" userId="917ea340-fd63-490f-a7db-68428d24cf32" providerId="ADAL" clId="{3F26B701-AADC-4668-AAA4-FB7BA2B947B1}" dt="2020-06-19T09:17:33.543" v="5159"/>
          <ac:spMkLst>
            <pc:docMk/>
            <pc:sldMk cId="2858277977" sldId="523"/>
            <ac:spMk id="664" creationId="{B4763331-516E-4300-AD51-F1C65FF4E522}"/>
          </ac:spMkLst>
        </pc:spChg>
        <pc:spChg chg="mod">
          <ac:chgData name="Ragnhild Halvorsrud" userId="917ea340-fd63-490f-a7db-68428d24cf32" providerId="ADAL" clId="{3F26B701-AADC-4668-AAA4-FB7BA2B947B1}" dt="2020-06-19T09:17:33.543" v="5159"/>
          <ac:spMkLst>
            <pc:docMk/>
            <pc:sldMk cId="2858277977" sldId="523"/>
            <ac:spMk id="665" creationId="{6CF512BE-0A2F-49B3-B06D-0215E222A27E}"/>
          </ac:spMkLst>
        </pc:spChg>
        <pc:spChg chg="mod">
          <ac:chgData name="Ragnhild Halvorsrud" userId="917ea340-fd63-490f-a7db-68428d24cf32" providerId="ADAL" clId="{3F26B701-AADC-4668-AAA4-FB7BA2B947B1}" dt="2020-06-19T09:17:33.543" v="5159"/>
          <ac:spMkLst>
            <pc:docMk/>
            <pc:sldMk cId="2858277977" sldId="523"/>
            <ac:spMk id="666" creationId="{66E4867B-18B3-4789-8914-0634409D6920}"/>
          </ac:spMkLst>
        </pc:spChg>
        <pc:spChg chg="mod">
          <ac:chgData name="Ragnhild Halvorsrud" userId="917ea340-fd63-490f-a7db-68428d24cf32" providerId="ADAL" clId="{3F26B701-AADC-4668-AAA4-FB7BA2B947B1}" dt="2020-06-19T09:17:33.543" v="5159"/>
          <ac:spMkLst>
            <pc:docMk/>
            <pc:sldMk cId="2858277977" sldId="523"/>
            <ac:spMk id="667" creationId="{C1EB5E42-122B-4AF8-93CF-98A1789A8E2B}"/>
          </ac:spMkLst>
        </pc:spChg>
        <pc:spChg chg="mod">
          <ac:chgData name="Ragnhild Halvorsrud" userId="917ea340-fd63-490f-a7db-68428d24cf32" providerId="ADAL" clId="{3F26B701-AADC-4668-AAA4-FB7BA2B947B1}" dt="2020-06-19T09:17:33.543" v="5159"/>
          <ac:spMkLst>
            <pc:docMk/>
            <pc:sldMk cId="2858277977" sldId="523"/>
            <ac:spMk id="668" creationId="{CEF47BD8-A422-48D9-9237-F2E03AD3B3A3}"/>
          </ac:spMkLst>
        </pc:spChg>
        <pc:spChg chg="mod">
          <ac:chgData name="Ragnhild Halvorsrud" userId="917ea340-fd63-490f-a7db-68428d24cf32" providerId="ADAL" clId="{3F26B701-AADC-4668-AAA4-FB7BA2B947B1}" dt="2020-06-19T09:17:33.543" v="5159"/>
          <ac:spMkLst>
            <pc:docMk/>
            <pc:sldMk cId="2858277977" sldId="523"/>
            <ac:spMk id="669" creationId="{23246AF0-1D64-401F-A17E-010666BB71C9}"/>
          </ac:spMkLst>
        </pc:spChg>
        <pc:spChg chg="mod">
          <ac:chgData name="Ragnhild Halvorsrud" userId="917ea340-fd63-490f-a7db-68428d24cf32" providerId="ADAL" clId="{3F26B701-AADC-4668-AAA4-FB7BA2B947B1}" dt="2020-06-19T09:17:33.543" v="5159"/>
          <ac:spMkLst>
            <pc:docMk/>
            <pc:sldMk cId="2858277977" sldId="523"/>
            <ac:spMk id="670" creationId="{D6AFC067-CACB-4873-87A9-F775BE544768}"/>
          </ac:spMkLst>
        </pc:spChg>
        <pc:spChg chg="mod">
          <ac:chgData name="Ragnhild Halvorsrud" userId="917ea340-fd63-490f-a7db-68428d24cf32" providerId="ADAL" clId="{3F26B701-AADC-4668-AAA4-FB7BA2B947B1}" dt="2020-06-19T09:17:33.543" v="5159"/>
          <ac:spMkLst>
            <pc:docMk/>
            <pc:sldMk cId="2858277977" sldId="523"/>
            <ac:spMk id="671" creationId="{28FAD89C-7101-464D-B90D-63A1CE7AAF7B}"/>
          </ac:spMkLst>
        </pc:spChg>
        <pc:spChg chg="mod">
          <ac:chgData name="Ragnhild Halvorsrud" userId="917ea340-fd63-490f-a7db-68428d24cf32" providerId="ADAL" clId="{3F26B701-AADC-4668-AAA4-FB7BA2B947B1}" dt="2020-06-19T09:17:33.543" v="5159"/>
          <ac:spMkLst>
            <pc:docMk/>
            <pc:sldMk cId="2858277977" sldId="523"/>
            <ac:spMk id="672" creationId="{34F87E09-E284-4FE2-A914-6934EEFE8F21}"/>
          </ac:spMkLst>
        </pc:spChg>
        <pc:spChg chg="mod">
          <ac:chgData name="Ragnhild Halvorsrud" userId="917ea340-fd63-490f-a7db-68428d24cf32" providerId="ADAL" clId="{3F26B701-AADC-4668-AAA4-FB7BA2B947B1}" dt="2020-06-19T09:17:33.543" v="5159"/>
          <ac:spMkLst>
            <pc:docMk/>
            <pc:sldMk cId="2858277977" sldId="523"/>
            <ac:spMk id="673" creationId="{AFE36F20-FB77-45F5-B98B-C941F55E99D6}"/>
          </ac:spMkLst>
        </pc:spChg>
        <pc:spChg chg="add del mod">
          <ac:chgData name="Ragnhild Halvorsrud" userId="917ea340-fd63-490f-a7db-68428d24cf32" providerId="ADAL" clId="{3F26B701-AADC-4668-AAA4-FB7BA2B947B1}" dt="2020-06-19T09:17:47.506" v="5162"/>
          <ac:spMkLst>
            <pc:docMk/>
            <pc:sldMk cId="2858277977" sldId="523"/>
            <ac:spMk id="685" creationId="{CD5D45D2-6E98-4BAC-8422-1355C973BF77}"/>
          </ac:spMkLst>
        </pc:spChg>
        <pc:spChg chg="add del mod">
          <ac:chgData name="Ragnhild Halvorsrud" userId="917ea340-fd63-490f-a7db-68428d24cf32" providerId="ADAL" clId="{3F26B701-AADC-4668-AAA4-FB7BA2B947B1}" dt="2020-06-19T09:17:47.506" v="5162"/>
          <ac:spMkLst>
            <pc:docMk/>
            <pc:sldMk cId="2858277977" sldId="523"/>
            <ac:spMk id="686" creationId="{F9E6C72B-B0EF-42CD-A0A7-7C4563495EFB}"/>
          </ac:spMkLst>
        </pc:spChg>
        <pc:spChg chg="add del mod">
          <ac:chgData name="Ragnhild Halvorsrud" userId="917ea340-fd63-490f-a7db-68428d24cf32" providerId="ADAL" clId="{3F26B701-AADC-4668-AAA4-FB7BA2B947B1}" dt="2020-06-19T09:17:47.506" v="5162"/>
          <ac:spMkLst>
            <pc:docMk/>
            <pc:sldMk cId="2858277977" sldId="523"/>
            <ac:spMk id="687" creationId="{E6EA81F9-9AAF-4F40-9F0D-372B6ADAF0E0}"/>
          </ac:spMkLst>
        </pc:spChg>
        <pc:spChg chg="add del mod">
          <ac:chgData name="Ragnhild Halvorsrud" userId="917ea340-fd63-490f-a7db-68428d24cf32" providerId="ADAL" clId="{3F26B701-AADC-4668-AAA4-FB7BA2B947B1}" dt="2020-06-19T09:17:47.506" v="5162"/>
          <ac:spMkLst>
            <pc:docMk/>
            <pc:sldMk cId="2858277977" sldId="523"/>
            <ac:spMk id="688" creationId="{EFDDDEA7-CA22-4AA2-88A0-0DB57A2CB7BA}"/>
          </ac:spMkLst>
        </pc:spChg>
        <pc:spChg chg="add del mod">
          <ac:chgData name="Ragnhild Halvorsrud" userId="917ea340-fd63-490f-a7db-68428d24cf32" providerId="ADAL" clId="{3F26B701-AADC-4668-AAA4-FB7BA2B947B1}" dt="2020-06-19T09:17:47.506" v="5162"/>
          <ac:spMkLst>
            <pc:docMk/>
            <pc:sldMk cId="2858277977" sldId="523"/>
            <ac:spMk id="689" creationId="{C55CFC18-EF83-4043-AAB5-2B965DAA268D}"/>
          </ac:spMkLst>
        </pc:spChg>
        <pc:spChg chg="add del mod">
          <ac:chgData name="Ragnhild Halvorsrud" userId="917ea340-fd63-490f-a7db-68428d24cf32" providerId="ADAL" clId="{3F26B701-AADC-4668-AAA4-FB7BA2B947B1}" dt="2020-06-19T09:17:47.506" v="5162"/>
          <ac:spMkLst>
            <pc:docMk/>
            <pc:sldMk cId="2858277977" sldId="523"/>
            <ac:spMk id="690" creationId="{164FBD6C-8205-4E00-A3F3-1B114EB86B71}"/>
          </ac:spMkLst>
        </pc:spChg>
        <pc:spChg chg="add del mod">
          <ac:chgData name="Ragnhild Halvorsrud" userId="917ea340-fd63-490f-a7db-68428d24cf32" providerId="ADAL" clId="{3F26B701-AADC-4668-AAA4-FB7BA2B947B1}" dt="2020-06-19T09:17:47.506" v="5162"/>
          <ac:spMkLst>
            <pc:docMk/>
            <pc:sldMk cId="2858277977" sldId="523"/>
            <ac:spMk id="692" creationId="{AB8C0799-B3CE-4AD2-B0D9-38BAE39BE9BD}"/>
          </ac:spMkLst>
        </pc:spChg>
        <pc:spChg chg="add del mod">
          <ac:chgData name="Ragnhild Halvorsrud" userId="917ea340-fd63-490f-a7db-68428d24cf32" providerId="ADAL" clId="{3F26B701-AADC-4668-AAA4-FB7BA2B947B1}" dt="2020-06-19T09:17:47.506" v="5162"/>
          <ac:spMkLst>
            <pc:docMk/>
            <pc:sldMk cId="2858277977" sldId="523"/>
            <ac:spMk id="693" creationId="{1E39A577-6682-45CC-8C5B-90CFCF7E502C}"/>
          </ac:spMkLst>
        </pc:spChg>
        <pc:spChg chg="add del mod">
          <ac:chgData name="Ragnhild Halvorsrud" userId="917ea340-fd63-490f-a7db-68428d24cf32" providerId="ADAL" clId="{3F26B701-AADC-4668-AAA4-FB7BA2B947B1}" dt="2020-06-19T09:17:47.506" v="5162"/>
          <ac:spMkLst>
            <pc:docMk/>
            <pc:sldMk cId="2858277977" sldId="523"/>
            <ac:spMk id="694" creationId="{07C4A928-37BB-44A2-8EE2-A5550FF3C87F}"/>
          </ac:spMkLst>
        </pc:spChg>
        <pc:spChg chg="add del mod">
          <ac:chgData name="Ragnhild Halvorsrud" userId="917ea340-fd63-490f-a7db-68428d24cf32" providerId="ADAL" clId="{3F26B701-AADC-4668-AAA4-FB7BA2B947B1}" dt="2020-06-19T09:17:47.506" v="5162"/>
          <ac:spMkLst>
            <pc:docMk/>
            <pc:sldMk cId="2858277977" sldId="523"/>
            <ac:spMk id="695" creationId="{35395466-17B2-4474-AD2B-1735D8CCBFCC}"/>
          </ac:spMkLst>
        </pc:spChg>
        <pc:spChg chg="add del mod">
          <ac:chgData name="Ragnhild Halvorsrud" userId="917ea340-fd63-490f-a7db-68428d24cf32" providerId="ADAL" clId="{3F26B701-AADC-4668-AAA4-FB7BA2B947B1}" dt="2020-06-19T09:17:47.506" v="5162"/>
          <ac:spMkLst>
            <pc:docMk/>
            <pc:sldMk cId="2858277977" sldId="523"/>
            <ac:spMk id="696" creationId="{AFD605E3-1B77-48F4-9754-D75CD6EF38C5}"/>
          </ac:spMkLst>
        </pc:spChg>
        <pc:spChg chg="add del mod">
          <ac:chgData name="Ragnhild Halvorsrud" userId="917ea340-fd63-490f-a7db-68428d24cf32" providerId="ADAL" clId="{3F26B701-AADC-4668-AAA4-FB7BA2B947B1}" dt="2020-06-19T09:17:47.506" v="5162"/>
          <ac:spMkLst>
            <pc:docMk/>
            <pc:sldMk cId="2858277977" sldId="523"/>
            <ac:spMk id="697" creationId="{968E8A6E-1420-4D9D-AB0E-9FE3BFDA776B}"/>
          </ac:spMkLst>
        </pc:spChg>
        <pc:spChg chg="add del mod">
          <ac:chgData name="Ragnhild Halvorsrud" userId="917ea340-fd63-490f-a7db-68428d24cf32" providerId="ADAL" clId="{3F26B701-AADC-4668-AAA4-FB7BA2B947B1}" dt="2020-06-19T09:17:47.506" v="5162"/>
          <ac:spMkLst>
            <pc:docMk/>
            <pc:sldMk cId="2858277977" sldId="523"/>
            <ac:spMk id="699" creationId="{63D2F793-B60D-4B2F-8382-636DBFAAA833}"/>
          </ac:spMkLst>
        </pc:spChg>
        <pc:spChg chg="add del mod">
          <ac:chgData name="Ragnhild Halvorsrud" userId="917ea340-fd63-490f-a7db-68428d24cf32" providerId="ADAL" clId="{3F26B701-AADC-4668-AAA4-FB7BA2B947B1}" dt="2020-06-19T09:17:47.506" v="5162"/>
          <ac:spMkLst>
            <pc:docMk/>
            <pc:sldMk cId="2858277977" sldId="523"/>
            <ac:spMk id="700" creationId="{C43BCB4E-72D9-41D8-B5AC-69112935FB26}"/>
          </ac:spMkLst>
        </pc:spChg>
        <pc:spChg chg="add del mod">
          <ac:chgData name="Ragnhild Halvorsrud" userId="917ea340-fd63-490f-a7db-68428d24cf32" providerId="ADAL" clId="{3F26B701-AADC-4668-AAA4-FB7BA2B947B1}" dt="2020-06-19T09:17:47.506" v="5162"/>
          <ac:spMkLst>
            <pc:docMk/>
            <pc:sldMk cId="2858277977" sldId="523"/>
            <ac:spMk id="701" creationId="{AF905867-BD4E-4707-A79C-52E4E86CB358}"/>
          </ac:spMkLst>
        </pc:spChg>
        <pc:spChg chg="add del mod">
          <ac:chgData name="Ragnhild Halvorsrud" userId="917ea340-fd63-490f-a7db-68428d24cf32" providerId="ADAL" clId="{3F26B701-AADC-4668-AAA4-FB7BA2B947B1}" dt="2020-06-19T09:17:47.506" v="5162"/>
          <ac:spMkLst>
            <pc:docMk/>
            <pc:sldMk cId="2858277977" sldId="523"/>
            <ac:spMk id="702" creationId="{EFB1C0D5-F0B3-49CE-B94A-01ED9689454E}"/>
          </ac:spMkLst>
        </pc:spChg>
        <pc:spChg chg="add del mod">
          <ac:chgData name="Ragnhild Halvorsrud" userId="917ea340-fd63-490f-a7db-68428d24cf32" providerId="ADAL" clId="{3F26B701-AADC-4668-AAA4-FB7BA2B947B1}" dt="2020-06-19T09:17:47.506" v="5162"/>
          <ac:spMkLst>
            <pc:docMk/>
            <pc:sldMk cId="2858277977" sldId="523"/>
            <ac:spMk id="703" creationId="{B9F5BF4B-75F4-4FF0-9638-B9F476228307}"/>
          </ac:spMkLst>
        </pc:spChg>
        <pc:spChg chg="add del mod">
          <ac:chgData name="Ragnhild Halvorsrud" userId="917ea340-fd63-490f-a7db-68428d24cf32" providerId="ADAL" clId="{3F26B701-AADC-4668-AAA4-FB7BA2B947B1}" dt="2020-06-19T09:17:47.506" v="5162"/>
          <ac:spMkLst>
            <pc:docMk/>
            <pc:sldMk cId="2858277977" sldId="523"/>
            <ac:spMk id="704" creationId="{06AB6F70-1E96-4A2F-B834-283BE5CC8865}"/>
          </ac:spMkLst>
        </pc:spChg>
        <pc:spChg chg="add del mod">
          <ac:chgData name="Ragnhild Halvorsrud" userId="917ea340-fd63-490f-a7db-68428d24cf32" providerId="ADAL" clId="{3F26B701-AADC-4668-AAA4-FB7BA2B947B1}" dt="2020-06-19T09:17:47.506" v="5162"/>
          <ac:spMkLst>
            <pc:docMk/>
            <pc:sldMk cId="2858277977" sldId="523"/>
            <ac:spMk id="706" creationId="{3F98AC0C-4D85-4E83-9B04-BB9AB87B2FAA}"/>
          </ac:spMkLst>
        </pc:spChg>
        <pc:spChg chg="add del mod">
          <ac:chgData name="Ragnhild Halvorsrud" userId="917ea340-fd63-490f-a7db-68428d24cf32" providerId="ADAL" clId="{3F26B701-AADC-4668-AAA4-FB7BA2B947B1}" dt="2020-06-19T09:17:47.506" v="5162"/>
          <ac:spMkLst>
            <pc:docMk/>
            <pc:sldMk cId="2858277977" sldId="523"/>
            <ac:spMk id="707" creationId="{2F483F1F-CEB3-4C9C-A14F-92733304B2E8}"/>
          </ac:spMkLst>
        </pc:spChg>
        <pc:spChg chg="add del mod">
          <ac:chgData name="Ragnhild Halvorsrud" userId="917ea340-fd63-490f-a7db-68428d24cf32" providerId="ADAL" clId="{3F26B701-AADC-4668-AAA4-FB7BA2B947B1}" dt="2020-06-19T09:17:47.506" v="5162"/>
          <ac:spMkLst>
            <pc:docMk/>
            <pc:sldMk cId="2858277977" sldId="523"/>
            <ac:spMk id="708" creationId="{C488238F-0930-4718-A641-135975598927}"/>
          </ac:spMkLst>
        </pc:spChg>
        <pc:spChg chg="add del mod">
          <ac:chgData name="Ragnhild Halvorsrud" userId="917ea340-fd63-490f-a7db-68428d24cf32" providerId="ADAL" clId="{3F26B701-AADC-4668-AAA4-FB7BA2B947B1}" dt="2020-06-19T09:17:47.506" v="5162"/>
          <ac:spMkLst>
            <pc:docMk/>
            <pc:sldMk cId="2858277977" sldId="523"/>
            <ac:spMk id="709" creationId="{AFE46AF2-848A-49C2-A71A-23CD21D2C9F0}"/>
          </ac:spMkLst>
        </pc:spChg>
        <pc:spChg chg="add del mod">
          <ac:chgData name="Ragnhild Halvorsrud" userId="917ea340-fd63-490f-a7db-68428d24cf32" providerId="ADAL" clId="{3F26B701-AADC-4668-AAA4-FB7BA2B947B1}" dt="2020-06-19T09:17:47.506" v="5162"/>
          <ac:spMkLst>
            <pc:docMk/>
            <pc:sldMk cId="2858277977" sldId="523"/>
            <ac:spMk id="710" creationId="{3312EE61-F067-409A-A824-E2A5483FEE12}"/>
          </ac:spMkLst>
        </pc:spChg>
        <pc:spChg chg="add del mod">
          <ac:chgData name="Ragnhild Halvorsrud" userId="917ea340-fd63-490f-a7db-68428d24cf32" providerId="ADAL" clId="{3F26B701-AADC-4668-AAA4-FB7BA2B947B1}" dt="2020-06-19T09:17:47.506" v="5162"/>
          <ac:spMkLst>
            <pc:docMk/>
            <pc:sldMk cId="2858277977" sldId="523"/>
            <ac:spMk id="711" creationId="{0273F79A-AC97-4B54-8950-39EA94724923}"/>
          </ac:spMkLst>
        </pc:spChg>
        <pc:spChg chg="add del mod">
          <ac:chgData name="Ragnhild Halvorsrud" userId="917ea340-fd63-490f-a7db-68428d24cf32" providerId="ADAL" clId="{3F26B701-AADC-4668-AAA4-FB7BA2B947B1}" dt="2020-06-19T09:17:47.506" v="5162"/>
          <ac:spMkLst>
            <pc:docMk/>
            <pc:sldMk cId="2858277977" sldId="523"/>
            <ac:spMk id="713" creationId="{9BFEAE37-4496-4901-A6A5-F28259A08A17}"/>
          </ac:spMkLst>
        </pc:spChg>
        <pc:spChg chg="add del mod">
          <ac:chgData name="Ragnhild Halvorsrud" userId="917ea340-fd63-490f-a7db-68428d24cf32" providerId="ADAL" clId="{3F26B701-AADC-4668-AAA4-FB7BA2B947B1}" dt="2020-06-19T09:17:47.506" v="5162"/>
          <ac:spMkLst>
            <pc:docMk/>
            <pc:sldMk cId="2858277977" sldId="523"/>
            <ac:spMk id="714" creationId="{EB6B5604-2FAA-4E8A-A2F1-FDBDA3C6E323}"/>
          </ac:spMkLst>
        </pc:spChg>
        <pc:spChg chg="add del mod">
          <ac:chgData name="Ragnhild Halvorsrud" userId="917ea340-fd63-490f-a7db-68428d24cf32" providerId="ADAL" clId="{3F26B701-AADC-4668-AAA4-FB7BA2B947B1}" dt="2020-06-19T09:17:47.506" v="5162"/>
          <ac:spMkLst>
            <pc:docMk/>
            <pc:sldMk cId="2858277977" sldId="523"/>
            <ac:spMk id="715" creationId="{63FE2179-F419-4D3D-B8A8-9927829E32E6}"/>
          </ac:spMkLst>
        </pc:spChg>
        <pc:spChg chg="add del mod">
          <ac:chgData name="Ragnhild Halvorsrud" userId="917ea340-fd63-490f-a7db-68428d24cf32" providerId="ADAL" clId="{3F26B701-AADC-4668-AAA4-FB7BA2B947B1}" dt="2020-06-19T09:17:47.506" v="5162"/>
          <ac:spMkLst>
            <pc:docMk/>
            <pc:sldMk cId="2858277977" sldId="523"/>
            <ac:spMk id="716" creationId="{AB14A70A-9120-4D9C-8B4E-DF0A725A2A0E}"/>
          </ac:spMkLst>
        </pc:spChg>
        <pc:spChg chg="add del mod">
          <ac:chgData name="Ragnhild Halvorsrud" userId="917ea340-fd63-490f-a7db-68428d24cf32" providerId="ADAL" clId="{3F26B701-AADC-4668-AAA4-FB7BA2B947B1}" dt="2020-06-19T09:17:47.506" v="5162"/>
          <ac:spMkLst>
            <pc:docMk/>
            <pc:sldMk cId="2858277977" sldId="523"/>
            <ac:spMk id="717" creationId="{1235C0BC-09A0-40B8-AFC6-7839ED292E42}"/>
          </ac:spMkLst>
        </pc:spChg>
        <pc:spChg chg="add del mod">
          <ac:chgData name="Ragnhild Halvorsrud" userId="917ea340-fd63-490f-a7db-68428d24cf32" providerId="ADAL" clId="{3F26B701-AADC-4668-AAA4-FB7BA2B947B1}" dt="2020-06-19T09:17:47.506" v="5162"/>
          <ac:spMkLst>
            <pc:docMk/>
            <pc:sldMk cId="2858277977" sldId="523"/>
            <ac:spMk id="718" creationId="{288BBA10-88B6-46C9-95B8-2AEB7048E48A}"/>
          </ac:spMkLst>
        </pc:spChg>
        <pc:spChg chg="add del mod">
          <ac:chgData name="Ragnhild Halvorsrud" userId="917ea340-fd63-490f-a7db-68428d24cf32" providerId="ADAL" clId="{3F26B701-AADC-4668-AAA4-FB7BA2B947B1}" dt="2020-06-19T09:17:47.506" v="5162"/>
          <ac:spMkLst>
            <pc:docMk/>
            <pc:sldMk cId="2858277977" sldId="523"/>
            <ac:spMk id="719" creationId="{1726B96D-F02E-4CF4-A184-8E20047FE461}"/>
          </ac:spMkLst>
        </pc:spChg>
        <pc:spChg chg="add del mod">
          <ac:chgData name="Ragnhild Halvorsrud" userId="917ea340-fd63-490f-a7db-68428d24cf32" providerId="ADAL" clId="{3F26B701-AADC-4668-AAA4-FB7BA2B947B1}" dt="2020-06-19T09:17:47.506" v="5162"/>
          <ac:spMkLst>
            <pc:docMk/>
            <pc:sldMk cId="2858277977" sldId="523"/>
            <ac:spMk id="720" creationId="{D462F209-25EE-4A9A-94B6-04668F9A3901}"/>
          </ac:spMkLst>
        </pc:spChg>
        <pc:spChg chg="add del mod">
          <ac:chgData name="Ragnhild Halvorsrud" userId="917ea340-fd63-490f-a7db-68428d24cf32" providerId="ADAL" clId="{3F26B701-AADC-4668-AAA4-FB7BA2B947B1}" dt="2020-06-19T09:17:47.506" v="5162"/>
          <ac:spMkLst>
            <pc:docMk/>
            <pc:sldMk cId="2858277977" sldId="523"/>
            <ac:spMk id="721" creationId="{926852F3-0B02-4768-A8EF-523A87240573}"/>
          </ac:spMkLst>
        </pc:spChg>
        <pc:spChg chg="add del mod">
          <ac:chgData name="Ragnhild Halvorsrud" userId="917ea340-fd63-490f-a7db-68428d24cf32" providerId="ADAL" clId="{3F26B701-AADC-4668-AAA4-FB7BA2B947B1}" dt="2020-06-19T09:17:47.506" v="5162"/>
          <ac:spMkLst>
            <pc:docMk/>
            <pc:sldMk cId="2858277977" sldId="523"/>
            <ac:spMk id="722" creationId="{C7544492-AEFF-4F59-AEB4-58F6DF7EDB45}"/>
          </ac:spMkLst>
        </pc:spChg>
        <pc:spChg chg="add del mod">
          <ac:chgData name="Ragnhild Halvorsrud" userId="917ea340-fd63-490f-a7db-68428d24cf32" providerId="ADAL" clId="{3F26B701-AADC-4668-AAA4-FB7BA2B947B1}" dt="2020-06-19T09:17:47.506" v="5162"/>
          <ac:spMkLst>
            <pc:docMk/>
            <pc:sldMk cId="2858277977" sldId="523"/>
            <ac:spMk id="723" creationId="{4E2C98E3-1EEE-4D1E-B4B5-FF9C9C663472}"/>
          </ac:spMkLst>
        </pc:spChg>
        <pc:spChg chg="mod">
          <ac:chgData name="Ragnhild Halvorsrud" userId="917ea340-fd63-490f-a7db-68428d24cf32" providerId="ADAL" clId="{3F26B701-AADC-4668-AAA4-FB7BA2B947B1}" dt="2020-06-19T09:17:33.543" v="5159"/>
          <ac:spMkLst>
            <pc:docMk/>
            <pc:sldMk cId="2858277977" sldId="523"/>
            <ac:spMk id="734" creationId="{28302101-7E3D-44AC-A77B-27A85F339750}"/>
          </ac:spMkLst>
        </pc:spChg>
        <pc:spChg chg="mod">
          <ac:chgData name="Ragnhild Halvorsrud" userId="917ea340-fd63-490f-a7db-68428d24cf32" providerId="ADAL" clId="{3F26B701-AADC-4668-AAA4-FB7BA2B947B1}" dt="2020-06-19T09:17:33.543" v="5159"/>
          <ac:spMkLst>
            <pc:docMk/>
            <pc:sldMk cId="2858277977" sldId="523"/>
            <ac:spMk id="735" creationId="{275AF153-18B6-4C4E-BA1D-B5DEE98DB4A7}"/>
          </ac:spMkLst>
        </pc:spChg>
        <pc:spChg chg="mod">
          <ac:chgData name="Ragnhild Halvorsrud" userId="917ea340-fd63-490f-a7db-68428d24cf32" providerId="ADAL" clId="{3F26B701-AADC-4668-AAA4-FB7BA2B947B1}" dt="2020-06-19T09:17:33.543" v="5159"/>
          <ac:spMkLst>
            <pc:docMk/>
            <pc:sldMk cId="2858277977" sldId="523"/>
            <ac:spMk id="736" creationId="{0B17FC2D-0EB6-48EA-915C-BF6DB80A3680}"/>
          </ac:spMkLst>
        </pc:spChg>
        <pc:spChg chg="mod">
          <ac:chgData name="Ragnhild Halvorsrud" userId="917ea340-fd63-490f-a7db-68428d24cf32" providerId="ADAL" clId="{3F26B701-AADC-4668-AAA4-FB7BA2B947B1}" dt="2020-06-19T09:17:33.543" v="5159"/>
          <ac:spMkLst>
            <pc:docMk/>
            <pc:sldMk cId="2858277977" sldId="523"/>
            <ac:spMk id="737" creationId="{CCE366B1-154D-4850-BF1C-A57EB631D90D}"/>
          </ac:spMkLst>
        </pc:spChg>
        <pc:spChg chg="mod">
          <ac:chgData name="Ragnhild Halvorsrud" userId="917ea340-fd63-490f-a7db-68428d24cf32" providerId="ADAL" clId="{3F26B701-AADC-4668-AAA4-FB7BA2B947B1}" dt="2020-06-19T09:17:33.543" v="5159"/>
          <ac:spMkLst>
            <pc:docMk/>
            <pc:sldMk cId="2858277977" sldId="523"/>
            <ac:spMk id="738" creationId="{91B6B66D-D293-4E59-A95E-5527BE7A367F}"/>
          </ac:spMkLst>
        </pc:spChg>
        <pc:spChg chg="mod">
          <ac:chgData name="Ragnhild Halvorsrud" userId="917ea340-fd63-490f-a7db-68428d24cf32" providerId="ADAL" clId="{3F26B701-AADC-4668-AAA4-FB7BA2B947B1}" dt="2020-06-19T09:17:33.543" v="5159"/>
          <ac:spMkLst>
            <pc:docMk/>
            <pc:sldMk cId="2858277977" sldId="523"/>
            <ac:spMk id="739" creationId="{8A5912C0-772E-4A2C-80D2-F9872F1FFAE9}"/>
          </ac:spMkLst>
        </pc:spChg>
        <pc:spChg chg="mod">
          <ac:chgData name="Ragnhild Halvorsrud" userId="917ea340-fd63-490f-a7db-68428d24cf32" providerId="ADAL" clId="{3F26B701-AADC-4668-AAA4-FB7BA2B947B1}" dt="2020-06-19T09:17:33.543" v="5159"/>
          <ac:spMkLst>
            <pc:docMk/>
            <pc:sldMk cId="2858277977" sldId="523"/>
            <ac:spMk id="740" creationId="{158607E8-5EE9-4228-9195-5CA234CEBCC3}"/>
          </ac:spMkLst>
        </pc:spChg>
        <pc:spChg chg="mod">
          <ac:chgData name="Ragnhild Halvorsrud" userId="917ea340-fd63-490f-a7db-68428d24cf32" providerId="ADAL" clId="{3F26B701-AADC-4668-AAA4-FB7BA2B947B1}" dt="2020-06-19T09:17:33.543" v="5159"/>
          <ac:spMkLst>
            <pc:docMk/>
            <pc:sldMk cId="2858277977" sldId="523"/>
            <ac:spMk id="742" creationId="{9A8BF3C1-A469-4194-8791-78153D60B849}"/>
          </ac:spMkLst>
        </pc:spChg>
        <pc:spChg chg="mod">
          <ac:chgData name="Ragnhild Halvorsrud" userId="917ea340-fd63-490f-a7db-68428d24cf32" providerId="ADAL" clId="{3F26B701-AADC-4668-AAA4-FB7BA2B947B1}" dt="2020-06-19T09:17:33.543" v="5159"/>
          <ac:spMkLst>
            <pc:docMk/>
            <pc:sldMk cId="2858277977" sldId="523"/>
            <ac:spMk id="743" creationId="{8B74AF9C-7A2B-4BAF-939E-491C73E68E74}"/>
          </ac:spMkLst>
        </pc:spChg>
        <pc:spChg chg="mod">
          <ac:chgData name="Ragnhild Halvorsrud" userId="917ea340-fd63-490f-a7db-68428d24cf32" providerId="ADAL" clId="{3F26B701-AADC-4668-AAA4-FB7BA2B947B1}" dt="2020-06-19T09:17:33.543" v="5159"/>
          <ac:spMkLst>
            <pc:docMk/>
            <pc:sldMk cId="2858277977" sldId="523"/>
            <ac:spMk id="744" creationId="{6CCC69E6-435C-4A9E-B479-820157A8E8C3}"/>
          </ac:spMkLst>
        </pc:spChg>
        <pc:spChg chg="mod">
          <ac:chgData name="Ragnhild Halvorsrud" userId="917ea340-fd63-490f-a7db-68428d24cf32" providerId="ADAL" clId="{3F26B701-AADC-4668-AAA4-FB7BA2B947B1}" dt="2020-06-19T09:17:33.543" v="5159"/>
          <ac:spMkLst>
            <pc:docMk/>
            <pc:sldMk cId="2858277977" sldId="523"/>
            <ac:spMk id="745" creationId="{F79806DD-F6FE-491A-B209-56E1F744F460}"/>
          </ac:spMkLst>
        </pc:spChg>
        <pc:spChg chg="mod">
          <ac:chgData name="Ragnhild Halvorsrud" userId="917ea340-fd63-490f-a7db-68428d24cf32" providerId="ADAL" clId="{3F26B701-AADC-4668-AAA4-FB7BA2B947B1}" dt="2020-06-19T09:17:33.543" v="5159"/>
          <ac:spMkLst>
            <pc:docMk/>
            <pc:sldMk cId="2858277977" sldId="523"/>
            <ac:spMk id="746" creationId="{3117667E-C8E4-40FA-8887-638F1F11A272}"/>
          </ac:spMkLst>
        </pc:spChg>
        <pc:spChg chg="mod">
          <ac:chgData name="Ragnhild Halvorsrud" userId="917ea340-fd63-490f-a7db-68428d24cf32" providerId="ADAL" clId="{3F26B701-AADC-4668-AAA4-FB7BA2B947B1}" dt="2020-06-19T09:17:33.543" v="5159"/>
          <ac:spMkLst>
            <pc:docMk/>
            <pc:sldMk cId="2858277977" sldId="523"/>
            <ac:spMk id="747" creationId="{8ECA3811-B113-4572-AEFE-0F030AABFE27}"/>
          </ac:spMkLst>
        </pc:spChg>
        <pc:spChg chg="mod">
          <ac:chgData name="Ragnhild Halvorsrud" userId="917ea340-fd63-490f-a7db-68428d24cf32" providerId="ADAL" clId="{3F26B701-AADC-4668-AAA4-FB7BA2B947B1}" dt="2020-06-19T09:17:33.543" v="5159"/>
          <ac:spMkLst>
            <pc:docMk/>
            <pc:sldMk cId="2858277977" sldId="523"/>
            <ac:spMk id="748" creationId="{899A46D2-E207-44DD-80B3-A25ED7F81066}"/>
          </ac:spMkLst>
        </pc:spChg>
        <pc:spChg chg="mod">
          <ac:chgData name="Ragnhild Halvorsrud" userId="917ea340-fd63-490f-a7db-68428d24cf32" providerId="ADAL" clId="{3F26B701-AADC-4668-AAA4-FB7BA2B947B1}" dt="2020-06-19T09:17:33.543" v="5159"/>
          <ac:spMkLst>
            <pc:docMk/>
            <pc:sldMk cId="2858277977" sldId="523"/>
            <ac:spMk id="750" creationId="{3844DF65-AFAC-4920-A5EC-1DC31014D1FC}"/>
          </ac:spMkLst>
        </pc:spChg>
        <pc:spChg chg="mod">
          <ac:chgData name="Ragnhild Halvorsrud" userId="917ea340-fd63-490f-a7db-68428d24cf32" providerId="ADAL" clId="{3F26B701-AADC-4668-AAA4-FB7BA2B947B1}" dt="2020-06-19T09:17:33.543" v="5159"/>
          <ac:spMkLst>
            <pc:docMk/>
            <pc:sldMk cId="2858277977" sldId="523"/>
            <ac:spMk id="751" creationId="{0DE5E79C-6F29-4D82-B840-5409CEAA86D2}"/>
          </ac:spMkLst>
        </pc:spChg>
        <pc:spChg chg="mod">
          <ac:chgData name="Ragnhild Halvorsrud" userId="917ea340-fd63-490f-a7db-68428d24cf32" providerId="ADAL" clId="{3F26B701-AADC-4668-AAA4-FB7BA2B947B1}" dt="2020-06-19T09:17:33.543" v="5159"/>
          <ac:spMkLst>
            <pc:docMk/>
            <pc:sldMk cId="2858277977" sldId="523"/>
            <ac:spMk id="752" creationId="{6D8F9EAA-80A2-4210-A78F-552015FBF1D2}"/>
          </ac:spMkLst>
        </pc:spChg>
        <pc:spChg chg="mod">
          <ac:chgData name="Ragnhild Halvorsrud" userId="917ea340-fd63-490f-a7db-68428d24cf32" providerId="ADAL" clId="{3F26B701-AADC-4668-AAA4-FB7BA2B947B1}" dt="2020-06-19T09:17:33.543" v="5159"/>
          <ac:spMkLst>
            <pc:docMk/>
            <pc:sldMk cId="2858277977" sldId="523"/>
            <ac:spMk id="753" creationId="{00BEE292-2A47-4CE5-8B38-1C209328A2B8}"/>
          </ac:spMkLst>
        </pc:spChg>
        <pc:spChg chg="mod">
          <ac:chgData name="Ragnhild Halvorsrud" userId="917ea340-fd63-490f-a7db-68428d24cf32" providerId="ADAL" clId="{3F26B701-AADC-4668-AAA4-FB7BA2B947B1}" dt="2020-06-19T09:17:33.543" v="5159"/>
          <ac:spMkLst>
            <pc:docMk/>
            <pc:sldMk cId="2858277977" sldId="523"/>
            <ac:spMk id="754" creationId="{94895E3E-23CF-431B-B5D6-7802DB0420C1}"/>
          </ac:spMkLst>
        </pc:spChg>
        <pc:spChg chg="mod">
          <ac:chgData name="Ragnhild Halvorsrud" userId="917ea340-fd63-490f-a7db-68428d24cf32" providerId="ADAL" clId="{3F26B701-AADC-4668-AAA4-FB7BA2B947B1}" dt="2020-06-19T09:17:33.543" v="5159"/>
          <ac:spMkLst>
            <pc:docMk/>
            <pc:sldMk cId="2858277977" sldId="523"/>
            <ac:spMk id="755" creationId="{E6192249-BB89-447F-8E77-6D24C4A08863}"/>
          </ac:spMkLst>
        </pc:spChg>
        <pc:spChg chg="mod">
          <ac:chgData name="Ragnhild Halvorsrud" userId="917ea340-fd63-490f-a7db-68428d24cf32" providerId="ADAL" clId="{3F26B701-AADC-4668-AAA4-FB7BA2B947B1}" dt="2020-06-19T09:17:33.543" v="5159"/>
          <ac:spMkLst>
            <pc:docMk/>
            <pc:sldMk cId="2858277977" sldId="523"/>
            <ac:spMk id="756" creationId="{2872D771-5A0B-4769-8E3D-A19E14567604}"/>
          </ac:spMkLst>
        </pc:spChg>
        <pc:spChg chg="mod">
          <ac:chgData name="Ragnhild Halvorsrud" userId="917ea340-fd63-490f-a7db-68428d24cf32" providerId="ADAL" clId="{3F26B701-AADC-4668-AAA4-FB7BA2B947B1}" dt="2020-06-19T09:17:33.543" v="5159"/>
          <ac:spMkLst>
            <pc:docMk/>
            <pc:sldMk cId="2858277977" sldId="523"/>
            <ac:spMk id="758" creationId="{2DFE40A9-88DB-452A-BBEF-F0A0C3FE312A}"/>
          </ac:spMkLst>
        </pc:spChg>
        <pc:spChg chg="mod">
          <ac:chgData name="Ragnhild Halvorsrud" userId="917ea340-fd63-490f-a7db-68428d24cf32" providerId="ADAL" clId="{3F26B701-AADC-4668-AAA4-FB7BA2B947B1}" dt="2020-06-19T09:17:33.543" v="5159"/>
          <ac:spMkLst>
            <pc:docMk/>
            <pc:sldMk cId="2858277977" sldId="523"/>
            <ac:spMk id="759" creationId="{158A9AAF-7E3E-4E4F-8E99-23986275A750}"/>
          </ac:spMkLst>
        </pc:spChg>
        <pc:spChg chg="mod">
          <ac:chgData name="Ragnhild Halvorsrud" userId="917ea340-fd63-490f-a7db-68428d24cf32" providerId="ADAL" clId="{3F26B701-AADC-4668-AAA4-FB7BA2B947B1}" dt="2020-06-19T09:17:33.543" v="5159"/>
          <ac:spMkLst>
            <pc:docMk/>
            <pc:sldMk cId="2858277977" sldId="523"/>
            <ac:spMk id="760" creationId="{7874DFE1-B14F-4B69-BA98-94FB363D9D6E}"/>
          </ac:spMkLst>
        </pc:spChg>
        <pc:spChg chg="mod">
          <ac:chgData name="Ragnhild Halvorsrud" userId="917ea340-fd63-490f-a7db-68428d24cf32" providerId="ADAL" clId="{3F26B701-AADC-4668-AAA4-FB7BA2B947B1}" dt="2020-06-19T09:17:33.543" v="5159"/>
          <ac:spMkLst>
            <pc:docMk/>
            <pc:sldMk cId="2858277977" sldId="523"/>
            <ac:spMk id="761" creationId="{AD33CF4B-C1DD-459F-A2CC-94739E40100C}"/>
          </ac:spMkLst>
        </pc:spChg>
        <pc:spChg chg="mod">
          <ac:chgData name="Ragnhild Halvorsrud" userId="917ea340-fd63-490f-a7db-68428d24cf32" providerId="ADAL" clId="{3F26B701-AADC-4668-AAA4-FB7BA2B947B1}" dt="2020-06-19T09:17:33.543" v="5159"/>
          <ac:spMkLst>
            <pc:docMk/>
            <pc:sldMk cId="2858277977" sldId="523"/>
            <ac:spMk id="762" creationId="{66634809-8BAA-41EE-B5D3-FDE88CD9D5F0}"/>
          </ac:spMkLst>
        </pc:spChg>
        <pc:spChg chg="mod">
          <ac:chgData name="Ragnhild Halvorsrud" userId="917ea340-fd63-490f-a7db-68428d24cf32" providerId="ADAL" clId="{3F26B701-AADC-4668-AAA4-FB7BA2B947B1}" dt="2020-06-19T09:17:33.543" v="5159"/>
          <ac:spMkLst>
            <pc:docMk/>
            <pc:sldMk cId="2858277977" sldId="523"/>
            <ac:spMk id="763" creationId="{BB9F3F1E-F067-4C25-B11E-6A738D6F3D25}"/>
          </ac:spMkLst>
        </pc:spChg>
        <pc:spChg chg="mod">
          <ac:chgData name="Ragnhild Halvorsrud" userId="917ea340-fd63-490f-a7db-68428d24cf32" providerId="ADAL" clId="{3F26B701-AADC-4668-AAA4-FB7BA2B947B1}" dt="2020-06-19T09:17:33.543" v="5159"/>
          <ac:spMkLst>
            <pc:docMk/>
            <pc:sldMk cId="2858277977" sldId="523"/>
            <ac:spMk id="764" creationId="{14E7FDAB-6E7E-4E04-B1CA-D1CD4E5E3B46}"/>
          </ac:spMkLst>
        </pc:spChg>
        <pc:spChg chg="mod">
          <ac:chgData name="Ragnhild Halvorsrud" userId="917ea340-fd63-490f-a7db-68428d24cf32" providerId="ADAL" clId="{3F26B701-AADC-4668-AAA4-FB7BA2B947B1}" dt="2020-06-19T09:17:33.543" v="5159"/>
          <ac:spMkLst>
            <pc:docMk/>
            <pc:sldMk cId="2858277977" sldId="523"/>
            <ac:spMk id="766" creationId="{0A895F31-374F-44E3-BC80-B66DD49E854F}"/>
          </ac:spMkLst>
        </pc:spChg>
        <pc:spChg chg="mod">
          <ac:chgData name="Ragnhild Halvorsrud" userId="917ea340-fd63-490f-a7db-68428d24cf32" providerId="ADAL" clId="{3F26B701-AADC-4668-AAA4-FB7BA2B947B1}" dt="2020-06-19T09:17:33.543" v="5159"/>
          <ac:spMkLst>
            <pc:docMk/>
            <pc:sldMk cId="2858277977" sldId="523"/>
            <ac:spMk id="767" creationId="{403AB16D-F652-47D1-96F9-B6E40D661600}"/>
          </ac:spMkLst>
        </pc:spChg>
        <pc:spChg chg="mod">
          <ac:chgData name="Ragnhild Halvorsrud" userId="917ea340-fd63-490f-a7db-68428d24cf32" providerId="ADAL" clId="{3F26B701-AADC-4668-AAA4-FB7BA2B947B1}" dt="2020-06-19T09:17:33.543" v="5159"/>
          <ac:spMkLst>
            <pc:docMk/>
            <pc:sldMk cId="2858277977" sldId="523"/>
            <ac:spMk id="768" creationId="{FBAFC055-E173-44FA-ABC4-BA53C8CDA779}"/>
          </ac:spMkLst>
        </pc:spChg>
        <pc:spChg chg="mod">
          <ac:chgData name="Ragnhild Halvorsrud" userId="917ea340-fd63-490f-a7db-68428d24cf32" providerId="ADAL" clId="{3F26B701-AADC-4668-AAA4-FB7BA2B947B1}" dt="2020-06-19T09:17:33.543" v="5159"/>
          <ac:spMkLst>
            <pc:docMk/>
            <pc:sldMk cId="2858277977" sldId="523"/>
            <ac:spMk id="769" creationId="{A754A3F7-4AE4-466F-84CF-1AF09A2492E7}"/>
          </ac:spMkLst>
        </pc:spChg>
        <pc:spChg chg="mod">
          <ac:chgData name="Ragnhild Halvorsrud" userId="917ea340-fd63-490f-a7db-68428d24cf32" providerId="ADAL" clId="{3F26B701-AADC-4668-AAA4-FB7BA2B947B1}" dt="2020-06-19T09:17:33.543" v="5159"/>
          <ac:spMkLst>
            <pc:docMk/>
            <pc:sldMk cId="2858277977" sldId="523"/>
            <ac:spMk id="770" creationId="{D53ED2E5-719F-47BC-BE10-874B61EC0756}"/>
          </ac:spMkLst>
        </pc:spChg>
        <pc:spChg chg="mod">
          <ac:chgData name="Ragnhild Halvorsrud" userId="917ea340-fd63-490f-a7db-68428d24cf32" providerId="ADAL" clId="{3F26B701-AADC-4668-AAA4-FB7BA2B947B1}" dt="2020-06-19T09:17:33.543" v="5159"/>
          <ac:spMkLst>
            <pc:docMk/>
            <pc:sldMk cId="2858277977" sldId="523"/>
            <ac:spMk id="771" creationId="{046C3708-9CD3-401A-8B31-FA79DCA37ECC}"/>
          </ac:spMkLst>
        </pc:spChg>
        <pc:spChg chg="mod">
          <ac:chgData name="Ragnhild Halvorsrud" userId="917ea340-fd63-490f-a7db-68428d24cf32" providerId="ADAL" clId="{3F26B701-AADC-4668-AAA4-FB7BA2B947B1}" dt="2020-06-19T09:17:33.543" v="5159"/>
          <ac:spMkLst>
            <pc:docMk/>
            <pc:sldMk cId="2858277977" sldId="523"/>
            <ac:spMk id="772" creationId="{CC82FC91-BBFF-4A67-B8B4-F64727A5951C}"/>
          </ac:spMkLst>
        </pc:spChg>
        <pc:spChg chg="mod">
          <ac:chgData name="Ragnhild Halvorsrud" userId="917ea340-fd63-490f-a7db-68428d24cf32" providerId="ADAL" clId="{3F26B701-AADC-4668-AAA4-FB7BA2B947B1}" dt="2020-06-19T09:17:33.543" v="5159"/>
          <ac:spMkLst>
            <pc:docMk/>
            <pc:sldMk cId="2858277977" sldId="523"/>
            <ac:spMk id="773" creationId="{E7F6B134-3AFA-470A-B1E5-366A436CC006}"/>
          </ac:spMkLst>
        </pc:spChg>
        <pc:spChg chg="mod">
          <ac:chgData name="Ragnhild Halvorsrud" userId="917ea340-fd63-490f-a7db-68428d24cf32" providerId="ADAL" clId="{3F26B701-AADC-4668-AAA4-FB7BA2B947B1}" dt="2020-06-19T09:17:33.543" v="5159"/>
          <ac:spMkLst>
            <pc:docMk/>
            <pc:sldMk cId="2858277977" sldId="523"/>
            <ac:spMk id="774" creationId="{5441B6C4-F7C5-4B03-A24F-3B08A589B061}"/>
          </ac:spMkLst>
        </pc:spChg>
        <pc:spChg chg="mod">
          <ac:chgData name="Ragnhild Halvorsrud" userId="917ea340-fd63-490f-a7db-68428d24cf32" providerId="ADAL" clId="{3F26B701-AADC-4668-AAA4-FB7BA2B947B1}" dt="2020-06-19T09:17:33.543" v="5159"/>
          <ac:spMkLst>
            <pc:docMk/>
            <pc:sldMk cId="2858277977" sldId="523"/>
            <ac:spMk id="775" creationId="{D91F3D76-3A55-4452-9A67-28709C250D98}"/>
          </ac:spMkLst>
        </pc:spChg>
        <pc:spChg chg="mod">
          <ac:chgData name="Ragnhild Halvorsrud" userId="917ea340-fd63-490f-a7db-68428d24cf32" providerId="ADAL" clId="{3F26B701-AADC-4668-AAA4-FB7BA2B947B1}" dt="2020-06-19T09:17:33.543" v="5159"/>
          <ac:spMkLst>
            <pc:docMk/>
            <pc:sldMk cId="2858277977" sldId="523"/>
            <ac:spMk id="776" creationId="{6EB8B97A-63BB-4C2E-8E25-08362BAA275E}"/>
          </ac:spMkLst>
        </pc:spChg>
        <pc:spChg chg="mod">
          <ac:chgData name="Ragnhild Halvorsrud" userId="917ea340-fd63-490f-a7db-68428d24cf32" providerId="ADAL" clId="{3F26B701-AADC-4668-AAA4-FB7BA2B947B1}" dt="2020-06-19T09:17:33.543" v="5159"/>
          <ac:spMkLst>
            <pc:docMk/>
            <pc:sldMk cId="2858277977" sldId="523"/>
            <ac:spMk id="777" creationId="{14E691EA-D048-4297-B61B-7D05E2B1DFF6}"/>
          </ac:spMkLst>
        </pc:spChg>
        <pc:spChg chg="mod">
          <ac:chgData name="Ragnhild Halvorsrud" userId="917ea340-fd63-490f-a7db-68428d24cf32" providerId="ADAL" clId="{3F26B701-AADC-4668-AAA4-FB7BA2B947B1}" dt="2020-06-19T09:17:33.543" v="5159"/>
          <ac:spMkLst>
            <pc:docMk/>
            <pc:sldMk cId="2858277977" sldId="523"/>
            <ac:spMk id="788" creationId="{15BCF20D-7A3E-4AE8-B1A6-6AC6F5FB0DF8}"/>
          </ac:spMkLst>
        </pc:spChg>
        <pc:spChg chg="mod">
          <ac:chgData name="Ragnhild Halvorsrud" userId="917ea340-fd63-490f-a7db-68428d24cf32" providerId="ADAL" clId="{3F26B701-AADC-4668-AAA4-FB7BA2B947B1}" dt="2020-06-19T09:17:33.543" v="5159"/>
          <ac:spMkLst>
            <pc:docMk/>
            <pc:sldMk cId="2858277977" sldId="523"/>
            <ac:spMk id="789" creationId="{541071C8-AFDC-4BA0-8162-A8441D36ACE9}"/>
          </ac:spMkLst>
        </pc:spChg>
        <pc:spChg chg="mod">
          <ac:chgData name="Ragnhild Halvorsrud" userId="917ea340-fd63-490f-a7db-68428d24cf32" providerId="ADAL" clId="{3F26B701-AADC-4668-AAA4-FB7BA2B947B1}" dt="2020-06-19T09:17:33.543" v="5159"/>
          <ac:spMkLst>
            <pc:docMk/>
            <pc:sldMk cId="2858277977" sldId="523"/>
            <ac:spMk id="790" creationId="{D6D3CBAB-4921-4A52-A796-73765C108F52}"/>
          </ac:spMkLst>
        </pc:spChg>
        <pc:spChg chg="mod">
          <ac:chgData name="Ragnhild Halvorsrud" userId="917ea340-fd63-490f-a7db-68428d24cf32" providerId="ADAL" clId="{3F26B701-AADC-4668-AAA4-FB7BA2B947B1}" dt="2020-06-19T09:17:33.543" v="5159"/>
          <ac:spMkLst>
            <pc:docMk/>
            <pc:sldMk cId="2858277977" sldId="523"/>
            <ac:spMk id="792" creationId="{0D41D9E3-9E73-4A69-A6F7-664619EAA827}"/>
          </ac:spMkLst>
        </pc:spChg>
        <pc:spChg chg="mod">
          <ac:chgData name="Ragnhild Halvorsrud" userId="917ea340-fd63-490f-a7db-68428d24cf32" providerId="ADAL" clId="{3F26B701-AADC-4668-AAA4-FB7BA2B947B1}" dt="2020-06-19T09:17:33.543" v="5159"/>
          <ac:spMkLst>
            <pc:docMk/>
            <pc:sldMk cId="2858277977" sldId="523"/>
            <ac:spMk id="793" creationId="{4F3C2DE4-D5AC-4EF8-974F-A30BD9F9C783}"/>
          </ac:spMkLst>
        </pc:spChg>
        <pc:spChg chg="mod">
          <ac:chgData name="Ragnhild Halvorsrud" userId="917ea340-fd63-490f-a7db-68428d24cf32" providerId="ADAL" clId="{3F26B701-AADC-4668-AAA4-FB7BA2B947B1}" dt="2020-06-19T09:17:33.543" v="5159"/>
          <ac:spMkLst>
            <pc:docMk/>
            <pc:sldMk cId="2858277977" sldId="523"/>
            <ac:spMk id="794" creationId="{12FCB5E8-D82E-49D8-93C8-48055686D62D}"/>
          </ac:spMkLst>
        </pc:spChg>
        <pc:spChg chg="mod">
          <ac:chgData name="Ragnhild Halvorsrud" userId="917ea340-fd63-490f-a7db-68428d24cf32" providerId="ADAL" clId="{3F26B701-AADC-4668-AAA4-FB7BA2B947B1}" dt="2020-06-19T09:17:33.543" v="5159"/>
          <ac:spMkLst>
            <pc:docMk/>
            <pc:sldMk cId="2858277977" sldId="523"/>
            <ac:spMk id="796" creationId="{48EC98E2-6D61-4F07-9C55-6C5A9BBE6131}"/>
          </ac:spMkLst>
        </pc:spChg>
        <pc:spChg chg="mod">
          <ac:chgData name="Ragnhild Halvorsrud" userId="917ea340-fd63-490f-a7db-68428d24cf32" providerId="ADAL" clId="{3F26B701-AADC-4668-AAA4-FB7BA2B947B1}" dt="2020-06-19T09:17:33.543" v="5159"/>
          <ac:spMkLst>
            <pc:docMk/>
            <pc:sldMk cId="2858277977" sldId="523"/>
            <ac:spMk id="797" creationId="{89918427-2DAB-44E6-9491-E5AFF7A4B6BE}"/>
          </ac:spMkLst>
        </pc:spChg>
        <pc:spChg chg="add del mod">
          <ac:chgData name="Ragnhild Halvorsrud" userId="917ea340-fd63-490f-a7db-68428d24cf32" providerId="ADAL" clId="{3F26B701-AADC-4668-AAA4-FB7BA2B947B1}" dt="2020-06-19T09:17:47.506" v="5162"/>
          <ac:spMkLst>
            <pc:docMk/>
            <pc:sldMk cId="2858277977" sldId="523"/>
            <ac:spMk id="800" creationId="{3E5142B9-DCA8-4C6E-AEF2-0BDAA2426670}"/>
          </ac:spMkLst>
        </pc:spChg>
        <pc:spChg chg="add del mod">
          <ac:chgData name="Ragnhild Halvorsrud" userId="917ea340-fd63-490f-a7db-68428d24cf32" providerId="ADAL" clId="{3F26B701-AADC-4668-AAA4-FB7BA2B947B1}" dt="2020-06-19T09:17:47.506" v="5162"/>
          <ac:spMkLst>
            <pc:docMk/>
            <pc:sldMk cId="2858277977" sldId="523"/>
            <ac:spMk id="801" creationId="{E6C03ABB-7A59-4C10-B331-191005C4764C}"/>
          </ac:spMkLst>
        </pc:spChg>
        <pc:spChg chg="add del mod">
          <ac:chgData name="Ragnhild Halvorsrud" userId="917ea340-fd63-490f-a7db-68428d24cf32" providerId="ADAL" clId="{3F26B701-AADC-4668-AAA4-FB7BA2B947B1}" dt="2020-06-19T09:17:47.506" v="5162"/>
          <ac:spMkLst>
            <pc:docMk/>
            <pc:sldMk cId="2858277977" sldId="523"/>
            <ac:spMk id="802" creationId="{4675AAD5-4065-4A6D-91F6-67AC20CB8517}"/>
          </ac:spMkLst>
        </pc:spChg>
        <pc:spChg chg="add del mod">
          <ac:chgData name="Ragnhild Halvorsrud" userId="917ea340-fd63-490f-a7db-68428d24cf32" providerId="ADAL" clId="{3F26B701-AADC-4668-AAA4-FB7BA2B947B1}" dt="2020-06-19T09:17:47.506" v="5162"/>
          <ac:spMkLst>
            <pc:docMk/>
            <pc:sldMk cId="2858277977" sldId="523"/>
            <ac:spMk id="803" creationId="{782DBE43-1377-4FE2-8B51-5C750D1E2B67}"/>
          </ac:spMkLst>
        </pc:spChg>
        <pc:spChg chg="add del mod">
          <ac:chgData name="Ragnhild Halvorsrud" userId="917ea340-fd63-490f-a7db-68428d24cf32" providerId="ADAL" clId="{3F26B701-AADC-4668-AAA4-FB7BA2B947B1}" dt="2020-06-19T09:17:47.506" v="5162"/>
          <ac:spMkLst>
            <pc:docMk/>
            <pc:sldMk cId="2858277977" sldId="523"/>
            <ac:spMk id="804" creationId="{0D6C8383-39E8-4910-B67C-C3DA85473C6E}"/>
          </ac:spMkLst>
        </pc:spChg>
        <pc:spChg chg="add del mod">
          <ac:chgData name="Ragnhild Halvorsrud" userId="917ea340-fd63-490f-a7db-68428d24cf32" providerId="ADAL" clId="{3F26B701-AADC-4668-AAA4-FB7BA2B947B1}" dt="2020-06-19T09:17:47.506" v="5162"/>
          <ac:spMkLst>
            <pc:docMk/>
            <pc:sldMk cId="2858277977" sldId="523"/>
            <ac:spMk id="806" creationId="{4E11F456-9CB9-4DC2-B15E-C6A73ADAEAB1}"/>
          </ac:spMkLst>
        </pc:spChg>
        <pc:spChg chg="add del mod">
          <ac:chgData name="Ragnhild Halvorsrud" userId="917ea340-fd63-490f-a7db-68428d24cf32" providerId="ADAL" clId="{3F26B701-AADC-4668-AAA4-FB7BA2B947B1}" dt="2020-06-19T09:17:47.506" v="5162"/>
          <ac:spMkLst>
            <pc:docMk/>
            <pc:sldMk cId="2858277977" sldId="523"/>
            <ac:spMk id="807" creationId="{0B930F36-3377-453B-9021-21237998AC68}"/>
          </ac:spMkLst>
        </pc:spChg>
        <pc:spChg chg="add del mod">
          <ac:chgData name="Ragnhild Halvorsrud" userId="917ea340-fd63-490f-a7db-68428d24cf32" providerId="ADAL" clId="{3F26B701-AADC-4668-AAA4-FB7BA2B947B1}" dt="2020-06-19T09:17:47.506" v="5162"/>
          <ac:spMkLst>
            <pc:docMk/>
            <pc:sldMk cId="2858277977" sldId="523"/>
            <ac:spMk id="808" creationId="{E356CC48-E7F8-4729-8EFC-727B5395F975}"/>
          </ac:spMkLst>
        </pc:spChg>
        <pc:spChg chg="add del mod">
          <ac:chgData name="Ragnhild Halvorsrud" userId="917ea340-fd63-490f-a7db-68428d24cf32" providerId="ADAL" clId="{3F26B701-AADC-4668-AAA4-FB7BA2B947B1}" dt="2020-06-19T09:17:47.506" v="5162"/>
          <ac:spMkLst>
            <pc:docMk/>
            <pc:sldMk cId="2858277977" sldId="523"/>
            <ac:spMk id="809" creationId="{7C2487C5-63A1-4A2A-A391-25C8663B6897}"/>
          </ac:spMkLst>
        </pc:spChg>
        <pc:spChg chg="add del mod">
          <ac:chgData name="Ragnhild Halvorsrud" userId="917ea340-fd63-490f-a7db-68428d24cf32" providerId="ADAL" clId="{3F26B701-AADC-4668-AAA4-FB7BA2B947B1}" dt="2020-06-19T09:17:47.506" v="5162"/>
          <ac:spMkLst>
            <pc:docMk/>
            <pc:sldMk cId="2858277977" sldId="523"/>
            <ac:spMk id="810" creationId="{F60C0411-43C4-4C6F-BF63-8256AD74556A}"/>
          </ac:spMkLst>
        </pc:spChg>
        <pc:spChg chg="add del mod">
          <ac:chgData name="Ragnhild Halvorsrud" userId="917ea340-fd63-490f-a7db-68428d24cf32" providerId="ADAL" clId="{3F26B701-AADC-4668-AAA4-FB7BA2B947B1}" dt="2020-06-19T09:17:47.506" v="5162"/>
          <ac:spMkLst>
            <pc:docMk/>
            <pc:sldMk cId="2858277977" sldId="523"/>
            <ac:spMk id="812" creationId="{DF8D379A-9F71-4DE1-B45E-7A14EB7CEB1B}"/>
          </ac:spMkLst>
        </pc:spChg>
        <pc:spChg chg="add del mod">
          <ac:chgData name="Ragnhild Halvorsrud" userId="917ea340-fd63-490f-a7db-68428d24cf32" providerId="ADAL" clId="{3F26B701-AADC-4668-AAA4-FB7BA2B947B1}" dt="2020-06-19T09:17:47.506" v="5162"/>
          <ac:spMkLst>
            <pc:docMk/>
            <pc:sldMk cId="2858277977" sldId="523"/>
            <ac:spMk id="813" creationId="{0E470C04-9EF0-4769-AAD4-5A6BCDB2AC1C}"/>
          </ac:spMkLst>
        </pc:spChg>
        <pc:spChg chg="add del mod">
          <ac:chgData name="Ragnhild Halvorsrud" userId="917ea340-fd63-490f-a7db-68428d24cf32" providerId="ADAL" clId="{3F26B701-AADC-4668-AAA4-FB7BA2B947B1}" dt="2020-06-19T09:17:47.506" v="5162"/>
          <ac:spMkLst>
            <pc:docMk/>
            <pc:sldMk cId="2858277977" sldId="523"/>
            <ac:spMk id="814" creationId="{562217FD-E5C5-418A-AA18-09620875C33D}"/>
          </ac:spMkLst>
        </pc:spChg>
        <pc:spChg chg="add del mod">
          <ac:chgData name="Ragnhild Halvorsrud" userId="917ea340-fd63-490f-a7db-68428d24cf32" providerId="ADAL" clId="{3F26B701-AADC-4668-AAA4-FB7BA2B947B1}" dt="2020-06-19T09:17:47.506" v="5162"/>
          <ac:spMkLst>
            <pc:docMk/>
            <pc:sldMk cId="2858277977" sldId="523"/>
            <ac:spMk id="815" creationId="{5CB4BD9E-5873-4EC5-959E-9BAE44433F28}"/>
          </ac:spMkLst>
        </pc:spChg>
        <pc:spChg chg="add del mod">
          <ac:chgData name="Ragnhild Halvorsrud" userId="917ea340-fd63-490f-a7db-68428d24cf32" providerId="ADAL" clId="{3F26B701-AADC-4668-AAA4-FB7BA2B947B1}" dt="2020-06-19T09:17:47.506" v="5162"/>
          <ac:spMkLst>
            <pc:docMk/>
            <pc:sldMk cId="2858277977" sldId="523"/>
            <ac:spMk id="816" creationId="{6C8FABFA-1F2A-4030-862B-C6F8F79370FB}"/>
          </ac:spMkLst>
        </pc:spChg>
        <pc:spChg chg="add del mod">
          <ac:chgData name="Ragnhild Halvorsrud" userId="917ea340-fd63-490f-a7db-68428d24cf32" providerId="ADAL" clId="{3F26B701-AADC-4668-AAA4-FB7BA2B947B1}" dt="2020-06-19T09:17:47.506" v="5162"/>
          <ac:spMkLst>
            <pc:docMk/>
            <pc:sldMk cId="2858277977" sldId="523"/>
            <ac:spMk id="818" creationId="{86F043DD-6298-423F-9C3E-AF48D49C87CC}"/>
          </ac:spMkLst>
        </pc:spChg>
        <pc:spChg chg="add del mod">
          <ac:chgData name="Ragnhild Halvorsrud" userId="917ea340-fd63-490f-a7db-68428d24cf32" providerId="ADAL" clId="{3F26B701-AADC-4668-AAA4-FB7BA2B947B1}" dt="2020-06-19T09:17:47.506" v="5162"/>
          <ac:spMkLst>
            <pc:docMk/>
            <pc:sldMk cId="2858277977" sldId="523"/>
            <ac:spMk id="819" creationId="{FEF91B9E-EB71-4C61-B59E-631B63120B13}"/>
          </ac:spMkLst>
        </pc:spChg>
        <pc:spChg chg="add del mod">
          <ac:chgData name="Ragnhild Halvorsrud" userId="917ea340-fd63-490f-a7db-68428d24cf32" providerId="ADAL" clId="{3F26B701-AADC-4668-AAA4-FB7BA2B947B1}" dt="2020-06-19T09:17:47.506" v="5162"/>
          <ac:spMkLst>
            <pc:docMk/>
            <pc:sldMk cId="2858277977" sldId="523"/>
            <ac:spMk id="820" creationId="{A168536A-BE1B-4F23-A2AD-76D93E7FAA25}"/>
          </ac:spMkLst>
        </pc:spChg>
        <pc:spChg chg="add del mod">
          <ac:chgData name="Ragnhild Halvorsrud" userId="917ea340-fd63-490f-a7db-68428d24cf32" providerId="ADAL" clId="{3F26B701-AADC-4668-AAA4-FB7BA2B947B1}" dt="2020-06-19T09:17:47.506" v="5162"/>
          <ac:spMkLst>
            <pc:docMk/>
            <pc:sldMk cId="2858277977" sldId="523"/>
            <ac:spMk id="821" creationId="{13915E0D-4F1A-4FA7-A588-B4CB0B697CC9}"/>
          </ac:spMkLst>
        </pc:spChg>
        <pc:spChg chg="add del mod">
          <ac:chgData name="Ragnhild Halvorsrud" userId="917ea340-fd63-490f-a7db-68428d24cf32" providerId="ADAL" clId="{3F26B701-AADC-4668-AAA4-FB7BA2B947B1}" dt="2020-06-19T09:17:47.506" v="5162"/>
          <ac:spMkLst>
            <pc:docMk/>
            <pc:sldMk cId="2858277977" sldId="523"/>
            <ac:spMk id="822" creationId="{35B9BB70-B151-4394-9E19-09E89463988B}"/>
          </ac:spMkLst>
        </pc:spChg>
        <pc:spChg chg="add del mod">
          <ac:chgData name="Ragnhild Halvorsrud" userId="917ea340-fd63-490f-a7db-68428d24cf32" providerId="ADAL" clId="{3F26B701-AADC-4668-AAA4-FB7BA2B947B1}" dt="2020-06-19T09:17:47.506" v="5162"/>
          <ac:spMkLst>
            <pc:docMk/>
            <pc:sldMk cId="2858277977" sldId="523"/>
            <ac:spMk id="823" creationId="{F38D26CA-6296-4FED-B5D5-8D5F427C22E9}"/>
          </ac:spMkLst>
        </pc:spChg>
        <pc:spChg chg="add del mod">
          <ac:chgData name="Ragnhild Halvorsrud" userId="917ea340-fd63-490f-a7db-68428d24cf32" providerId="ADAL" clId="{3F26B701-AADC-4668-AAA4-FB7BA2B947B1}" dt="2020-06-19T09:17:47.506" v="5162"/>
          <ac:spMkLst>
            <pc:docMk/>
            <pc:sldMk cId="2858277977" sldId="523"/>
            <ac:spMk id="824" creationId="{89817BC2-B5F9-4359-86B5-EB61A0B07D00}"/>
          </ac:spMkLst>
        </pc:spChg>
        <pc:spChg chg="add del mod">
          <ac:chgData name="Ragnhild Halvorsrud" userId="917ea340-fd63-490f-a7db-68428d24cf32" providerId="ADAL" clId="{3F26B701-AADC-4668-AAA4-FB7BA2B947B1}" dt="2020-06-19T09:17:47.506" v="5162"/>
          <ac:spMkLst>
            <pc:docMk/>
            <pc:sldMk cId="2858277977" sldId="523"/>
            <ac:spMk id="825" creationId="{F2933095-8AF5-4DC4-91C7-A487296535C1}"/>
          </ac:spMkLst>
        </pc:spChg>
        <pc:spChg chg="add del mod">
          <ac:chgData name="Ragnhild Halvorsrud" userId="917ea340-fd63-490f-a7db-68428d24cf32" providerId="ADAL" clId="{3F26B701-AADC-4668-AAA4-FB7BA2B947B1}" dt="2020-06-19T09:17:47.506" v="5162"/>
          <ac:spMkLst>
            <pc:docMk/>
            <pc:sldMk cId="2858277977" sldId="523"/>
            <ac:spMk id="826" creationId="{D6F5FE44-C46A-4464-ABFD-59E40B9D6F20}"/>
          </ac:spMkLst>
        </pc:spChg>
        <pc:spChg chg="add del mod">
          <ac:chgData name="Ragnhild Halvorsrud" userId="917ea340-fd63-490f-a7db-68428d24cf32" providerId="ADAL" clId="{3F26B701-AADC-4668-AAA4-FB7BA2B947B1}" dt="2020-06-19T09:17:47.506" v="5162"/>
          <ac:spMkLst>
            <pc:docMk/>
            <pc:sldMk cId="2858277977" sldId="523"/>
            <ac:spMk id="834" creationId="{57650BC3-70F4-4A7A-B928-F1290A96E9CD}"/>
          </ac:spMkLst>
        </pc:spChg>
        <pc:spChg chg="add del mod">
          <ac:chgData name="Ragnhild Halvorsrud" userId="917ea340-fd63-490f-a7db-68428d24cf32" providerId="ADAL" clId="{3F26B701-AADC-4668-AAA4-FB7BA2B947B1}" dt="2020-06-19T09:17:47.506" v="5162"/>
          <ac:spMkLst>
            <pc:docMk/>
            <pc:sldMk cId="2858277977" sldId="523"/>
            <ac:spMk id="836" creationId="{DCF97289-9F94-4D1D-89A1-24E76B9009DD}"/>
          </ac:spMkLst>
        </pc:spChg>
        <pc:spChg chg="add del mod">
          <ac:chgData name="Ragnhild Halvorsrud" userId="917ea340-fd63-490f-a7db-68428d24cf32" providerId="ADAL" clId="{3F26B701-AADC-4668-AAA4-FB7BA2B947B1}" dt="2020-06-19T09:17:47.506" v="5162"/>
          <ac:spMkLst>
            <pc:docMk/>
            <pc:sldMk cId="2858277977" sldId="523"/>
            <ac:spMk id="839" creationId="{F3A7170A-656C-4484-803D-5AC691094C26}"/>
          </ac:spMkLst>
        </pc:spChg>
        <pc:spChg chg="add del mod">
          <ac:chgData name="Ragnhild Halvorsrud" userId="917ea340-fd63-490f-a7db-68428d24cf32" providerId="ADAL" clId="{3F26B701-AADC-4668-AAA4-FB7BA2B947B1}" dt="2020-06-19T09:17:47.506" v="5162"/>
          <ac:spMkLst>
            <pc:docMk/>
            <pc:sldMk cId="2858277977" sldId="523"/>
            <ac:spMk id="840" creationId="{80C8C409-3D5C-4ADA-8915-7B372B9AB166}"/>
          </ac:spMkLst>
        </pc:spChg>
        <pc:spChg chg="add del mod">
          <ac:chgData name="Ragnhild Halvorsrud" userId="917ea340-fd63-490f-a7db-68428d24cf32" providerId="ADAL" clId="{3F26B701-AADC-4668-AAA4-FB7BA2B947B1}" dt="2020-06-19T09:17:47.506" v="5162"/>
          <ac:spMkLst>
            <pc:docMk/>
            <pc:sldMk cId="2858277977" sldId="523"/>
            <ac:spMk id="843" creationId="{3097F4BD-A3B8-4BA0-890D-7C85908F02CF}"/>
          </ac:spMkLst>
        </pc:spChg>
        <pc:spChg chg="add del mod">
          <ac:chgData name="Ragnhild Halvorsrud" userId="917ea340-fd63-490f-a7db-68428d24cf32" providerId="ADAL" clId="{3F26B701-AADC-4668-AAA4-FB7BA2B947B1}" dt="2020-06-19T09:17:47.506" v="5162"/>
          <ac:spMkLst>
            <pc:docMk/>
            <pc:sldMk cId="2858277977" sldId="523"/>
            <ac:spMk id="844" creationId="{9D1809E0-210C-4FAC-A60A-1A3FFF603052}"/>
          </ac:spMkLst>
        </pc:spChg>
        <pc:spChg chg="add del mod">
          <ac:chgData name="Ragnhild Halvorsrud" userId="917ea340-fd63-490f-a7db-68428d24cf32" providerId="ADAL" clId="{3F26B701-AADC-4668-AAA4-FB7BA2B947B1}" dt="2020-06-19T09:17:47.506" v="5162"/>
          <ac:spMkLst>
            <pc:docMk/>
            <pc:sldMk cId="2858277977" sldId="523"/>
            <ac:spMk id="846" creationId="{DCA75D95-ECDD-4F8F-AA8E-A062FF590A0C}"/>
          </ac:spMkLst>
        </pc:spChg>
        <pc:spChg chg="add del mod">
          <ac:chgData name="Ragnhild Halvorsrud" userId="917ea340-fd63-490f-a7db-68428d24cf32" providerId="ADAL" clId="{3F26B701-AADC-4668-AAA4-FB7BA2B947B1}" dt="2020-06-19T09:17:47.506" v="5162"/>
          <ac:spMkLst>
            <pc:docMk/>
            <pc:sldMk cId="2858277977" sldId="523"/>
            <ac:spMk id="849" creationId="{347EA4DA-D551-42C5-872E-A9A8902AD41E}"/>
          </ac:spMkLst>
        </pc:spChg>
        <pc:spChg chg="add del mod">
          <ac:chgData name="Ragnhild Halvorsrud" userId="917ea340-fd63-490f-a7db-68428d24cf32" providerId="ADAL" clId="{3F26B701-AADC-4668-AAA4-FB7BA2B947B1}" dt="2020-06-19T09:17:47.506" v="5162"/>
          <ac:spMkLst>
            <pc:docMk/>
            <pc:sldMk cId="2858277977" sldId="523"/>
            <ac:spMk id="850" creationId="{A9FFBBBB-6149-4107-81DC-54DA20BAEAE7}"/>
          </ac:spMkLst>
        </pc:spChg>
        <pc:spChg chg="add del mod">
          <ac:chgData name="Ragnhild Halvorsrud" userId="917ea340-fd63-490f-a7db-68428d24cf32" providerId="ADAL" clId="{3F26B701-AADC-4668-AAA4-FB7BA2B947B1}" dt="2020-06-19T09:17:47.506" v="5162"/>
          <ac:spMkLst>
            <pc:docMk/>
            <pc:sldMk cId="2858277977" sldId="523"/>
            <ac:spMk id="851" creationId="{FB9BCE28-32D2-45A2-B7EA-4E5FC362D621}"/>
          </ac:spMkLst>
        </pc:spChg>
        <pc:spChg chg="add del mod">
          <ac:chgData name="Ragnhild Halvorsrud" userId="917ea340-fd63-490f-a7db-68428d24cf32" providerId="ADAL" clId="{3F26B701-AADC-4668-AAA4-FB7BA2B947B1}" dt="2020-06-19T09:17:47.506" v="5162"/>
          <ac:spMkLst>
            <pc:docMk/>
            <pc:sldMk cId="2858277977" sldId="523"/>
            <ac:spMk id="852" creationId="{4E47089C-82C3-437E-BF5A-F531A409857D}"/>
          </ac:spMkLst>
        </pc:spChg>
        <pc:spChg chg="add del mod">
          <ac:chgData name="Ragnhild Halvorsrud" userId="917ea340-fd63-490f-a7db-68428d24cf32" providerId="ADAL" clId="{3F26B701-AADC-4668-AAA4-FB7BA2B947B1}" dt="2020-06-19T09:17:47.506" v="5162"/>
          <ac:spMkLst>
            <pc:docMk/>
            <pc:sldMk cId="2858277977" sldId="523"/>
            <ac:spMk id="857" creationId="{1ABC9394-8F38-4C08-BA1A-0F09C2058FE1}"/>
          </ac:spMkLst>
        </pc:spChg>
        <pc:spChg chg="add del mod">
          <ac:chgData name="Ragnhild Halvorsrud" userId="917ea340-fd63-490f-a7db-68428d24cf32" providerId="ADAL" clId="{3F26B701-AADC-4668-AAA4-FB7BA2B947B1}" dt="2020-06-19T09:17:47.506" v="5162"/>
          <ac:spMkLst>
            <pc:docMk/>
            <pc:sldMk cId="2858277977" sldId="523"/>
            <ac:spMk id="859" creationId="{9A77646A-A590-4138-B45D-3148BF1599F4}"/>
          </ac:spMkLst>
        </pc:spChg>
        <pc:spChg chg="add del mod">
          <ac:chgData name="Ragnhild Halvorsrud" userId="917ea340-fd63-490f-a7db-68428d24cf32" providerId="ADAL" clId="{3F26B701-AADC-4668-AAA4-FB7BA2B947B1}" dt="2020-06-19T09:17:47.506" v="5162"/>
          <ac:spMkLst>
            <pc:docMk/>
            <pc:sldMk cId="2858277977" sldId="523"/>
            <ac:spMk id="862" creationId="{8F91DC6B-04E2-470A-A516-E3A28E819230}"/>
          </ac:spMkLst>
        </pc:spChg>
        <pc:spChg chg="add del mod">
          <ac:chgData name="Ragnhild Halvorsrud" userId="917ea340-fd63-490f-a7db-68428d24cf32" providerId="ADAL" clId="{3F26B701-AADC-4668-AAA4-FB7BA2B947B1}" dt="2020-06-19T09:17:47.506" v="5162"/>
          <ac:spMkLst>
            <pc:docMk/>
            <pc:sldMk cId="2858277977" sldId="523"/>
            <ac:spMk id="863" creationId="{9EC0F22A-B485-45F6-8959-998309F3EE40}"/>
          </ac:spMkLst>
        </pc:spChg>
        <pc:spChg chg="add del mod">
          <ac:chgData name="Ragnhild Halvorsrud" userId="917ea340-fd63-490f-a7db-68428d24cf32" providerId="ADAL" clId="{3F26B701-AADC-4668-AAA4-FB7BA2B947B1}" dt="2020-06-19T09:17:47.506" v="5162"/>
          <ac:spMkLst>
            <pc:docMk/>
            <pc:sldMk cId="2858277977" sldId="523"/>
            <ac:spMk id="864" creationId="{9E0D80C0-D1EA-480E-8859-E927A630EF57}"/>
          </ac:spMkLst>
        </pc:spChg>
        <pc:spChg chg="add del mod">
          <ac:chgData name="Ragnhild Halvorsrud" userId="917ea340-fd63-490f-a7db-68428d24cf32" providerId="ADAL" clId="{3F26B701-AADC-4668-AAA4-FB7BA2B947B1}" dt="2020-06-19T09:17:47.506" v="5162"/>
          <ac:spMkLst>
            <pc:docMk/>
            <pc:sldMk cId="2858277977" sldId="523"/>
            <ac:spMk id="866" creationId="{E9FB9AE0-0739-4F1E-8342-F068242A5683}"/>
          </ac:spMkLst>
        </pc:spChg>
        <pc:spChg chg="add del mod">
          <ac:chgData name="Ragnhild Halvorsrud" userId="917ea340-fd63-490f-a7db-68428d24cf32" providerId="ADAL" clId="{3F26B701-AADC-4668-AAA4-FB7BA2B947B1}" dt="2020-06-19T09:17:47.506" v="5162"/>
          <ac:spMkLst>
            <pc:docMk/>
            <pc:sldMk cId="2858277977" sldId="523"/>
            <ac:spMk id="867" creationId="{23A3B78C-4D3F-47D6-9AB9-F69CE5F189A7}"/>
          </ac:spMkLst>
        </pc:spChg>
        <pc:spChg chg="add del mod">
          <ac:chgData name="Ragnhild Halvorsrud" userId="917ea340-fd63-490f-a7db-68428d24cf32" providerId="ADAL" clId="{3F26B701-AADC-4668-AAA4-FB7BA2B947B1}" dt="2020-06-19T09:17:47.506" v="5162"/>
          <ac:spMkLst>
            <pc:docMk/>
            <pc:sldMk cId="2858277977" sldId="523"/>
            <ac:spMk id="868" creationId="{F8569636-21B7-44FC-8979-07DBD7FD8B6F}"/>
          </ac:spMkLst>
        </pc:spChg>
        <pc:spChg chg="add del mod">
          <ac:chgData name="Ragnhild Halvorsrud" userId="917ea340-fd63-490f-a7db-68428d24cf32" providerId="ADAL" clId="{3F26B701-AADC-4668-AAA4-FB7BA2B947B1}" dt="2020-06-19T09:17:47.506" v="5162"/>
          <ac:spMkLst>
            <pc:docMk/>
            <pc:sldMk cId="2858277977" sldId="523"/>
            <ac:spMk id="872" creationId="{2C998322-741E-4F22-87B0-B63CACF10518}"/>
          </ac:spMkLst>
        </pc:spChg>
        <pc:spChg chg="add del mod">
          <ac:chgData name="Ragnhild Halvorsrud" userId="917ea340-fd63-490f-a7db-68428d24cf32" providerId="ADAL" clId="{3F26B701-AADC-4668-AAA4-FB7BA2B947B1}" dt="2020-06-19T09:17:47.506" v="5162"/>
          <ac:spMkLst>
            <pc:docMk/>
            <pc:sldMk cId="2858277977" sldId="523"/>
            <ac:spMk id="873" creationId="{50C0FC3E-2B34-44ED-B890-7B89CA5BA70F}"/>
          </ac:spMkLst>
        </pc:spChg>
        <pc:spChg chg="add del mod">
          <ac:chgData name="Ragnhild Halvorsrud" userId="917ea340-fd63-490f-a7db-68428d24cf32" providerId="ADAL" clId="{3F26B701-AADC-4668-AAA4-FB7BA2B947B1}" dt="2020-06-19T09:17:47.506" v="5162"/>
          <ac:spMkLst>
            <pc:docMk/>
            <pc:sldMk cId="2858277977" sldId="523"/>
            <ac:spMk id="877" creationId="{3665B697-C04D-451F-934E-F21DC6CE1DD2}"/>
          </ac:spMkLst>
        </pc:spChg>
        <pc:spChg chg="add del mod">
          <ac:chgData name="Ragnhild Halvorsrud" userId="917ea340-fd63-490f-a7db-68428d24cf32" providerId="ADAL" clId="{3F26B701-AADC-4668-AAA4-FB7BA2B947B1}" dt="2020-06-19T09:17:47.506" v="5162"/>
          <ac:spMkLst>
            <pc:docMk/>
            <pc:sldMk cId="2858277977" sldId="523"/>
            <ac:spMk id="880" creationId="{644C23F1-36B6-441B-BEF8-730C13555C4D}"/>
          </ac:spMkLst>
        </pc:spChg>
        <pc:spChg chg="add del mod">
          <ac:chgData name="Ragnhild Halvorsrud" userId="917ea340-fd63-490f-a7db-68428d24cf32" providerId="ADAL" clId="{3F26B701-AADC-4668-AAA4-FB7BA2B947B1}" dt="2020-06-19T09:17:47.506" v="5162"/>
          <ac:spMkLst>
            <pc:docMk/>
            <pc:sldMk cId="2858277977" sldId="523"/>
            <ac:spMk id="882" creationId="{C0908E29-1449-4D2F-837E-A6413188DC6E}"/>
          </ac:spMkLst>
        </pc:spChg>
        <pc:spChg chg="add del mod">
          <ac:chgData name="Ragnhild Halvorsrud" userId="917ea340-fd63-490f-a7db-68428d24cf32" providerId="ADAL" clId="{3F26B701-AADC-4668-AAA4-FB7BA2B947B1}" dt="2020-06-19T09:17:47.506" v="5162"/>
          <ac:spMkLst>
            <pc:docMk/>
            <pc:sldMk cId="2858277977" sldId="523"/>
            <ac:spMk id="883" creationId="{954DE81D-4F2F-479A-B661-2D0EE5A35061}"/>
          </ac:spMkLst>
        </pc:spChg>
        <pc:spChg chg="add del mod">
          <ac:chgData name="Ragnhild Halvorsrud" userId="917ea340-fd63-490f-a7db-68428d24cf32" providerId="ADAL" clId="{3F26B701-AADC-4668-AAA4-FB7BA2B947B1}" dt="2020-06-19T09:17:47.506" v="5162"/>
          <ac:spMkLst>
            <pc:docMk/>
            <pc:sldMk cId="2858277977" sldId="523"/>
            <ac:spMk id="884" creationId="{AD3D88C4-41CE-4246-9770-FCCEB96C771D}"/>
          </ac:spMkLst>
        </pc:spChg>
        <pc:spChg chg="add del mod">
          <ac:chgData name="Ragnhild Halvorsrud" userId="917ea340-fd63-490f-a7db-68428d24cf32" providerId="ADAL" clId="{3F26B701-AADC-4668-AAA4-FB7BA2B947B1}" dt="2020-06-19T09:17:47.506" v="5162"/>
          <ac:spMkLst>
            <pc:docMk/>
            <pc:sldMk cId="2858277977" sldId="523"/>
            <ac:spMk id="887" creationId="{7B11084E-6736-4A9B-9E3D-6EF01A6BBA89}"/>
          </ac:spMkLst>
        </pc:spChg>
        <pc:spChg chg="add del mod">
          <ac:chgData name="Ragnhild Halvorsrud" userId="917ea340-fd63-490f-a7db-68428d24cf32" providerId="ADAL" clId="{3F26B701-AADC-4668-AAA4-FB7BA2B947B1}" dt="2020-06-19T09:17:47.506" v="5162"/>
          <ac:spMkLst>
            <pc:docMk/>
            <pc:sldMk cId="2858277977" sldId="523"/>
            <ac:spMk id="889" creationId="{EFD490FD-F13B-44AF-929D-1ED7CE68C47D}"/>
          </ac:spMkLst>
        </pc:spChg>
        <pc:spChg chg="add del mod">
          <ac:chgData name="Ragnhild Halvorsrud" userId="917ea340-fd63-490f-a7db-68428d24cf32" providerId="ADAL" clId="{3F26B701-AADC-4668-AAA4-FB7BA2B947B1}" dt="2020-06-19T09:17:47.506" v="5162"/>
          <ac:spMkLst>
            <pc:docMk/>
            <pc:sldMk cId="2858277977" sldId="523"/>
            <ac:spMk id="891" creationId="{8A29D8E7-24A3-4582-A5DB-864E36DE474C}"/>
          </ac:spMkLst>
        </pc:spChg>
        <pc:spChg chg="add del mod">
          <ac:chgData name="Ragnhild Halvorsrud" userId="917ea340-fd63-490f-a7db-68428d24cf32" providerId="ADAL" clId="{3F26B701-AADC-4668-AAA4-FB7BA2B947B1}" dt="2020-06-19T09:17:47.506" v="5162"/>
          <ac:spMkLst>
            <pc:docMk/>
            <pc:sldMk cId="2858277977" sldId="523"/>
            <ac:spMk id="892" creationId="{285C8D6E-3024-490D-AA19-ECCE13D8EE8E}"/>
          </ac:spMkLst>
        </pc:spChg>
        <pc:spChg chg="add del mod">
          <ac:chgData name="Ragnhild Halvorsrud" userId="917ea340-fd63-490f-a7db-68428d24cf32" providerId="ADAL" clId="{3F26B701-AADC-4668-AAA4-FB7BA2B947B1}" dt="2020-06-19T09:17:47.506" v="5162"/>
          <ac:spMkLst>
            <pc:docMk/>
            <pc:sldMk cId="2858277977" sldId="523"/>
            <ac:spMk id="893" creationId="{E5F38539-BEA6-47B2-8863-713DAF8071DE}"/>
          </ac:spMkLst>
        </pc:spChg>
        <pc:spChg chg="add del mod">
          <ac:chgData name="Ragnhild Halvorsrud" userId="917ea340-fd63-490f-a7db-68428d24cf32" providerId="ADAL" clId="{3F26B701-AADC-4668-AAA4-FB7BA2B947B1}" dt="2020-06-19T09:17:47.506" v="5162"/>
          <ac:spMkLst>
            <pc:docMk/>
            <pc:sldMk cId="2858277977" sldId="523"/>
            <ac:spMk id="895" creationId="{3968A80F-DB61-4FA0-B8E0-187442265680}"/>
          </ac:spMkLst>
        </pc:spChg>
        <pc:spChg chg="add del mod">
          <ac:chgData name="Ragnhild Halvorsrud" userId="917ea340-fd63-490f-a7db-68428d24cf32" providerId="ADAL" clId="{3F26B701-AADC-4668-AAA4-FB7BA2B947B1}" dt="2020-06-19T09:17:47.506" v="5162"/>
          <ac:spMkLst>
            <pc:docMk/>
            <pc:sldMk cId="2858277977" sldId="523"/>
            <ac:spMk id="899" creationId="{3D2B8A9C-BF4A-4034-8F14-DDB9AD599273}"/>
          </ac:spMkLst>
        </pc:spChg>
        <pc:spChg chg="add del mod">
          <ac:chgData name="Ragnhild Halvorsrud" userId="917ea340-fd63-490f-a7db-68428d24cf32" providerId="ADAL" clId="{3F26B701-AADC-4668-AAA4-FB7BA2B947B1}" dt="2020-06-19T09:17:47.506" v="5162"/>
          <ac:spMkLst>
            <pc:docMk/>
            <pc:sldMk cId="2858277977" sldId="523"/>
            <ac:spMk id="900" creationId="{D73A5890-5392-423A-BAAF-27E5ECD3857E}"/>
          </ac:spMkLst>
        </pc:spChg>
        <pc:spChg chg="add del mod">
          <ac:chgData name="Ragnhild Halvorsrud" userId="917ea340-fd63-490f-a7db-68428d24cf32" providerId="ADAL" clId="{3F26B701-AADC-4668-AAA4-FB7BA2B947B1}" dt="2020-06-19T09:17:47.506" v="5162"/>
          <ac:spMkLst>
            <pc:docMk/>
            <pc:sldMk cId="2858277977" sldId="523"/>
            <ac:spMk id="912" creationId="{F6F2C565-357E-4821-9ED4-FD7D5293F180}"/>
          </ac:spMkLst>
        </pc:spChg>
        <pc:spChg chg="add del mod">
          <ac:chgData name="Ragnhild Halvorsrud" userId="917ea340-fd63-490f-a7db-68428d24cf32" providerId="ADAL" clId="{3F26B701-AADC-4668-AAA4-FB7BA2B947B1}" dt="2020-06-19T09:17:47.506" v="5162"/>
          <ac:spMkLst>
            <pc:docMk/>
            <pc:sldMk cId="2858277977" sldId="523"/>
            <ac:spMk id="913" creationId="{508A18E0-637C-4977-9AD7-70EEC4F34E61}"/>
          </ac:spMkLst>
        </pc:spChg>
        <pc:spChg chg="mod">
          <ac:chgData name="Ragnhild Halvorsrud" userId="917ea340-fd63-490f-a7db-68428d24cf32" providerId="ADAL" clId="{3F26B701-AADC-4668-AAA4-FB7BA2B947B1}" dt="2020-06-19T09:18:12.801" v="5164"/>
          <ac:spMkLst>
            <pc:docMk/>
            <pc:sldMk cId="2858277977" sldId="523"/>
            <ac:spMk id="917" creationId="{7AE64104-242A-4E3E-893F-790A8D2A3D0A}"/>
          </ac:spMkLst>
        </pc:spChg>
        <pc:spChg chg="mod">
          <ac:chgData name="Ragnhild Halvorsrud" userId="917ea340-fd63-490f-a7db-68428d24cf32" providerId="ADAL" clId="{3F26B701-AADC-4668-AAA4-FB7BA2B947B1}" dt="2020-06-19T09:18:12.801" v="5164"/>
          <ac:spMkLst>
            <pc:docMk/>
            <pc:sldMk cId="2858277977" sldId="523"/>
            <ac:spMk id="918" creationId="{686D4086-FC9C-4758-B8C0-7D646924D5E6}"/>
          </ac:spMkLst>
        </pc:spChg>
        <pc:spChg chg="mod">
          <ac:chgData name="Ragnhild Halvorsrud" userId="917ea340-fd63-490f-a7db-68428d24cf32" providerId="ADAL" clId="{3F26B701-AADC-4668-AAA4-FB7BA2B947B1}" dt="2020-06-19T09:18:12.801" v="5164"/>
          <ac:spMkLst>
            <pc:docMk/>
            <pc:sldMk cId="2858277977" sldId="523"/>
            <ac:spMk id="919" creationId="{3BC85987-23C8-4EB3-9BEF-244676313AEE}"/>
          </ac:spMkLst>
        </pc:spChg>
        <pc:spChg chg="mod">
          <ac:chgData name="Ragnhild Halvorsrud" userId="917ea340-fd63-490f-a7db-68428d24cf32" providerId="ADAL" clId="{3F26B701-AADC-4668-AAA4-FB7BA2B947B1}" dt="2020-06-19T09:18:12.801" v="5164"/>
          <ac:spMkLst>
            <pc:docMk/>
            <pc:sldMk cId="2858277977" sldId="523"/>
            <ac:spMk id="920" creationId="{D1E612AF-A5D6-4367-820B-D3805DA6A228}"/>
          </ac:spMkLst>
        </pc:spChg>
        <pc:spChg chg="mod">
          <ac:chgData name="Ragnhild Halvorsrud" userId="917ea340-fd63-490f-a7db-68428d24cf32" providerId="ADAL" clId="{3F26B701-AADC-4668-AAA4-FB7BA2B947B1}" dt="2020-06-19T09:18:12.801" v="5164"/>
          <ac:spMkLst>
            <pc:docMk/>
            <pc:sldMk cId="2858277977" sldId="523"/>
            <ac:spMk id="921" creationId="{A8E8668D-E933-47D3-BB73-29EE2D379985}"/>
          </ac:spMkLst>
        </pc:spChg>
        <pc:spChg chg="mod">
          <ac:chgData name="Ragnhild Halvorsrud" userId="917ea340-fd63-490f-a7db-68428d24cf32" providerId="ADAL" clId="{3F26B701-AADC-4668-AAA4-FB7BA2B947B1}" dt="2020-06-19T09:18:12.801" v="5164"/>
          <ac:spMkLst>
            <pc:docMk/>
            <pc:sldMk cId="2858277977" sldId="523"/>
            <ac:spMk id="922" creationId="{0D05182A-07AA-4D1F-9673-A31374788FE4}"/>
          </ac:spMkLst>
        </pc:spChg>
        <pc:spChg chg="mod">
          <ac:chgData name="Ragnhild Halvorsrud" userId="917ea340-fd63-490f-a7db-68428d24cf32" providerId="ADAL" clId="{3F26B701-AADC-4668-AAA4-FB7BA2B947B1}" dt="2020-06-19T09:18:12.801" v="5164"/>
          <ac:spMkLst>
            <pc:docMk/>
            <pc:sldMk cId="2858277977" sldId="523"/>
            <ac:spMk id="923" creationId="{E0A1AD72-F269-4376-B68F-45219A56BA07}"/>
          </ac:spMkLst>
        </pc:spChg>
        <pc:spChg chg="mod">
          <ac:chgData name="Ragnhild Halvorsrud" userId="917ea340-fd63-490f-a7db-68428d24cf32" providerId="ADAL" clId="{3F26B701-AADC-4668-AAA4-FB7BA2B947B1}" dt="2020-06-19T09:18:12.801" v="5164"/>
          <ac:spMkLst>
            <pc:docMk/>
            <pc:sldMk cId="2858277977" sldId="523"/>
            <ac:spMk id="924" creationId="{DDC6386F-A207-492F-B649-67D2B952435B}"/>
          </ac:spMkLst>
        </pc:spChg>
        <pc:spChg chg="mod">
          <ac:chgData name="Ragnhild Halvorsrud" userId="917ea340-fd63-490f-a7db-68428d24cf32" providerId="ADAL" clId="{3F26B701-AADC-4668-AAA4-FB7BA2B947B1}" dt="2020-06-19T09:18:12.801" v="5164"/>
          <ac:spMkLst>
            <pc:docMk/>
            <pc:sldMk cId="2858277977" sldId="523"/>
            <ac:spMk id="926" creationId="{7A6E2F92-7CC5-43D2-9543-3406A456A757}"/>
          </ac:spMkLst>
        </pc:spChg>
        <pc:spChg chg="mod">
          <ac:chgData name="Ragnhild Halvorsrud" userId="917ea340-fd63-490f-a7db-68428d24cf32" providerId="ADAL" clId="{3F26B701-AADC-4668-AAA4-FB7BA2B947B1}" dt="2020-06-19T09:18:12.801" v="5164"/>
          <ac:spMkLst>
            <pc:docMk/>
            <pc:sldMk cId="2858277977" sldId="523"/>
            <ac:spMk id="927" creationId="{001D6523-8D69-4EAF-942A-7BABBAE8788F}"/>
          </ac:spMkLst>
        </pc:spChg>
        <pc:spChg chg="mod">
          <ac:chgData name="Ragnhild Halvorsrud" userId="917ea340-fd63-490f-a7db-68428d24cf32" providerId="ADAL" clId="{3F26B701-AADC-4668-AAA4-FB7BA2B947B1}" dt="2020-06-19T09:18:12.801" v="5164"/>
          <ac:spMkLst>
            <pc:docMk/>
            <pc:sldMk cId="2858277977" sldId="523"/>
            <ac:spMk id="928" creationId="{A1CC82B2-56BF-4BC5-9B28-598238AC6862}"/>
          </ac:spMkLst>
        </pc:spChg>
        <pc:spChg chg="mod">
          <ac:chgData name="Ragnhild Halvorsrud" userId="917ea340-fd63-490f-a7db-68428d24cf32" providerId="ADAL" clId="{3F26B701-AADC-4668-AAA4-FB7BA2B947B1}" dt="2020-06-19T09:18:12.801" v="5164"/>
          <ac:spMkLst>
            <pc:docMk/>
            <pc:sldMk cId="2858277977" sldId="523"/>
            <ac:spMk id="929" creationId="{578CEE96-D018-43A7-8B27-668F981CB589}"/>
          </ac:spMkLst>
        </pc:spChg>
        <pc:spChg chg="mod">
          <ac:chgData name="Ragnhild Halvorsrud" userId="917ea340-fd63-490f-a7db-68428d24cf32" providerId="ADAL" clId="{3F26B701-AADC-4668-AAA4-FB7BA2B947B1}" dt="2020-06-19T09:18:12.801" v="5164"/>
          <ac:spMkLst>
            <pc:docMk/>
            <pc:sldMk cId="2858277977" sldId="523"/>
            <ac:spMk id="930" creationId="{0B2C5667-9FAE-4F6B-83B8-F358A234B39A}"/>
          </ac:spMkLst>
        </pc:spChg>
        <pc:spChg chg="mod">
          <ac:chgData name="Ragnhild Halvorsrud" userId="917ea340-fd63-490f-a7db-68428d24cf32" providerId="ADAL" clId="{3F26B701-AADC-4668-AAA4-FB7BA2B947B1}" dt="2020-06-19T09:18:12.801" v="5164"/>
          <ac:spMkLst>
            <pc:docMk/>
            <pc:sldMk cId="2858277977" sldId="523"/>
            <ac:spMk id="931" creationId="{494AABC3-0BE0-4C40-8FDD-54DA7C02E7F9}"/>
          </ac:spMkLst>
        </pc:spChg>
        <pc:spChg chg="mod">
          <ac:chgData name="Ragnhild Halvorsrud" userId="917ea340-fd63-490f-a7db-68428d24cf32" providerId="ADAL" clId="{3F26B701-AADC-4668-AAA4-FB7BA2B947B1}" dt="2020-06-19T09:18:12.801" v="5164"/>
          <ac:spMkLst>
            <pc:docMk/>
            <pc:sldMk cId="2858277977" sldId="523"/>
            <ac:spMk id="932" creationId="{C1D3A783-03BF-4D54-8D2A-806F899CA341}"/>
          </ac:spMkLst>
        </pc:spChg>
        <pc:spChg chg="mod">
          <ac:chgData name="Ragnhild Halvorsrud" userId="917ea340-fd63-490f-a7db-68428d24cf32" providerId="ADAL" clId="{3F26B701-AADC-4668-AAA4-FB7BA2B947B1}" dt="2020-06-19T09:18:12.801" v="5164"/>
          <ac:spMkLst>
            <pc:docMk/>
            <pc:sldMk cId="2858277977" sldId="523"/>
            <ac:spMk id="933" creationId="{45771FD0-301B-4F4B-9173-2B23A2142BE4}"/>
          </ac:spMkLst>
        </pc:spChg>
        <pc:spChg chg="mod">
          <ac:chgData name="Ragnhild Halvorsrud" userId="917ea340-fd63-490f-a7db-68428d24cf32" providerId="ADAL" clId="{3F26B701-AADC-4668-AAA4-FB7BA2B947B1}" dt="2020-06-19T09:18:12.801" v="5164"/>
          <ac:spMkLst>
            <pc:docMk/>
            <pc:sldMk cId="2858277977" sldId="523"/>
            <ac:spMk id="935" creationId="{D9E2EE67-2656-46B3-AA53-0E51FC5BAC80}"/>
          </ac:spMkLst>
        </pc:spChg>
        <pc:spChg chg="mod">
          <ac:chgData name="Ragnhild Halvorsrud" userId="917ea340-fd63-490f-a7db-68428d24cf32" providerId="ADAL" clId="{3F26B701-AADC-4668-AAA4-FB7BA2B947B1}" dt="2020-06-19T09:18:12.801" v="5164"/>
          <ac:spMkLst>
            <pc:docMk/>
            <pc:sldMk cId="2858277977" sldId="523"/>
            <ac:spMk id="936" creationId="{66708255-E4DC-4143-87A6-7D9F28CAE645}"/>
          </ac:spMkLst>
        </pc:spChg>
        <pc:spChg chg="mod">
          <ac:chgData name="Ragnhild Halvorsrud" userId="917ea340-fd63-490f-a7db-68428d24cf32" providerId="ADAL" clId="{3F26B701-AADC-4668-AAA4-FB7BA2B947B1}" dt="2020-06-19T09:18:12.801" v="5164"/>
          <ac:spMkLst>
            <pc:docMk/>
            <pc:sldMk cId="2858277977" sldId="523"/>
            <ac:spMk id="937" creationId="{732BD996-DE12-40AE-941A-074C86E351C0}"/>
          </ac:spMkLst>
        </pc:spChg>
        <pc:spChg chg="mod">
          <ac:chgData name="Ragnhild Halvorsrud" userId="917ea340-fd63-490f-a7db-68428d24cf32" providerId="ADAL" clId="{3F26B701-AADC-4668-AAA4-FB7BA2B947B1}" dt="2020-06-19T09:18:12.801" v="5164"/>
          <ac:spMkLst>
            <pc:docMk/>
            <pc:sldMk cId="2858277977" sldId="523"/>
            <ac:spMk id="938" creationId="{49428AA7-FEF8-4667-8564-F518941F02BA}"/>
          </ac:spMkLst>
        </pc:spChg>
        <pc:spChg chg="mod">
          <ac:chgData name="Ragnhild Halvorsrud" userId="917ea340-fd63-490f-a7db-68428d24cf32" providerId="ADAL" clId="{3F26B701-AADC-4668-AAA4-FB7BA2B947B1}" dt="2020-06-19T09:18:12.801" v="5164"/>
          <ac:spMkLst>
            <pc:docMk/>
            <pc:sldMk cId="2858277977" sldId="523"/>
            <ac:spMk id="939" creationId="{E7CC397C-F1D1-4892-9B52-1C772F71F03E}"/>
          </ac:spMkLst>
        </pc:spChg>
        <pc:spChg chg="mod">
          <ac:chgData name="Ragnhild Halvorsrud" userId="917ea340-fd63-490f-a7db-68428d24cf32" providerId="ADAL" clId="{3F26B701-AADC-4668-AAA4-FB7BA2B947B1}" dt="2020-06-19T09:18:12.801" v="5164"/>
          <ac:spMkLst>
            <pc:docMk/>
            <pc:sldMk cId="2858277977" sldId="523"/>
            <ac:spMk id="940" creationId="{90FA6660-7874-4A44-88BB-62A9A6BC0B5F}"/>
          </ac:spMkLst>
        </pc:spChg>
        <pc:spChg chg="mod">
          <ac:chgData name="Ragnhild Halvorsrud" userId="917ea340-fd63-490f-a7db-68428d24cf32" providerId="ADAL" clId="{3F26B701-AADC-4668-AAA4-FB7BA2B947B1}" dt="2020-06-19T09:18:12.801" v="5164"/>
          <ac:spMkLst>
            <pc:docMk/>
            <pc:sldMk cId="2858277977" sldId="523"/>
            <ac:spMk id="941" creationId="{EC3B71FF-ABEC-4ABF-B39D-4FD6854DD0C3}"/>
          </ac:spMkLst>
        </pc:spChg>
        <pc:spChg chg="mod">
          <ac:chgData name="Ragnhild Halvorsrud" userId="917ea340-fd63-490f-a7db-68428d24cf32" providerId="ADAL" clId="{3F26B701-AADC-4668-AAA4-FB7BA2B947B1}" dt="2020-06-19T09:18:12.801" v="5164"/>
          <ac:spMkLst>
            <pc:docMk/>
            <pc:sldMk cId="2858277977" sldId="523"/>
            <ac:spMk id="942" creationId="{B0ACA6F0-5ABA-49E7-8156-4FE5DF72741E}"/>
          </ac:spMkLst>
        </pc:spChg>
        <pc:spChg chg="mod">
          <ac:chgData name="Ragnhild Halvorsrud" userId="917ea340-fd63-490f-a7db-68428d24cf32" providerId="ADAL" clId="{3F26B701-AADC-4668-AAA4-FB7BA2B947B1}" dt="2020-06-19T09:18:12.801" v="5164"/>
          <ac:spMkLst>
            <pc:docMk/>
            <pc:sldMk cId="2858277977" sldId="523"/>
            <ac:spMk id="944" creationId="{EC00CA57-8676-4842-9F2E-64752D2CBBF4}"/>
          </ac:spMkLst>
        </pc:spChg>
        <pc:spChg chg="mod">
          <ac:chgData name="Ragnhild Halvorsrud" userId="917ea340-fd63-490f-a7db-68428d24cf32" providerId="ADAL" clId="{3F26B701-AADC-4668-AAA4-FB7BA2B947B1}" dt="2020-06-19T09:18:12.801" v="5164"/>
          <ac:spMkLst>
            <pc:docMk/>
            <pc:sldMk cId="2858277977" sldId="523"/>
            <ac:spMk id="945" creationId="{D7523D8D-431C-4633-94CF-D56439E99C9B}"/>
          </ac:spMkLst>
        </pc:spChg>
        <pc:spChg chg="mod">
          <ac:chgData name="Ragnhild Halvorsrud" userId="917ea340-fd63-490f-a7db-68428d24cf32" providerId="ADAL" clId="{3F26B701-AADC-4668-AAA4-FB7BA2B947B1}" dt="2020-06-19T09:18:12.801" v="5164"/>
          <ac:spMkLst>
            <pc:docMk/>
            <pc:sldMk cId="2858277977" sldId="523"/>
            <ac:spMk id="946" creationId="{A45C0D6C-2113-4B8B-A301-AF16C1AC6DFD}"/>
          </ac:spMkLst>
        </pc:spChg>
        <pc:spChg chg="mod">
          <ac:chgData name="Ragnhild Halvorsrud" userId="917ea340-fd63-490f-a7db-68428d24cf32" providerId="ADAL" clId="{3F26B701-AADC-4668-AAA4-FB7BA2B947B1}" dt="2020-06-19T09:18:12.801" v="5164"/>
          <ac:spMkLst>
            <pc:docMk/>
            <pc:sldMk cId="2858277977" sldId="523"/>
            <ac:spMk id="947" creationId="{7F5AFC0C-C874-4D79-9A26-F58A3ADB7092}"/>
          </ac:spMkLst>
        </pc:spChg>
        <pc:spChg chg="mod">
          <ac:chgData name="Ragnhild Halvorsrud" userId="917ea340-fd63-490f-a7db-68428d24cf32" providerId="ADAL" clId="{3F26B701-AADC-4668-AAA4-FB7BA2B947B1}" dt="2020-06-19T09:18:12.801" v="5164"/>
          <ac:spMkLst>
            <pc:docMk/>
            <pc:sldMk cId="2858277977" sldId="523"/>
            <ac:spMk id="948" creationId="{24FBD814-31B4-4429-8B6D-C0B289D0EA82}"/>
          </ac:spMkLst>
        </pc:spChg>
        <pc:spChg chg="mod">
          <ac:chgData name="Ragnhild Halvorsrud" userId="917ea340-fd63-490f-a7db-68428d24cf32" providerId="ADAL" clId="{3F26B701-AADC-4668-AAA4-FB7BA2B947B1}" dt="2020-06-19T09:18:12.801" v="5164"/>
          <ac:spMkLst>
            <pc:docMk/>
            <pc:sldMk cId="2858277977" sldId="523"/>
            <ac:spMk id="949" creationId="{6A8E7259-5C78-4EB5-9C1D-6AB86BA0D5E2}"/>
          </ac:spMkLst>
        </pc:spChg>
        <pc:spChg chg="mod">
          <ac:chgData name="Ragnhild Halvorsrud" userId="917ea340-fd63-490f-a7db-68428d24cf32" providerId="ADAL" clId="{3F26B701-AADC-4668-AAA4-FB7BA2B947B1}" dt="2020-06-19T09:18:12.801" v="5164"/>
          <ac:spMkLst>
            <pc:docMk/>
            <pc:sldMk cId="2858277977" sldId="523"/>
            <ac:spMk id="950" creationId="{5146EBF0-6608-4ADF-A589-B9AE470FF634}"/>
          </ac:spMkLst>
        </pc:spChg>
        <pc:spChg chg="mod">
          <ac:chgData name="Ragnhild Halvorsrud" userId="917ea340-fd63-490f-a7db-68428d24cf32" providerId="ADAL" clId="{3F26B701-AADC-4668-AAA4-FB7BA2B947B1}" dt="2020-06-19T09:18:12.801" v="5164"/>
          <ac:spMkLst>
            <pc:docMk/>
            <pc:sldMk cId="2858277977" sldId="523"/>
            <ac:spMk id="951" creationId="{4B9D19D0-64BC-4D97-A9A0-5107BDFD05C9}"/>
          </ac:spMkLst>
        </pc:spChg>
        <pc:spChg chg="mod">
          <ac:chgData name="Ragnhild Halvorsrud" userId="917ea340-fd63-490f-a7db-68428d24cf32" providerId="ADAL" clId="{3F26B701-AADC-4668-AAA4-FB7BA2B947B1}" dt="2020-06-19T09:18:12.801" v="5164"/>
          <ac:spMkLst>
            <pc:docMk/>
            <pc:sldMk cId="2858277977" sldId="523"/>
            <ac:spMk id="953" creationId="{C0B7F9CD-DF12-4303-A029-151013670E1C}"/>
          </ac:spMkLst>
        </pc:spChg>
        <pc:spChg chg="mod">
          <ac:chgData name="Ragnhild Halvorsrud" userId="917ea340-fd63-490f-a7db-68428d24cf32" providerId="ADAL" clId="{3F26B701-AADC-4668-AAA4-FB7BA2B947B1}" dt="2020-06-19T09:18:12.801" v="5164"/>
          <ac:spMkLst>
            <pc:docMk/>
            <pc:sldMk cId="2858277977" sldId="523"/>
            <ac:spMk id="954" creationId="{C0D99650-2B78-43CA-BF1F-227E69677899}"/>
          </ac:spMkLst>
        </pc:spChg>
        <pc:spChg chg="mod">
          <ac:chgData name="Ragnhild Halvorsrud" userId="917ea340-fd63-490f-a7db-68428d24cf32" providerId="ADAL" clId="{3F26B701-AADC-4668-AAA4-FB7BA2B947B1}" dt="2020-06-19T09:18:12.801" v="5164"/>
          <ac:spMkLst>
            <pc:docMk/>
            <pc:sldMk cId="2858277977" sldId="523"/>
            <ac:spMk id="955" creationId="{D0EF0853-DC72-4662-B61B-A1BC887A6522}"/>
          </ac:spMkLst>
        </pc:spChg>
        <pc:spChg chg="mod">
          <ac:chgData name="Ragnhild Halvorsrud" userId="917ea340-fd63-490f-a7db-68428d24cf32" providerId="ADAL" clId="{3F26B701-AADC-4668-AAA4-FB7BA2B947B1}" dt="2020-06-19T09:18:12.801" v="5164"/>
          <ac:spMkLst>
            <pc:docMk/>
            <pc:sldMk cId="2858277977" sldId="523"/>
            <ac:spMk id="956" creationId="{2CF8B3AA-3669-410F-BF32-FC9408828079}"/>
          </ac:spMkLst>
        </pc:spChg>
        <pc:spChg chg="mod">
          <ac:chgData name="Ragnhild Halvorsrud" userId="917ea340-fd63-490f-a7db-68428d24cf32" providerId="ADAL" clId="{3F26B701-AADC-4668-AAA4-FB7BA2B947B1}" dt="2020-06-19T09:18:12.801" v="5164"/>
          <ac:spMkLst>
            <pc:docMk/>
            <pc:sldMk cId="2858277977" sldId="523"/>
            <ac:spMk id="957" creationId="{8F954941-D1C5-476D-8D05-F0C05708AAFC}"/>
          </ac:spMkLst>
        </pc:spChg>
        <pc:spChg chg="mod">
          <ac:chgData name="Ragnhild Halvorsrud" userId="917ea340-fd63-490f-a7db-68428d24cf32" providerId="ADAL" clId="{3F26B701-AADC-4668-AAA4-FB7BA2B947B1}" dt="2020-06-19T09:18:12.801" v="5164"/>
          <ac:spMkLst>
            <pc:docMk/>
            <pc:sldMk cId="2858277977" sldId="523"/>
            <ac:spMk id="958" creationId="{A63FE7D6-40EB-4A6A-B191-347FBFDC44A6}"/>
          </ac:spMkLst>
        </pc:spChg>
        <pc:spChg chg="mod">
          <ac:chgData name="Ragnhild Halvorsrud" userId="917ea340-fd63-490f-a7db-68428d24cf32" providerId="ADAL" clId="{3F26B701-AADC-4668-AAA4-FB7BA2B947B1}" dt="2020-06-19T09:18:12.801" v="5164"/>
          <ac:spMkLst>
            <pc:docMk/>
            <pc:sldMk cId="2858277977" sldId="523"/>
            <ac:spMk id="959" creationId="{EA144FBC-8251-4CA2-ABA4-5651383EE05F}"/>
          </ac:spMkLst>
        </pc:spChg>
        <pc:spChg chg="mod">
          <ac:chgData name="Ragnhild Halvorsrud" userId="917ea340-fd63-490f-a7db-68428d24cf32" providerId="ADAL" clId="{3F26B701-AADC-4668-AAA4-FB7BA2B947B1}" dt="2020-06-19T09:18:12.801" v="5164"/>
          <ac:spMkLst>
            <pc:docMk/>
            <pc:sldMk cId="2858277977" sldId="523"/>
            <ac:spMk id="960" creationId="{89ADDC25-D495-42E1-9128-A59E044AF864}"/>
          </ac:spMkLst>
        </pc:spChg>
        <pc:spChg chg="mod">
          <ac:chgData name="Ragnhild Halvorsrud" userId="917ea340-fd63-490f-a7db-68428d24cf32" providerId="ADAL" clId="{3F26B701-AADC-4668-AAA4-FB7BA2B947B1}" dt="2020-06-19T09:18:12.801" v="5164"/>
          <ac:spMkLst>
            <pc:docMk/>
            <pc:sldMk cId="2858277977" sldId="523"/>
            <ac:spMk id="962" creationId="{C5C3C03E-90DA-48CF-8255-6011DF148C9D}"/>
          </ac:spMkLst>
        </pc:spChg>
        <pc:spChg chg="mod">
          <ac:chgData name="Ragnhild Halvorsrud" userId="917ea340-fd63-490f-a7db-68428d24cf32" providerId="ADAL" clId="{3F26B701-AADC-4668-AAA4-FB7BA2B947B1}" dt="2020-06-19T09:18:12.801" v="5164"/>
          <ac:spMkLst>
            <pc:docMk/>
            <pc:sldMk cId="2858277977" sldId="523"/>
            <ac:spMk id="963" creationId="{B1DF7B2B-24BD-4CE6-893F-D1F60B40960F}"/>
          </ac:spMkLst>
        </pc:spChg>
        <pc:spChg chg="mod">
          <ac:chgData name="Ragnhild Halvorsrud" userId="917ea340-fd63-490f-a7db-68428d24cf32" providerId="ADAL" clId="{3F26B701-AADC-4668-AAA4-FB7BA2B947B1}" dt="2020-06-19T09:18:12.801" v="5164"/>
          <ac:spMkLst>
            <pc:docMk/>
            <pc:sldMk cId="2858277977" sldId="523"/>
            <ac:spMk id="964" creationId="{F2E577E1-28DC-4E11-B26F-160404C24023}"/>
          </ac:spMkLst>
        </pc:spChg>
        <pc:spChg chg="mod">
          <ac:chgData name="Ragnhild Halvorsrud" userId="917ea340-fd63-490f-a7db-68428d24cf32" providerId="ADAL" clId="{3F26B701-AADC-4668-AAA4-FB7BA2B947B1}" dt="2020-06-19T09:18:12.801" v="5164"/>
          <ac:spMkLst>
            <pc:docMk/>
            <pc:sldMk cId="2858277977" sldId="523"/>
            <ac:spMk id="965" creationId="{E1B7F93C-9DE0-4C53-B9CB-9CB627A6308C}"/>
          </ac:spMkLst>
        </pc:spChg>
        <pc:spChg chg="mod">
          <ac:chgData name="Ragnhild Halvorsrud" userId="917ea340-fd63-490f-a7db-68428d24cf32" providerId="ADAL" clId="{3F26B701-AADC-4668-AAA4-FB7BA2B947B1}" dt="2020-06-19T09:18:12.801" v="5164"/>
          <ac:spMkLst>
            <pc:docMk/>
            <pc:sldMk cId="2858277977" sldId="523"/>
            <ac:spMk id="966" creationId="{0EA5DCD6-9821-4657-A91A-B0B2FD7AEEBE}"/>
          </ac:spMkLst>
        </pc:spChg>
        <pc:spChg chg="mod">
          <ac:chgData name="Ragnhild Halvorsrud" userId="917ea340-fd63-490f-a7db-68428d24cf32" providerId="ADAL" clId="{3F26B701-AADC-4668-AAA4-FB7BA2B947B1}" dt="2020-06-19T09:18:12.801" v="5164"/>
          <ac:spMkLst>
            <pc:docMk/>
            <pc:sldMk cId="2858277977" sldId="523"/>
            <ac:spMk id="967" creationId="{9EA1A132-A09C-46A3-95AE-069F21391CAC}"/>
          </ac:spMkLst>
        </pc:spChg>
        <pc:spChg chg="mod">
          <ac:chgData name="Ragnhild Halvorsrud" userId="917ea340-fd63-490f-a7db-68428d24cf32" providerId="ADAL" clId="{3F26B701-AADC-4668-AAA4-FB7BA2B947B1}" dt="2020-06-19T09:18:12.801" v="5164"/>
          <ac:spMkLst>
            <pc:docMk/>
            <pc:sldMk cId="2858277977" sldId="523"/>
            <ac:spMk id="968" creationId="{AAE49E1E-DAA5-4E7F-BD95-AF64E61CFA8E}"/>
          </ac:spMkLst>
        </pc:spChg>
        <pc:spChg chg="mod">
          <ac:chgData name="Ragnhild Halvorsrud" userId="917ea340-fd63-490f-a7db-68428d24cf32" providerId="ADAL" clId="{3F26B701-AADC-4668-AAA4-FB7BA2B947B1}" dt="2020-06-19T09:18:12.801" v="5164"/>
          <ac:spMkLst>
            <pc:docMk/>
            <pc:sldMk cId="2858277977" sldId="523"/>
            <ac:spMk id="969" creationId="{E68AA488-48D1-4462-B59A-D7379BD6C805}"/>
          </ac:spMkLst>
        </pc:spChg>
        <pc:spChg chg="mod">
          <ac:chgData name="Ragnhild Halvorsrud" userId="917ea340-fd63-490f-a7db-68428d24cf32" providerId="ADAL" clId="{3F26B701-AADC-4668-AAA4-FB7BA2B947B1}" dt="2020-06-19T09:18:12.801" v="5164"/>
          <ac:spMkLst>
            <pc:docMk/>
            <pc:sldMk cId="2858277977" sldId="523"/>
            <ac:spMk id="970" creationId="{A178801F-7FA1-4D79-BB36-0CFD33160DFF}"/>
          </ac:spMkLst>
        </pc:spChg>
        <pc:spChg chg="mod">
          <ac:chgData name="Ragnhild Halvorsrud" userId="917ea340-fd63-490f-a7db-68428d24cf32" providerId="ADAL" clId="{3F26B701-AADC-4668-AAA4-FB7BA2B947B1}" dt="2020-06-19T09:18:12.801" v="5164"/>
          <ac:spMkLst>
            <pc:docMk/>
            <pc:sldMk cId="2858277977" sldId="523"/>
            <ac:spMk id="971" creationId="{C55E2F26-16E3-41A1-ADF4-5CE333BA3799}"/>
          </ac:spMkLst>
        </pc:spChg>
        <pc:spChg chg="mod">
          <ac:chgData name="Ragnhild Halvorsrud" userId="917ea340-fd63-490f-a7db-68428d24cf32" providerId="ADAL" clId="{3F26B701-AADC-4668-AAA4-FB7BA2B947B1}" dt="2020-06-19T09:18:12.801" v="5164"/>
          <ac:spMkLst>
            <pc:docMk/>
            <pc:sldMk cId="2858277977" sldId="523"/>
            <ac:spMk id="972" creationId="{B353BCA5-3D18-450E-9DE4-69CE823806A8}"/>
          </ac:spMkLst>
        </pc:spChg>
        <pc:spChg chg="mod">
          <ac:chgData name="Ragnhild Halvorsrud" userId="917ea340-fd63-490f-a7db-68428d24cf32" providerId="ADAL" clId="{3F26B701-AADC-4668-AAA4-FB7BA2B947B1}" dt="2020-06-19T09:18:12.801" v="5164"/>
          <ac:spMkLst>
            <pc:docMk/>
            <pc:sldMk cId="2858277977" sldId="523"/>
            <ac:spMk id="973" creationId="{354C2403-119B-4089-AB6C-85FDCACC62FD}"/>
          </ac:spMkLst>
        </pc:spChg>
        <pc:spChg chg="mod">
          <ac:chgData name="Ragnhild Halvorsrud" userId="917ea340-fd63-490f-a7db-68428d24cf32" providerId="ADAL" clId="{3F26B701-AADC-4668-AAA4-FB7BA2B947B1}" dt="2020-06-19T09:18:12.801" v="5164"/>
          <ac:spMkLst>
            <pc:docMk/>
            <pc:sldMk cId="2858277977" sldId="523"/>
            <ac:spMk id="974" creationId="{006E581F-0FAD-42AE-8177-FF0B179D4273}"/>
          </ac:spMkLst>
        </pc:spChg>
        <pc:spChg chg="mod">
          <ac:chgData name="Ragnhild Halvorsrud" userId="917ea340-fd63-490f-a7db-68428d24cf32" providerId="ADAL" clId="{3F26B701-AADC-4668-AAA4-FB7BA2B947B1}" dt="2020-06-19T09:18:12.801" v="5164"/>
          <ac:spMkLst>
            <pc:docMk/>
            <pc:sldMk cId="2858277977" sldId="523"/>
            <ac:spMk id="975" creationId="{F2FC78B4-00A8-470E-A98C-5265363A3A95}"/>
          </ac:spMkLst>
        </pc:spChg>
        <pc:spChg chg="add del mod">
          <ac:chgData name="Ragnhild Halvorsrud" userId="917ea340-fd63-490f-a7db-68428d24cf32" providerId="ADAL" clId="{3F26B701-AADC-4668-AAA4-FB7BA2B947B1}" dt="2020-06-19T09:18:16.536" v="5165"/>
          <ac:spMkLst>
            <pc:docMk/>
            <pc:sldMk cId="2858277977" sldId="523"/>
            <ac:spMk id="987" creationId="{CF1B1E71-EFED-4A89-983A-1BCBCA50D710}"/>
          </ac:spMkLst>
        </pc:spChg>
        <pc:spChg chg="add del mod">
          <ac:chgData name="Ragnhild Halvorsrud" userId="917ea340-fd63-490f-a7db-68428d24cf32" providerId="ADAL" clId="{3F26B701-AADC-4668-AAA4-FB7BA2B947B1}" dt="2020-06-19T09:18:16.536" v="5165"/>
          <ac:spMkLst>
            <pc:docMk/>
            <pc:sldMk cId="2858277977" sldId="523"/>
            <ac:spMk id="988" creationId="{4D2F0D67-05F8-4BC7-A58C-C62AE8663869}"/>
          </ac:spMkLst>
        </pc:spChg>
        <pc:spChg chg="add del mod">
          <ac:chgData name="Ragnhild Halvorsrud" userId="917ea340-fd63-490f-a7db-68428d24cf32" providerId="ADAL" clId="{3F26B701-AADC-4668-AAA4-FB7BA2B947B1}" dt="2020-06-19T09:18:16.536" v="5165"/>
          <ac:spMkLst>
            <pc:docMk/>
            <pc:sldMk cId="2858277977" sldId="523"/>
            <ac:spMk id="989" creationId="{8D5A7867-590C-4102-B355-D5053CB6D5CF}"/>
          </ac:spMkLst>
        </pc:spChg>
        <pc:spChg chg="add del mod">
          <ac:chgData name="Ragnhild Halvorsrud" userId="917ea340-fd63-490f-a7db-68428d24cf32" providerId="ADAL" clId="{3F26B701-AADC-4668-AAA4-FB7BA2B947B1}" dt="2020-06-19T09:18:16.536" v="5165"/>
          <ac:spMkLst>
            <pc:docMk/>
            <pc:sldMk cId="2858277977" sldId="523"/>
            <ac:spMk id="990" creationId="{78DDC095-6523-405A-8F59-AEEFABAD4B27}"/>
          </ac:spMkLst>
        </pc:spChg>
        <pc:spChg chg="add del mod">
          <ac:chgData name="Ragnhild Halvorsrud" userId="917ea340-fd63-490f-a7db-68428d24cf32" providerId="ADAL" clId="{3F26B701-AADC-4668-AAA4-FB7BA2B947B1}" dt="2020-06-19T09:18:16.536" v="5165"/>
          <ac:spMkLst>
            <pc:docMk/>
            <pc:sldMk cId="2858277977" sldId="523"/>
            <ac:spMk id="991" creationId="{C2D55C4E-545A-4C7B-A2B8-32D0028DEA38}"/>
          </ac:spMkLst>
        </pc:spChg>
        <pc:spChg chg="add del mod">
          <ac:chgData name="Ragnhild Halvorsrud" userId="917ea340-fd63-490f-a7db-68428d24cf32" providerId="ADAL" clId="{3F26B701-AADC-4668-AAA4-FB7BA2B947B1}" dt="2020-06-19T09:18:16.536" v="5165"/>
          <ac:spMkLst>
            <pc:docMk/>
            <pc:sldMk cId="2858277977" sldId="523"/>
            <ac:spMk id="992" creationId="{C38E2949-5BB3-4173-A4AB-4F1F492D87BE}"/>
          </ac:spMkLst>
        </pc:spChg>
        <pc:spChg chg="add del mod">
          <ac:chgData name="Ragnhild Halvorsrud" userId="917ea340-fd63-490f-a7db-68428d24cf32" providerId="ADAL" clId="{3F26B701-AADC-4668-AAA4-FB7BA2B947B1}" dt="2020-06-19T09:18:16.536" v="5165"/>
          <ac:spMkLst>
            <pc:docMk/>
            <pc:sldMk cId="2858277977" sldId="523"/>
            <ac:spMk id="994" creationId="{6648A9C2-D76B-4232-A22D-F7A1F1AB23E6}"/>
          </ac:spMkLst>
        </pc:spChg>
        <pc:spChg chg="add del mod">
          <ac:chgData name="Ragnhild Halvorsrud" userId="917ea340-fd63-490f-a7db-68428d24cf32" providerId="ADAL" clId="{3F26B701-AADC-4668-AAA4-FB7BA2B947B1}" dt="2020-06-19T09:18:16.536" v="5165"/>
          <ac:spMkLst>
            <pc:docMk/>
            <pc:sldMk cId="2858277977" sldId="523"/>
            <ac:spMk id="995" creationId="{839C425D-4738-40CE-866C-6B297A752CBB}"/>
          </ac:spMkLst>
        </pc:spChg>
        <pc:spChg chg="add del mod">
          <ac:chgData name="Ragnhild Halvorsrud" userId="917ea340-fd63-490f-a7db-68428d24cf32" providerId="ADAL" clId="{3F26B701-AADC-4668-AAA4-FB7BA2B947B1}" dt="2020-06-19T09:18:16.536" v="5165"/>
          <ac:spMkLst>
            <pc:docMk/>
            <pc:sldMk cId="2858277977" sldId="523"/>
            <ac:spMk id="996" creationId="{1990C02B-3011-4B3C-A744-CBB9DBEEF30D}"/>
          </ac:spMkLst>
        </pc:spChg>
        <pc:spChg chg="add del mod">
          <ac:chgData name="Ragnhild Halvorsrud" userId="917ea340-fd63-490f-a7db-68428d24cf32" providerId="ADAL" clId="{3F26B701-AADC-4668-AAA4-FB7BA2B947B1}" dt="2020-06-19T09:18:16.536" v="5165"/>
          <ac:spMkLst>
            <pc:docMk/>
            <pc:sldMk cId="2858277977" sldId="523"/>
            <ac:spMk id="997" creationId="{E21564A9-BBD9-4D5E-A26A-E21E2FC1150E}"/>
          </ac:spMkLst>
        </pc:spChg>
        <pc:spChg chg="add del mod">
          <ac:chgData name="Ragnhild Halvorsrud" userId="917ea340-fd63-490f-a7db-68428d24cf32" providerId="ADAL" clId="{3F26B701-AADC-4668-AAA4-FB7BA2B947B1}" dt="2020-06-19T09:18:16.536" v="5165"/>
          <ac:spMkLst>
            <pc:docMk/>
            <pc:sldMk cId="2858277977" sldId="523"/>
            <ac:spMk id="998" creationId="{D5F07C2B-049F-45BB-A04E-56186D6DA782}"/>
          </ac:spMkLst>
        </pc:spChg>
        <pc:spChg chg="add del mod">
          <ac:chgData name="Ragnhild Halvorsrud" userId="917ea340-fd63-490f-a7db-68428d24cf32" providerId="ADAL" clId="{3F26B701-AADC-4668-AAA4-FB7BA2B947B1}" dt="2020-06-19T09:18:16.536" v="5165"/>
          <ac:spMkLst>
            <pc:docMk/>
            <pc:sldMk cId="2858277977" sldId="523"/>
            <ac:spMk id="999" creationId="{ED9C258D-FD43-41DE-8E63-BD7F98B53C6C}"/>
          </ac:spMkLst>
        </pc:spChg>
        <pc:spChg chg="add del mod">
          <ac:chgData name="Ragnhild Halvorsrud" userId="917ea340-fd63-490f-a7db-68428d24cf32" providerId="ADAL" clId="{3F26B701-AADC-4668-AAA4-FB7BA2B947B1}" dt="2020-06-19T09:18:16.536" v="5165"/>
          <ac:spMkLst>
            <pc:docMk/>
            <pc:sldMk cId="2858277977" sldId="523"/>
            <ac:spMk id="1001" creationId="{0CDEEC13-33CB-4157-8FEB-78A2061C42D8}"/>
          </ac:spMkLst>
        </pc:spChg>
        <pc:spChg chg="add del mod">
          <ac:chgData name="Ragnhild Halvorsrud" userId="917ea340-fd63-490f-a7db-68428d24cf32" providerId="ADAL" clId="{3F26B701-AADC-4668-AAA4-FB7BA2B947B1}" dt="2020-06-19T09:18:16.536" v="5165"/>
          <ac:spMkLst>
            <pc:docMk/>
            <pc:sldMk cId="2858277977" sldId="523"/>
            <ac:spMk id="1002" creationId="{E9EE6D0E-A876-4660-8377-891BD3DDA6B6}"/>
          </ac:spMkLst>
        </pc:spChg>
        <pc:spChg chg="add del mod">
          <ac:chgData name="Ragnhild Halvorsrud" userId="917ea340-fd63-490f-a7db-68428d24cf32" providerId="ADAL" clId="{3F26B701-AADC-4668-AAA4-FB7BA2B947B1}" dt="2020-06-19T09:18:16.536" v="5165"/>
          <ac:spMkLst>
            <pc:docMk/>
            <pc:sldMk cId="2858277977" sldId="523"/>
            <ac:spMk id="1003" creationId="{099AF986-41C0-4F78-A9F8-F6B67C12EC2A}"/>
          </ac:spMkLst>
        </pc:spChg>
        <pc:spChg chg="add del mod">
          <ac:chgData name="Ragnhild Halvorsrud" userId="917ea340-fd63-490f-a7db-68428d24cf32" providerId="ADAL" clId="{3F26B701-AADC-4668-AAA4-FB7BA2B947B1}" dt="2020-06-19T09:18:16.536" v="5165"/>
          <ac:spMkLst>
            <pc:docMk/>
            <pc:sldMk cId="2858277977" sldId="523"/>
            <ac:spMk id="1004" creationId="{BBAB052F-8D65-45D5-B522-D8C9EF86784D}"/>
          </ac:spMkLst>
        </pc:spChg>
        <pc:spChg chg="add del mod">
          <ac:chgData name="Ragnhild Halvorsrud" userId="917ea340-fd63-490f-a7db-68428d24cf32" providerId="ADAL" clId="{3F26B701-AADC-4668-AAA4-FB7BA2B947B1}" dt="2020-06-19T09:18:16.536" v="5165"/>
          <ac:spMkLst>
            <pc:docMk/>
            <pc:sldMk cId="2858277977" sldId="523"/>
            <ac:spMk id="1005" creationId="{92279511-4F6B-4BD8-AAB1-B7188AE06BD2}"/>
          </ac:spMkLst>
        </pc:spChg>
        <pc:spChg chg="add del mod">
          <ac:chgData name="Ragnhild Halvorsrud" userId="917ea340-fd63-490f-a7db-68428d24cf32" providerId="ADAL" clId="{3F26B701-AADC-4668-AAA4-FB7BA2B947B1}" dt="2020-06-19T09:18:16.536" v="5165"/>
          <ac:spMkLst>
            <pc:docMk/>
            <pc:sldMk cId="2858277977" sldId="523"/>
            <ac:spMk id="1006" creationId="{F6A792DD-25B7-40CE-878C-35435F146A2B}"/>
          </ac:spMkLst>
        </pc:spChg>
        <pc:spChg chg="add del mod">
          <ac:chgData name="Ragnhild Halvorsrud" userId="917ea340-fd63-490f-a7db-68428d24cf32" providerId="ADAL" clId="{3F26B701-AADC-4668-AAA4-FB7BA2B947B1}" dt="2020-06-19T09:18:16.536" v="5165"/>
          <ac:spMkLst>
            <pc:docMk/>
            <pc:sldMk cId="2858277977" sldId="523"/>
            <ac:spMk id="1008" creationId="{1453F18A-50E2-452D-818E-55B7E28B90D8}"/>
          </ac:spMkLst>
        </pc:spChg>
        <pc:spChg chg="add del mod">
          <ac:chgData name="Ragnhild Halvorsrud" userId="917ea340-fd63-490f-a7db-68428d24cf32" providerId="ADAL" clId="{3F26B701-AADC-4668-AAA4-FB7BA2B947B1}" dt="2020-06-19T09:18:16.536" v="5165"/>
          <ac:spMkLst>
            <pc:docMk/>
            <pc:sldMk cId="2858277977" sldId="523"/>
            <ac:spMk id="1009" creationId="{F7019C96-79D3-4238-BD4D-26AB7C3BCCB8}"/>
          </ac:spMkLst>
        </pc:spChg>
        <pc:spChg chg="add del mod">
          <ac:chgData name="Ragnhild Halvorsrud" userId="917ea340-fd63-490f-a7db-68428d24cf32" providerId="ADAL" clId="{3F26B701-AADC-4668-AAA4-FB7BA2B947B1}" dt="2020-06-19T09:18:16.536" v="5165"/>
          <ac:spMkLst>
            <pc:docMk/>
            <pc:sldMk cId="2858277977" sldId="523"/>
            <ac:spMk id="1010" creationId="{A95F6052-B84D-4CCC-8834-3334C37CFDC7}"/>
          </ac:spMkLst>
        </pc:spChg>
        <pc:spChg chg="add del mod">
          <ac:chgData name="Ragnhild Halvorsrud" userId="917ea340-fd63-490f-a7db-68428d24cf32" providerId="ADAL" clId="{3F26B701-AADC-4668-AAA4-FB7BA2B947B1}" dt="2020-06-19T09:18:16.536" v="5165"/>
          <ac:spMkLst>
            <pc:docMk/>
            <pc:sldMk cId="2858277977" sldId="523"/>
            <ac:spMk id="1011" creationId="{5605A2EC-BDE2-410B-BFE3-9FEAA31E4DBC}"/>
          </ac:spMkLst>
        </pc:spChg>
        <pc:spChg chg="add del mod">
          <ac:chgData name="Ragnhild Halvorsrud" userId="917ea340-fd63-490f-a7db-68428d24cf32" providerId="ADAL" clId="{3F26B701-AADC-4668-AAA4-FB7BA2B947B1}" dt="2020-06-19T09:18:16.536" v="5165"/>
          <ac:spMkLst>
            <pc:docMk/>
            <pc:sldMk cId="2858277977" sldId="523"/>
            <ac:spMk id="1012" creationId="{B4B78B32-C763-4512-AEE2-F23849304CC6}"/>
          </ac:spMkLst>
        </pc:spChg>
        <pc:spChg chg="add del mod">
          <ac:chgData name="Ragnhild Halvorsrud" userId="917ea340-fd63-490f-a7db-68428d24cf32" providerId="ADAL" clId="{3F26B701-AADC-4668-AAA4-FB7BA2B947B1}" dt="2020-06-19T09:18:16.536" v="5165"/>
          <ac:spMkLst>
            <pc:docMk/>
            <pc:sldMk cId="2858277977" sldId="523"/>
            <ac:spMk id="1013" creationId="{116E1B96-555D-4589-9FE6-ECECCE1BFC32}"/>
          </ac:spMkLst>
        </pc:spChg>
        <pc:spChg chg="add del mod">
          <ac:chgData name="Ragnhild Halvorsrud" userId="917ea340-fd63-490f-a7db-68428d24cf32" providerId="ADAL" clId="{3F26B701-AADC-4668-AAA4-FB7BA2B947B1}" dt="2020-06-19T09:18:16.536" v="5165"/>
          <ac:spMkLst>
            <pc:docMk/>
            <pc:sldMk cId="2858277977" sldId="523"/>
            <ac:spMk id="1015" creationId="{DFBB2688-4470-473A-B7B6-A276740BA47D}"/>
          </ac:spMkLst>
        </pc:spChg>
        <pc:spChg chg="add del mod">
          <ac:chgData name="Ragnhild Halvorsrud" userId="917ea340-fd63-490f-a7db-68428d24cf32" providerId="ADAL" clId="{3F26B701-AADC-4668-AAA4-FB7BA2B947B1}" dt="2020-06-19T09:18:16.536" v="5165"/>
          <ac:spMkLst>
            <pc:docMk/>
            <pc:sldMk cId="2858277977" sldId="523"/>
            <ac:spMk id="1016" creationId="{49EE6D27-87FA-46B1-971F-2B9C405C3E39}"/>
          </ac:spMkLst>
        </pc:spChg>
        <pc:spChg chg="add del mod">
          <ac:chgData name="Ragnhild Halvorsrud" userId="917ea340-fd63-490f-a7db-68428d24cf32" providerId="ADAL" clId="{3F26B701-AADC-4668-AAA4-FB7BA2B947B1}" dt="2020-06-19T09:18:16.536" v="5165"/>
          <ac:spMkLst>
            <pc:docMk/>
            <pc:sldMk cId="2858277977" sldId="523"/>
            <ac:spMk id="1017" creationId="{DEF13555-EC7B-48A7-8F8F-94465B0361B6}"/>
          </ac:spMkLst>
        </pc:spChg>
        <pc:spChg chg="add del mod">
          <ac:chgData name="Ragnhild Halvorsrud" userId="917ea340-fd63-490f-a7db-68428d24cf32" providerId="ADAL" clId="{3F26B701-AADC-4668-AAA4-FB7BA2B947B1}" dt="2020-06-19T09:18:16.536" v="5165"/>
          <ac:spMkLst>
            <pc:docMk/>
            <pc:sldMk cId="2858277977" sldId="523"/>
            <ac:spMk id="1018" creationId="{4E8654FA-0EC6-4FDE-A822-6F31A9226C6B}"/>
          </ac:spMkLst>
        </pc:spChg>
        <pc:spChg chg="add del mod">
          <ac:chgData name="Ragnhild Halvorsrud" userId="917ea340-fd63-490f-a7db-68428d24cf32" providerId="ADAL" clId="{3F26B701-AADC-4668-AAA4-FB7BA2B947B1}" dt="2020-06-19T09:18:16.536" v="5165"/>
          <ac:spMkLst>
            <pc:docMk/>
            <pc:sldMk cId="2858277977" sldId="523"/>
            <ac:spMk id="1019" creationId="{37457354-3DF6-430A-B9B7-41A197B61D5D}"/>
          </ac:spMkLst>
        </pc:spChg>
        <pc:spChg chg="add del mod">
          <ac:chgData name="Ragnhild Halvorsrud" userId="917ea340-fd63-490f-a7db-68428d24cf32" providerId="ADAL" clId="{3F26B701-AADC-4668-AAA4-FB7BA2B947B1}" dt="2020-06-19T09:18:16.536" v="5165"/>
          <ac:spMkLst>
            <pc:docMk/>
            <pc:sldMk cId="2858277977" sldId="523"/>
            <ac:spMk id="1020" creationId="{70903653-D5F5-44EF-837E-9F042EAFB786}"/>
          </ac:spMkLst>
        </pc:spChg>
        <pc:spChg chg="add del mod">
          <ac:chgData name="Ragnhild Halvorsrud" userId="917ea340-fd63-490f-a7db-68428d24cf32" providerId="ADAL" clId="{3F26B701-AADC-4668-AAA4-FB7BA2B947B1}" dt="2020-06-19T09:18:16.536" v="5165"/>
          <ac:spMkLst>
            <pc:docMk/>
            <pc:sldMk cId="2858277977" sldId="523"/>
            <ac:spMk id="1021" creationId="{A8F921C5-49F8-4777-A22F-559167378DED}"/>
          </ac:spMkLst>
        </pc:spChg>
        <pc:spChg chg="add del mod">
          <ac:chgData name="Ragnhild Halvorsrud" userId="917ea340-fd63-490f-a7db-68428d24cf32" providerId="ADAL" clId="{3F26B701-AADC-4668-AAA4-FB7BA2B947B1}" dt="2020-06-19T09:18:16.536" v="5165"/>
          <ac:spMkLst>
            <pc:docMk/>
            <pc:sldMk cId="2858277977" sldId="523"/>
            <ac:spMk id="1022" creationId="{766866D4-C19C-44B7-8270-06A28D7F27FB}"/>
          </ac:spMkLst>
        </pc:spChg>
        <pc:spChg chg="add del mod">
          <ac:chgData name="Ragnhild Halvorsrud" userId="917ea340-fd63-490f-a7db-68428d24cf32" providerId="ADAL" clId="{3F26B701-AADC-4668-AAA4-FB7BA2B947B1}" dt="2020-06-19T09:18:16.536" v="5165"/>
          <ac:spMkLst>
            <pc:docMk/>
            <pc:sldMk cId="2858277977" sldId="523"/>
            <ac:spMk id="1023" creationId="{0B222818-014C-42D6-84D3-5E1991A591E1}"/>
          </ac:spMkLst>
        </pc:spChg>
        <pc:spChg chg="add del mod">
          <ac:chgData name="Ragnhild Halvorsrud" userId="917ea340-fd63-490f-a7db-68428d24cf32" providerId="ADAL" clId="{3F26B701-AADC-4668-AAA4-FB7BA2B947B1}" dt="2020-06-19T09:18:16.536" v="5165"/>
          <ac:spMkLst>
            <pc:docMk/>
            <pc:sldMk cId="2858277977" sldId="523"/>
            <ac:spMk id="1024" creationId="{B8471044-D725-4AD8-B14E-3547A71CB79B}"/>
          </ac:spMkLst>
        </pc:spChg>
        <pc:spChg chg="add del mod">
          <ac:chgData name="Ragnhild Halvorsrud" userId="917ea340-fd63-490f-a7db-68428d24cf32" providerId="ADAL" clId="{3F26B701-AADC-4668-AAA4-FB7BA2B947B1}" dt="2020-06-19T09:18:16.536" v="5165"/>
          <ac:spMkLst>
            <pc:docMk/>
            <pc:sldMk cId="2858277977" sldId="523"/>
            <ac:spMk id="1025" creationId="{FA7D01AA-7483-4BAD-9362-613E635ED0F6}"/>
          </ac:spMkLst>
        </pc:spChg>
        <pc:spChg chg="mod">
          <ac:chgData name="Ragnhild Halvorsrud" userId="917ea340-fd63-490f-a7db-68428d24cf32" providerId="ADAL" clId="{3F26B701-AADC-4668-AAA4-FB7BA2B947B1}" dt="2020-06-19T09:18:12.801" v="5164"/>
          <ac:spMkLst>
            <pc:docMk/>
            <pc:sldMk cId="2858277977" sldId="523"/>
            <ac:spMk id="1036" creationId="{B5D0DAE5-FD72-4200-A656-45C3660BFBCC}"/>
          </ac:spMkLst>
        </pc:spChg>
        <pc:spChg chg="mod">
          <ac:chgData name="Ragnhild Halvorsrud" userId="917ea340-fd63-490f-a7db-68428d24cf32" providerId="ADAL" clId="{3F26B701-AADC-4668-AAA4-FB7BA2B947B1}" dt="2020-06-19T09:18:12.801" v="5164"/>
          <ac:spMkLst>
            <pc:docMk/>
            <pc:sldMk cId="2858277977" sldId="523"/>
            <ac:spMk id="1037" creationId="{91018C08-AF9E-477D-884A-9046D54C1396}"/>
          </ac:spMkLst>
        </pc:spChg>
        <pc:spChg chg="mod">
          <ac:chgData name="Ragnhild Halvorsrud" userId="917ea340-fd63-490f-a7db-68428d24cf32" providerId="ADAL" clId="{3F26B701-AADC-4668-AAA4-FB7BA2B947B1}" dt="2020-06-19T09:18:12.801" v="5164"/>
          <ac:spMkLst>
            <pc:docMk/>
            <pc:sldMk cId="2858277977" sldId="523"/>
            <ac:spMk id="1038" creationId="{72C2E827-2B62-46C9-A012-E3D4A4E8E4EE}"/>
          </ac:spMkLst>
        </pc:spChg>
        <pc:spChg chg="mod">
          <ac:chgData name="Ragnhild Halvorsrud" userId="917ea340-fd63-490f-a7db-68428d24cf32" providerId="ADAL" clId="{3F26B701-AADC-4668-AAA4-FB7BA2B947B1}" dt="2020-06-19T09:18:12.801" v="5164"/>
          <ac:spMkLst>
            <pc:docMk/>
            <pc:sldMk cId="2858277977" sldId="523"/>
            <ac:spMk id="1039" creationId="{945DC3FF-DB48-4F11-83A8-8A00E24EA563}"/>
          </ac:spMkLst>
        </pc:spChg>
        <pc:spChg chg="mod">
          <ac:chgData name="Ragnhild Halvorsrud" userId="917ea340-fd63-490f-a7db-68428d24cf32" providerId="ADAL" clId="{3F26B701-AADC-4668-AAA4-FB7BA2B947B1}" dt="2020-06-19T09:18:12.801" v="5164"/>
          <ac:spMkLst>
            <pc:docMk/>
            <pc:sldMk cId="2858277977" sldId="523"/>
            <ac:spMk id="1040" creationId="{833BF86B-79BD-48CA-A5E4-6BC0E3850BEF}"/>
          </ac:spMkLst>
        </pc:spChg>
        <pc:spChg chg="mod">
          <ac:chgData name="Ragnhild Halvorsrud" userId="917ea340-fd63-490f-a7db-68428d24cf32" providerId="ADAL" clId="{3F26B701-AADC-4668-AAA4-FB7BA2B947B1}" dt="2020-06-19T09:18:12.801" v="5164"/>
          <ac:spMkLst>
            <pc:docMk/>
            <pc:sldMk cId="2858277977" sldId="523"/>
            <ac:spMk id="1041" creationId="{87B8CC87-3995-4402-81C7-EACAE6E5B32D}"/>
          </ac:spMkLst>
        </pc:spChg>
        <pc:spChg chg="mod">
          <ac:chgData name="Ragnhild Halvorsrud" userId="917ea340-fd63-490f-a7db-68428d24cf32" providerId="ADAL" clId="{3F26B701-AADC-4668-AAA4-FB7BA2B947B1}" dt="2020-06-19T09:18:12.801" v="5164"/>
          <ac:spMkLst>
            <pc:docMk/>
            <pc:sldMk cId="2858277977" sldId="523"/>
            <ac:spMk id="1042" creationId="{A54CFAE9-99FD-40D0-B8D0-B0C5470742E4}"/>
          </ac:spMkLst>
        </pc:spChg>
        <pc:spChg chg="mod">
          <ac:chgData name="Ragnhild Halvorsrud" userId="917ea340-fd63-490f-a7db-68428d24cf32" providerId="ADAL" clId="{3F26B701-AADC-4668-AAA4-FB7BA2B947B1}" dt="2020-06-19T09:18:12.801" v="5164"/>
          <ac:spMkLst>
            <pc:docMk/>
            <pc:sldMk cId="2858277977" sldId="523"/>
            <ac:spMk id="1044" creationId="{24012D33-3B51-4136-9224-FC369EA0DF71}"/>
          </ac:spMkLst>
        </pc:spChg>
        <pc:spChg chg="mod">
          <ac:chgData name="Ragnhild Halvorsrud" userId="917ea340-fd63-490f-a7db-68428d24cf32" providerId="ADAL" clId="{3F26B701-AADC-4668-AAA4-FB7BA2B947B1}" dt="2020-06-19T09:18:12.801" v="5164"/>
          <ac:spMkLst>
            <pc:docMk/>
            <pc:sldMk cId="2858277977" sldId="523"/>
            <ac:spMk id="1045" creationId="{A997CE38-4797-4CDC-B0FC-C0BD0D8AE33E}"/>
          </ac:spMkLst>
        </pc:spChg>
        <pc:spChg chg="mod">
          <ac:chgData name="Ragnhild Halvorsrud" userId="917ea340-fd63-490f-a7db-68428d24cf32" providerId="ADAL" clId="{3F26B701-AADC-4668-AAA4-FB7BA2B947B1}" dt="2020-06-19T09:18:12.801" v="5164"/>
          <ac:spMkLst>
            <pc:docMk/>
            <pc:sldMk cId="2858277977" sldId="523"/>
            <ac:spMk id="1046" creationId="{E9D80CF9-A324-41F1-8423-A4E764955EE5}"/>
          </ac:spMkLst>
        </pc:spChg>
        <pc:spChg chg="mod">
          <ac:chgData name="Ragnhild Halvorsrud" userId="917ea340-fd63-490f-a7db-68428d24cf32" providerId="ADAL" clId="{3F26B701-AADC-4668-AAA4-FB7BA2B947B1}" dt="2020-06-19T09:18:12.801" v="5164"/>
          <ac:spMkLst>
            <pc:docMk/>
            <pc:sldMk cId="2858277977" sldId="523"/>
            <ac:spMk id="1047" creationId="{F4F2F40A-6F55-46EE-9B6D-A87B2429ED81}"/>
          </ac:spMkLst>
        </pc:spChg>
        <pc:spChg chg="mod">
          <ac:chgData name="Ragnhild Halvorsrud" userId="917ea340-fd63-490f-a7db-68428d24cf32" providerId="ADAL" clId="{3F26B701-AADC-4668-AAA4-FB7BA2B947B1}" dt="2020-06-19T09:18:12.801" v="5164"/>
          <ac:spMkLst>
            <pc:docMk/>
            <pc:sldMk cId="2858277977" sldId="523"/>
            <ac:spMk id="1048" creationId="{9B7429A8-3161-4C6B-B320-FFAD76B8B54A}"/>
          </ac:spMkLst>
        </pc:spChg>
        <pc:spChg chg="mod">
          <ac:chgData name="Ragnhild Halvorsrud" userId="917ea340-fd63-490f-a7db-68428d24cf32" providerId="ADAL" clId="{3F26B701-AADC-4668-AAA4-FB7BA2B947B1}" dt="2020-06-19T09:18:12.801" v="5164"/>
          <ac:spMkLst>
            <pc:docMk/>
            <pc:sldMk cId="2858277977" sldId="523"/>
            <ac:spMk id="1049" creationId="{1017EB3D-E7E6-4A3D-B082-AE13233E5DD8}"/>
          </ac:spMkLst>
        </pc:spChg>
        <pc:spChg chg="mod">
          <ac:chgData name="Ragnhild Halvorsrud" userId="917ea340-fd63-490f-a7db-68428d24cf32" providerId="ADAL" clId="{3F26B701-AADC-4668-AAA4-FB7BA2B947B1}" dt="2020-06-19T09:18:12.801" v="5164"/>
          <ac:spMkLst>
            <pc:docMk/>
            <pc:sldMk cId="2858277977" sldId="523"/>
            <ac:spMk id="1050" creationId="{A679C8AA-EDBD-496C-ABBF-0196AE0A6927}"/>
          </ac:spMkLst>
        </pc:spChg>
        <pc:spChg chg="mod">
          <ac:chgData name="Ragnhild Halvorsrud" userId="917ea340-fd63-490f-a7db-68428d24cf32" providerId="ADAL" clId="{3F26B701-AADC-4668-AAA4-FB7BA2B947B1}" dt="2020-06-19T09:18:12.801" v="5164"/>
          <ac:spMkLst>
            <pc:docMk/>
            <pc:sldMk cId="2858277977" sldId="523"/>
            <ac:spMk id="1052" creationId="{49875AEA-89E8-4C47-86F8-6A5150FA70A3}"/>
          </ac:spMkLst>
        </pc:spChg>
        <pc:spChg chg="mod">
          <ac:chgData name="Ragnhild Halvorsrud" userId="917ea340-fd63-490f-a7db-68428d24cf32" providerId="ADAL" clId="{3F26B701-AADC-4668-AAA4-FB7BA2B947B1}" dt="2020-06-19T09:18:12.801" v="5164"/>
          <ac:spMkLst>
            <pc:docMk/>
            <pc:sldMk cId="2858277977" sldId="523"/>
            <ac:spMk id="1053" creationId="{E85D27B2-34C5-429A-807F-16618CB3258F}"/>
          </ac:spMkLst>
        </pc:spChg>
        <pc:spChg chg="mod">
          <ac:chgData name="Ragnhild Halvorsrud" userId="917ea340-fd63-490f-a7db-68428d24cf32" providerId="ADAL" clId="{3F26B701-AADC-4668-AAA4-FB7BA2B947B1}" dt="2020-06-19T09:18:12.801" v="5164"/>
          <ac:spMkLst>
            <pc:docMk/>
            <pc:sldMk cId="2858277977" sldId="523"/>
            <ac:spMk id="1054" creationId="{2015C8D7-9EA9-4721-A37B-4AFC494CE0B6}"/>
          </ac:spMkLst>
        </pc:spChg>
        <pc:spChg chg="mod">
          <ac:chgData name="Ragnhild Halvorsrud" userId="917ea340-fd63-490f-a7db-68428d24cf32" providerId="ADAL" clId="{3F26B701-AADC-4668-AAA4-FB7BA2B947B1}" dt="2020-06-19T09:18:12.801" v="5164"/>
          <ac:spMkLst>
            <pc:docMk/>
            <pc:sldMk cId="2858277977" sldId="523"/>
            <ac:spMk id="1055" creationId="{3DE563A3-71BB-4688-9298-2078BAF5599A}"/>
          </ac:spMkLst>
        </pc:spChg>
        <pc:spChg chg="mod">
          <ac:chgData name="Ragnhild Halvorsrud" userId="917ea340-fd63-490f-a7db-68428d24cf32" providerId="ADAL" clId="{3F26B701-AADC-4668-AAA4-FB7BA2B947B1}" dt="2020-06-19T09:18:12.801" v="5164"/>
          <ac:spMkLst>
            <pc:docMk/>
            <pc:sldMk cId="2858277977" sldId="523"/>
            <ac:spMk id="1056" creationId="{309FB396-0054-4D4B-A7CA-B7BB6BD61D76}"/>
          </ac:spMkLst>
        </pc:spChg>
        <pc:spChg chg="mod">
          <ac:chgData name="Ragnhild Halvorsrud" userId="917ea340-fd63-490f-a7db-68428d24cf32" providerId="ADAL" clId="{3F26B701-AADC-4668-AAA4-FB7BA2B947B1}" dt="2020-06-19T09:18:12.801" v="5164"/>
          <ac:spMkLst>
            <pc:docMk/>
            <pc:sldMk cId="2858277977" sldId="523"/>
            <ac:spMk id="1057" creationId="{F2786C55-E9DE-4A9A-B00A-514F48B727F4}"/>
          </ac:spMkLst>
        </pc:spChg>
        <pc:spChg chg="mod">
          <ac:chgData name="Ragnhild Halvorsrud" userId="917ea340-fd63-490f-a7db-68428d24cf32" providerId="ADAL" clId="{3F26B701-AADC-4668-AAA4-FB7BA2B947B1}" dt="2020-06-19T09:18:12.801" v="5164"/>
          <ac:spMkLst>
            <pc:docMk/>
            <pc:sldMk cId="2858277977" sldId="523"/>
            <ac:spMk id="1058" creationId="{EC09ADB8-1DBA-47BC-A635-586846D26704}"/>
          </ac:spMkLst>
        </pc:spChg>
        <pc:spChg chg="mod">
          <ac:chgData name="Ragnhild Halvorsrud" userId="917ea340-fd63-490f-a7db-68428d24cf32" providerId="ADAL" clId="{3F26B701-AADC-4668-AAA4-FB7BA2B947B1}" dt="2020-06-19T09:18:12.801" v="5164"/>
          <ac:spMkLst>
            <pc:docMk/>
            <pc:sldMk cId="2858277977" sldId="523"/>
            <ac:spMk id="1060" creationId="{949E49E5-C3A3-442E-8190-4D970C8797C5}"/>
          </ac:spMkLst>
        </pc:spChg>
        <pc:spChg chg="mod">
          <ac:chgData name="Ragnhild Halvorsrud" userId="917ea340-fd63-490f-a7db-68428d24cf32" providerId="ADAL" clId="{3F26B701-AADC-4668-AAA4-FB7BA2B947B1}" dt="2020-06-19T09:18:12.801" v="5164"/>
          <ac:spMkLst>
            <pc:docMk/>
            <pc:sldMk cId="2858277977" sldId="523"/>
            <ac:spMk id="1061" creationId="{C3C63F9A-880C-4EC0-A56B-6442191FA1BD}"/>
          </ac:spMkLst>
        </pc:spChg>
        <pc:spChg chg="mod">
          <ac:chgData name="Ragnhild Halvorsrud" userId="917ea340-fd63-490f-a7db-68428d24cf32" providerId="ADAL" clId="{3F26B701-AADC-4668-AAA4-FB7BA2B947B1}" dt="2020-06-19T09:18:12.801" v="5164"/>
          <ac:spMkLst>
            <pc:docMk/>
            <pc:sldMk cId="2858277977" sldId="523"/>
            <ac:spMk id="1062" creationId="{1B08DB78-92ED-49BA-971F-37EF838F5CE3}"/>
          </ac:spMkLst>
        </pc:spChg>
        <pc:spChg chg="mod">
          <ac:chgData name="Ragnhild Halvorsrud" userId="917ea340-fd63-490f-a7db-68428d24cf32" providerId="ADAL" clId="{3F26B701-AADC-4668-AAA4-FB7BA2B947B1}" dt="2020-06-19T09:18:12.801" v="5164"/>
          <ac:spMkLst>
            <pc:docMk/>
            <pc:sldMk cId="2858277977" sldId="523"/>
            <ac:spMk id="1063" creationId="{4F263E87-6BFD-45E8-9D9B-07D49F0EB86A}"/>
          </ac:spMkLst>
        </pc:spChg>
        <pc:spChg chg="mod">
          <ac:chgData name="Ragnhild Halvorsrud" userId="917ea340-fd63-490f-a7db-68428d24cf32" providerId="ADAL" clId="{3F26B701-AADC-4668-AAA4-FB7BA2B947B1}" dt="2020-06-19T09:18:12.801" v="5164"/>
          <ac:spMkLst>
            <pc:docMk/>
            <pc:sldMk cId="2858277977" sldId="523"/>
            <ac:spMk id="1064" creationId="{A0F6442B-6B04-4FB6-A2E0-1A9427FC8068}"/>
          </ac:spMkLst>
        </pc:spChg>
        <pc:spChg chg="mod">
          <ac:chgData name="Ragnhild Halvorsrud" userId="917ea340-fd63-490f-a7db-68428d24cf32" providerId="ADAL" clId="{3F26B701-AADC-4668-AAA4-FB7BA2B947B1}" dt="2020-06-19T09:18:12.801" v="5164"/>
          <ac:spMkLst>
            <pc:docMk/>
            <pc:sldMk cId="2858277977" sldId="523"/>
            <ac:spMk id="1065" creationId="{F63F0EBC-CFB7-403B-B94D-5DC26AB23695}"/>
          </ac:spMkLst>
        </pc:spChg>
        <pc:spChg chg="mod">
          <ac:chgData name="Ragnhild Halvorsrud" userId="917ea340-fd63-490f-a7db-68428d24cf32" providerId="ADAL" clId="{3F26B701-AADC-4668-AAA4-FB7BA2B947B1}" dt="2020-06-19T09:18:12.801" v="5164"/>
          <ac:spMkLst>
            <pc:docMk/>
            <pc:sldMk cId="2858277977" sldId="523"/>
            <ac:spMk id="1066" creationId="{6E48AC80-C9B3-4618-90D3-2D012112860F}"/>
          </ac:spMkLst>
        </pc:spChg>
        <pc:spChg chg="mod">
          <ac:chgData name="Ragnhild Halvorsrud" userId="917ea340-fd63-490f-a7db-68428d24cf32" providerId="ADAL" clId="{3F26B701-AADC-4668-AAA4-FB7BA2B947B1}" dt="2020-06-19T09:18:12.801" v="5164"/>
          <ac:spMkLst>
            <pc:docMk/>
            <pc:sldMk cId="2858277977" sldId="523"/>
            <ac:spMk id="1068" creationId="{20274E7C-9E5B-4668-9EA4-580460E1C1EA}"/>
          </ac:spMkLst>
        </pc:spChg>
        <pc:spChg chg="mod">
          <ac:chgData name="Ragnhild Halvorsrud" userId="917ea340-fd63-490f-a7db-68428d24cf32" providerId="ADAL" clId="{3F26B701-AADC-4668-AAA4-FB7BA2B947B1}" dt="2020-06-19T09:18:12.801" v="5164"/>
          <ac:spMkLst>
            <pc:docMk/>
            <pc:sldMk cId="2858277977" sldId="523"/>
            <ac:spMk id="1069" creationId="{58BAC009-4E2E-49FB-A1C9-30CF69BDDC4C}"/>
          </ac:spMkLst>
        </pc:spChg>
        <pc:spChg chg="mod">
          <ac:chgData name="Ragnhild Halvorsrud" userId="917ea340-fd63-490f-a7db-68428d24cf32" providerId="ADAL" clId="{3F26B701-AADC-4668-AAA4-FB7BA2B947B1}" dt="2020-06-19T09:18:12.801" v="5164"/>
          <ac:spMkLst>
            <pc:docMk/>
            <pc:sldMk cId="2858277977" sldId="523"/>
            <ac:spMk id="1070" creationId="{36CE0ED2-D682-4C92-9307-356ECF56F25D}"/>
          </ac:spMkLst>
        </pc:spChg>
        <pc:spChg chg="mod">
          <ac:chgData name="Ragnhild Halvorsrud" userId="917ea340-fd63-490f-a7db-68428d24cf32" providerId="ADAL" clId="{3F26B701-AADC-4668-AAA4-FB7BA2B947B1}" dt="2020-06-19T09:18:12.801" v="5164"/>
          <ac:spMkLst>
            <pc:docMk/>
            <pc:sldMk cId="2858277977" sldId="523"/>
            <ac:spMk id="1071" creationId="{C81F8F6F-F4F5-4258-BA19-E320893C2035}"/>
          </ac:spMkLst>
        </pc:spChg>
        <pc:spChg chg="mod">
          <ac:chgData name="Ragnhild Halvorsrud" userId="917ea340-fd63-490f-a7db-68428d24cf32" providerId="ADAL" clId="{3F26B701-AADC-4668-AAA4-FB7BA2B947B1}" dt="2020-06-19T09:18:12.801" v="5164"/>
          <ac:spMkLst>
            <pc:docMk/>
            <pc:sldMk cId="2858277977" sldId="523"/>
            <ac:spMk id="1072" creationId="{1314CF92-B5F9-4856-A463-CFA82224C05F}"/>
          </ac:spMkLst>
        </pc:spChg>
        <pc:spChg chg="mod">
          <ac:chgData name="Ragnhild Halvorsrud" userId="917ea340-fd63-490f-a7db-68428d24cf32" providerId="ADAL" clId="{3F26B701-AADC-4668-AAA4-FB7BA2B947B1}" dt="2020-06-19T09:18:12.801" v="5164"/>
          <ac:spMkLst>
            <pc:docMk/>
            <pc:sldMk cId="2858277977" sldId="523"/>
            <ac:spMk id="1073" creationId="{C4E35B87-7C1F-46B8-B596-52DD7D3470AF}"/>
          </ac:spMkLst>
        </pc:spChg>
        <pc:spChg chg="mod">
          <ac:chgData name="Ragnhild Halvorsrud" userId="917ea340-fd63-490f-a7db-68428d24cf32" providerId="ADAL" clId="{3F26B701-AADC-4668-AAA4-FB7BA2B947B1}" dt="2020-06-19T09:18:12.801" v="5164"/>
          <ac:spMkLst>
            <pc:docMk/>
            <pc:sldMk cId="2858277977" sldId="523"/>
            <ac:spMk id="1074" creationId="{33F010D7-DBEF-4904-BBB1-1C35ECF23E5E}"/>
          </ac:spMkLst>
        </pc:spChg>
        <pc:spChg chg="mod">
          <ac:chgData name="Ragnhild Halvorsrud" userId="917ea340-fd63-490f-a7db-68428d24cf32" providerId="ADAL" clId="{3F26B701-AADC-4668-AAA4-FB7BA2B947B1}" dt="2020-06-19T09:18:12.801" v="5164"/>
          <ac:spMkLst>
            <pc:docMk/>
            <pc:sldMk cId="2858277977" sldId="523"/>
            <ac:spMk id="1075" creationId="{04B40456-13DD-4581-B045-DF41FC170B76}"/>
          </ac:spMkLst>
        </pc:spChg>
        <pc:spChg chg="mod">
          <ac:chgData name="Ragnhild Halvorsrud" userId="917ea340-fd63-490f-a7db-68428d24cf32" providerId="ADAL" clId="{3F26B701-AADC-4668-AAA4-FB7BA2B947B1}" dt="2020-06-19T09:18:12.801" v="5164"/>
          <ac:spMkLst>
            <pc:docMk/>
            <pc:sldMk cId="2858277977" sldId="523"/>
            <ac:spMk id="1076" creationId="{380CBF3F-7A5B-4B19-AF7F-B62AFA1BBC6E}"/>
          </ac:spMkLst>
        </pc:spChg>
        <pc:spChg chg="mod">
          <ac:chgData name="Ragnhild Halvorsrud" userId="917ea340-fd63-490f-a7db-68428d24cf32" providerId="ADAL" clId="{3F26B701-AADC-4668-AAA4-FB7BA2B947B1}" dt="2020-06-19T09:18:12.801" v="5164"/>
          <ac:spMkLst>
            <pc:docMk/>
            <pc:sldMk cId="2858277977" sldId="523"/>
            <ac:spMk id="1077" creationId="{5EC0BCBD-8D9B-476D-A49D-19870B4FCDA2}"/>
          </ac:spMkLst>
        </pc:spChg>
        <pc:spChg chg="mod">
          <ac:chgData name="Ragnhild Halvorsrud" userId="917ea340-fd63-490f-a7db-68428d24cf32" providerId="ADAL" clId="{3F26B701-AADC-4668-AAA4-FB7BA2B947B1}" dt="2020-06-19T09:18:12.801" v="5164"/>
          <ac:spMkLst>
            <pc:docMk/>
            <pc:sldMk cId="2858277977" sldId="523"/>
            <ac:spMk id="1078" creationId="{4D6D2D36-D481-42DB-926B-F50B981EA9F8}"/>
          </ac:spMkLst>
        </pc:spChg>
        <pc:spChg chg="mod">
          <ac:chgData name="Ragnhild Halvorsrud" userId="917ea340-fd63-490f-a7db-68428d24cf32" providerId="ADAL" clId="{3F26B701-AADC-4668-AAA4-FB7BA2B947B1}" dt="2020-06-19T09:18:12.801" v="5164"/>
          <ac:spMkLst>
            <pc:docMk/>
            <pc:sldMk cId="2858277977" sldId="523"/>
            <ac:spMk id="1079" creationId="{D4C1A7DB-6C94-4C68-8063-0825CFD866EB}"/>
          </ac:spMkLst>
        </pc:spChg>
        <pc:spChg chg="mod">
          <ac:chgData name="Ragnhild Halvorsrud" userId="917ea340-fd63-490f-a7db-68428d24cf32" providerId="ADAL" clId="{3F26B701-AADC-4668-AAA4-FB7BA2B947B1}" dt="2020-06-19T09:18:12.801" v="5164"/>
          <ac:spMkLst>
            <pc:docMk/>
            <pc:sldMk cId="2858277977" sldId="523"/>
            <ac:spMk id="1090" creationId="{4B1F855D-3B35-4130-AC94-45C1261308C4}"/>
          </ac:spMkLst>
        </pc:spChg>
        <pc:spChg chg="mod">
          <ac:chgData name="Ragnhild Halvorsrud" userId="917ea340-fd63-490f-a7db-68428d24cf32" providerId="ADAL" clId="{3F26B701-AADC-4668-AAA4-FB7BA2B947B1}" dt="2020-06-19T09:18:12.801" v="5164"/>
          <ac:spMkLst>
            <pc:docMk/>
            <pc:sldMk cId="2858277977" sldId="523"/>
            <ac:spMk id="1091" creationId="{5FFC897E-675D-4242-8B02-076F6B82B6D8}"/>
          </ac:spMkLst>
        </pc:spChg>
        <pc:spChg chg="mod">
          <ac:chgData name="Ragnhild Halvorsrud" userId="917ea340-fd63-490f-a7db-68428d24cf32" providerId="ADAL" clId="{3F26B701-AADC-4668-AAA4-FB7BA2B947B1}" dt="2020-06-19T09:18:12.801" v="5164"/>
          <ac:spMkLst>
            <pc:docMk/>
            <pc:sldMk cId="2858277977" sldId="523"/>
            <ac:spMk id="1092" creationId="{CCDF45B7-6314-495B-A2E3-BD9D089A489D}"/>
          </ac:spMkLst>
        </pc:spChg>
        <pc:spChg chg="mod">
          <ac:chgData name="Ragnhild Halvorsrud" userId="917ea340-fd63-490f-a7db-68428d24cf32" providerId="ADAL" clId="{3F26B701-AADC-4668-AAA4-FB7BA2B947B1}" dt="2020-06-19T09:18:12.801" v="5164"/>
          <ac:spMkLst>
            <pc:docMk/>
            <pc:sldMk cId="2858277977" sldId="523"/>
            <ac:spMk id="1094" creationId="{EAF78D65-88D1-4E0E-A66B-150DB0F4D646}"/>
          </ac:spMkLst>
        </pc:spChg>
        <pc:spChg chg="mod">
          <ac:chgData name="Ragnhild Halvorsrud" userId="917ea340-fd63-490f-a7db-68428d24cf32" providerId="ADAL" clId="{3F26B701-AADC-4668-AAA4-FB7BA2B947B1}" dt="2020-06-19T09:18:12.801" v="5164"/>
          <ac:spMkLst>
            <pc:docMk/>
            <pc:sldMk cId="2858277977" sldId="523"/>
            <ac:spMk id="1095" creationId="{0D8859D3-CAC3-4F90-837E-C9271A3CD896}"/>
          </ac:spMkLst>
        </pc:spChg>
        <pc:spChg chg="mod">
          <ac:chgData name="Ragnhild Halvorsrud" userId="917ea340-fd63-490f-a7db-68428d24cf32" providerId="ADAL" clId="{3F26B701-AADC-4668-AAA4-FB7BA2B947B1}" dt="2020-06-19T09:18:12.801" v="5164"/>
          <ac:spMkLst>
            <pc:docMk/>
            <pc:sldMk cId="2858277977" sldId="523"/>
            <ac:spMk id="1096" creationId="{28BEFFBA-41A9-4701-BBF0-DB9B73001199}"/>
          </ac:spMkLst>
        </pc:spChg>
        <pc:spChg chg="mod">
          <ac:chgData name="Ragnhild Halvorsrud" userId="917ea340-fd63-490f-a7db-68428d24cf32" providerId="ADAL" clId="{3F26B701-AADC-4668-AAA4-FB7BA2B947B1}" dt="2020-06-19T09:18:12.801" v="5164"/>
          <ac:spMkLst>
            <pc:docMk/>
            <pc:sldMk cId="2858277977" sldId="523"/>
            <ac:spMk id="1098" creationId="{2E8F8965-D051-4553-8069-1DF9DC39418D}"/>
          </ac:spMkLst>
        </pc:spChg>
        <pc:spChg chg="mod">
          <ac:chgData name="Ragnhild Halvorsrud" userId="917ea340-fd63-490f-a7db-68428d24cf32" providerId="ADAL" clId="{3F26B701-AADC-4668-AAA4-FB7BA2B947B1}" dt="2020-06-19T09:18:12.801" v="5164"/>
          <ac:spMkLst>
            <pc:docMk/>
            <pc:sldMk cId="2858277977" sldId="523"/>
            <ac:spMk id="1099" creationId="{9C63BA53-A56F-4C7E-BD94-1FD53B4BB6E8}"/>
          </ac:spMkLst>
        </pc:spChg>
        <pc:spChg chg="add del mod">
          <ac:chgData name="Ragnhild Halvorsrud" userId="917ea340-fd63-490f-a7db-68428d24cf32" providerId="ADAL" clId="{3F26B701-AADC-4668-AAA4-FB7BA2B947B1}" dt="2020-06-19T09:18:16.536" v="5165"/>
          <ac:spMkLst>
            <pc:docMk/>
            <pc:sldMk cId="2858277977" sldId="523"/>
            <ac:spMk id="1102" creationId="{BF36A791-DCE5-49D8-A23E-629977A030A3}"/>
          </ac:spMkLst>
        </pc:spChg>
        <pc:spChg chg="add del mod">
          <ac:chgData name="Ragnhild Halvorsrud" userId="917ea340-fd63-490f-a7db-68428d24cf32" providerId="ADAL" clId="{3F26B701-AADC-4668-AAA4-FB7BA2B947B1}" dt="2020-06-19T09:18:16.536" v="5165"/>
          <ac:spMkLst>
            <pc:docMk/>
            <pc:sldMk cId="2858277977" sldId="523"/>
            <ac:spMk id="1103" creationId="{A0A2F931-963B-4962-8003-43C547C66D6C}"/>
          </ac:spMkLst>
        </pc:spChg>
        <pc:spChg chg="add del mod">
          <ac:chgData name="Ragnhild Halvorsrud" userId="917ea340-fd63-490f-a7db-68428d24cf32" providerId="ADAL" clId="{3F26B701-AADC-4668-AAA4-FB7BA2B947B1}" dt="2020-06-19T09:18:16.536" v="5165"/>
          <ac:spMkLst>
            <pc:docMk/>
            <pc:sldMk cId="2858277977" sldId="523"/>
            <ac:spMk id="1104" creationId="{D5452E9F-AFC8-4E62-80C2-1FBDEA49169D}"/>
          </ac:spMkLst>
        </pc:spChg>
        <pc:spChg chg="add del mod">
          <ac:chgData name="Ragnhild Halvorsrud" userId="917ea340-fd63-490f-a7db-68428d24cf32" providerId="ADAL" clId="{3F26B701-AADC-4668-AAA4-FB7BA2B947B1}" dt="2020-06-19T09:18:16.536" v="5165"/>
          <ac:spMkLst>
            <pc:docMk/>
            <pc:sldMk cId="2858277977" sldId="523"/>
            <ac:spMk id="1105" creationId="{1B180C2F-25A9-4892-8718-066005B67150}"/>
          </ac:spMkLst>
        </pc:spChg>
        <pc:spChg chg="add del mod">
          <ac:chgData name="Ragnhild Halvorsrud" userId="917ea340-fd63-490f-a7db-68428d24cf32" providerId="ADAL" clId="{3F26B701-AADC-4668-AAA4-FB7BA2B947B1}" dt="2020-06-19T09:18:16.536" v="5165"/>
          <ac:spMkLst>
            <pc:docMk/>
            <pc:sldMk cId="2858277977" sldId="523"/>
            <ac:spMk id="1106" creationId="{CEA319B8-F1CB-4CE1-9CB9-4C87EAA22F31}"/>
          </ac:spMkLst>
        </pc:spChg>
        <pc:spChg chg="add del mod">
          <ac:chgData name="Ragnhild Halvorsrud" userId="917ea340-fd63-490f-a7db-68428d24cf32" providerId="ADAL" clId="{3F26B701-AADC-4668-AAA4-FB7BA2B947B1}" dt="2020-06-19T09:18:16.536" v="5165"/>
          <ac:spMkLst>
            <pc:docMk/>
            <pc:sldMk cId="2858277977" sldId="523"/>
            <ac:spMk id="1108" creationId="{FC4920B3-C734-482C-AF4F-F01216400E7A}"/>
          </ac:spMkLst>
        </pc:spChg>
        <pc:spChg chg="add del mod">
          <ac:chgData name="Ragnhild Halvorsrud" userId="917ea340-fd63-490f-a7db-68428d24cf32" providerId="ADAL" clId="{3F26B701-AADC-4668-AAA4-FB7BA2B947B1}" dt="2020-06-19T09:18:16.536" v="5165"/>
          <ac:spMkLst>
            <pc:docMk/>
            <pc:sldMk cId="2858277977" sldId="523"/>
            <ac:spMk id="1109" creationId="{E623B05A-7470-4E8E-9E45-0AB84917F55B}"/>
          </ac:spMkLst>
        </pc:spChg>
        <pc:spChg chg="add del mod">
          <ac:chgData name="Ragnhild Halvorsrud" userId="917ea340-fd63-490f-a7db-68428d24cf32" providerId="ADAL" clId="{3F26B701-AADC-4668-AAA4-FB7BA2B947B1}" dt="2020-06-19T09:18:16.536" v="5165"/>
          <ac:spMkLst>
            <pc:docMk/>
            <pc:sldMk cId="2858277977" sldId="523"/>
            <ac:spMk id="1110" creationId="{4FF08651-75E8-4FDE-8DC9-E59ECD645123}"/>
          </ac:spMkLst>
        </pc:spChg>
        <pc:spChg chg="add del mod">
          <ac:chgData name="Ragnhild Halvorsrud" userId="917ea340-fd63-490f-a7db-68428d24cf32" providerId="ADAL" clId="{3F26B701-AADC-4668-AAA4-FB7BA2B947B1}" dt="2020-06-19T09:18:16.536" v="5165"/>
          <ac:spMkLst>
            <pc:docMk/>
            <pc:sldMk cId="2858277977" sldId="523"/>
            <ac:spMk id="1111" creationId="{EB9323D9-F150-4CDB-9BBD-F04EFC76092F}"/>
          </ac:spMkLst>
        </pc:spChg>
        <pc:spChg chg="add del mod">
          <ac:chgData name="Ragnhild Halvorsrud" userId="917ea340-fd63-490f-a7db-68428d24cf32" providerId="ADAL" clId="{3F26B701-AADC-4668-AAA4-FB7BA2B947B1}" dt="2020-06-19T09:18:16.536" v="5165"/>
          <ac:spMkLst>
            <pc:docMk/>
            <pc:sldMk cId="2858277977" sldId="523"/>
            <ac:spMk id="1112" creationId="{B86B5BA5-3AF0-47C8-88C2-FBE4BA9EE982}"/>
          </ac:spMkLst>
        </pc:spChg>
        <pc:spChg chg="add del mod">
          <ac:chgData name="Ragnhild Halvorsrud" userId="917ea340-fd63-490f-a7db-68428d24cf32" providerId="ADAL" clId="{3F26B701-AADC-4668-AAA4-FB7BA2B947B1}" dt="2020-06-19T09:18:16.536" v="5165"/>
          <ac:spMkLst>
            <pc:docMk/>
            <pc:sldMk cId="2858277977" sldId="523"/>
            <ac:spMk id="1114" creationId="{85AD3D45-429F-40E1-903B-837A72EA50F1}"/>
          </ac:spMkLst>
        </pc:spChg>
        <pc:spChg chg="add del mod">
          <ac:chgData name="Ragnhild Halvorsrud" userId="917ea340-fd63-490f-a7db-68428d24cf32" providerId="ADAL" clId="{3F26B701-AADC-4668-AAA4-FB7BA2B947B1}" dt="2020-06-19T09:18:16.536" v="5165"/>
          <ac:spMkLst>
            <pc:docMk/>
            <pc:sldMk cId="2858277977" sldId="523"/>
            <ac:spMk id="1115" creationId="{84EE2BC8-7D04-4408-A201-3D15636AECB1}"/>
          </ac:spMkLst>
        </pc:spChg>
        <pc:spChg chg="add del mod">
          <ac:chgData name="Ragnhild Halvorsrud" userId="917ea340-fd63-490f-a7db-68428d24cf32" providerId="ADAL" clId="{3F26B701-AADC-4668-AAA4-FB7BA2B947B1}" dt="2020-06-19T09:18:16.536" v="5165"/>
          <ac:spMkLst>
            <pc:docMk/>
            <pc:sldMk cId="2858277977" sldId="523"/>
            <ac:spMk id="1116" creationId="{134C98B8-D8EE-49E6-953B-FFB87134D384}"/>
          </ac:spMkLst>
        </pc:spChg>
        <pc:spChg chg="add del mod">
          <ac:chgData name="Ragnhild Halvorsrud" userId="917ea340-fd63-490f-a7db-68428d24cf32" providerId="ADAL" clId="{3F26B701-AADC-4668-AAA4-FB7BA2B947B1}" dt="2020-06-19T09:18:16.536" v="5165"/>
          <ac:spMkLst>
            <pc:docMk/>
            <pc:sldMk cId="2858277977" sldId="523"/>
            <ac:spMk id="1117" creationId="{88411743-6CEA-4DCA-9685-39C886F873A0}"/>
          </ac:spMkLst>
        </pc:spChg>
        <pc:spChg chg="add del mod">
          <ac:chgData name="Ragnhild Halvorsrud" userId="917ea340-fd63-490f-a7db-68428d24cf32" providerId="ADAL" clId="{3F26B701-AADC-4668-AAA4-FB7BA2B947B1}" dt="2020-06-19T09:18:16.536" v="5165"/>
          <ac:spMkLst>
            <pc:docMk/>
            <pc:sldMk cId="2858277977" sldId="523"/>
            <ac:spMk id="1118" creationId="{1CF977BA-2CB9-4669-9B4F-493E14D5E455}"/>
          </ac:spMkLst>
        </pc:spChg>
        <pc:spChg chg="add del mod">
          <ac:chgData name="Ragnhild Halvorsrud" userId="917ea340-fd63-490f-a7db-68428d24cf32" providerId="ADAL" clId="{3F26B701-AADC-4668-AAA4-FB7BA2B947B1}" dt="2020-06-19T09:18:16.536" v="5165"/>
          <ac:spMkLst>
            <pc:docMk/>
            <pc:sldMk cId="2858277977" sldId="523"/>
            <ac:spMk id="1120" creationId="{1012FB43-C0AC-45EA-B499-F616127A19FC}"/>
          </ac:spMkLst>
        </pc:spChg>
        <pc:spChg chg="add del mod">
          <ac:chgData name="Ragnhild Halvorsrud" userId="917ea340-fd63-490f-a7db-68428d24cf32" providerId="ADAL" clId="{3F26B701-AADC-4668-AAA4-FB7BA2B947B1}" dt="2020-06-19T09:18:16.536" v="5165"/>
          <ac:spMkLst>
            <pc:docMk/>
            <pc:sldMk cId="2858277977" sldId="523"/>
            <ac:spMk id="1121" creationId="{2702AFDC-42D3-48C8-A661-DCAFADF39A3D}"/>
          </ac:spMkLst>
        </pc:spChg>
        <pc:spChg chg="add del mod">
          <ac:chgData name="Ragnhild Halvorsrud" userId="917ea340-fd63-490f-a7db-68428d24cf32" providerId="ADAL" clId="{3F26B701-AADC-4668-AAA4-FB7BA2B947B1}" dt="2020-06-19T09:18:16.536" v="5165"/>
          <ac:spMkLst>
            <pc:docMk/>
            <pc:sldMk cId="2858277977" sldId="523"/>
            <ac:spMk id="1122" creationId="{695AEE1E-6C49-4020-9134-CE56E6C0A3B8}"/>
          </ac:spMkLst>
        </pc:spChg>
        <pc:spChg chg="add del mod">
          <ac:chgData name="Ragnhild Halvorsrud" userId="917ea340-fd63-490f-a7db-68428d24cf32" providerId="ADAL" clId="{3F26B701-AADC-4668-AAA4-FB7BA2B947B1}" dt="2020-06-19T09:18:16.536" v="5165"/>
          <ac:spMkLst>
            <pc:docMk/>
            <pc:sldMk cId="2858277977" sldId="523"/>
            <ac:spMk id="1123" creationId="{A7DD9F36-FE38-423A-B59E-F69B8159C65C}"/>
          </ac:spMkLst>
        </pc:spChg>
        <pc:spChg chg="add del mod">
          <ac:chgData name="Ragnhild Halvorsrud" userId="917ea340-fd63-490f-a7db-68428d24cf32" providerId="ADAL" clId="{3F26B701-AADC-4668-AAA4-FB7BA2B947B1}" dt="2020-06-19T09:18:16.536" v="5165"/>
          <ac:spMkLst>
            <pc:docMk/>
            <pc:sldMk cId="2858277977" sldId="523"/>
            <ac:spMk id="1124" creationId="{AB89A3D7-573F-4265-9577-1F2F1F5E8BEA}"/>
          </ac:spMkLst>
        </pc:spChg>
        <pc:spChg chg="add del mod">
          <ac:chgData name="Ragnhild Halvorsrud" userId="917ea340-fd63-490f-a7db-68428d24cf32" providerId="ADAL" clId="{3F26B701-AADC-4668-AAA4-FB7BA2B947B1}" dt="2020-06-19T09:18:16.536" v="5165"/>
          <ac:spMkLst>
            <pc:docMk/>
            <pc:sldMk cId="2858277977" sldId="523"/>
            <ac:spMk id="1125" creationId="{C4774E66-D323-45BD-9530-0545BA0B3E3E}"/>
          </ac:spMkLst>
        </pc:spChg>
        <pc:spChg chg="add del mod">
          <ac:chgData name="Ragnhild Halvorsrud" userId="917ea340-fd63-490f-a7db-68428d24cf32" providerId="ADAL" clId="{3F26B701-AADC-4668-AAA4-FB7BA2B947B1}" dt="2020-06-19T09:18:16.536" v="5165"/>
          <ac:spMkLst>
            <pc:docMk/>
            <pc:sldMk cId="2858277977" sldId="523"/>
            <ac:spMk id="1126" creationId="{CB144C83-25C2-474B-882B-3848D38B3D58}"/>
          </ac:spMkLst>
        </pc:spChg>
        <pc:spChg chg="add del mod">
          <ac:chgData name="Ragnhild Halvorsrud" userId="917ea340-fd63-490f-a7db-68428d24cf32" providerId="ADAL" clId="{3F26B701-AADC-4668-AAA4-FB7BA2B947B1}" dt="2020-06-19T09:18:16.536" v="5165"/>
          <ac:spMkLst>
            <pc:docMk/>
            <pc:sldMk cId="2858277977" sldId="523"/>
            <ac:spMk id="1127" creationId="{D04FEC52-9273-41F8-8297-671600350D0F}"/>
          </ac:spMkLst>
        </pc:spChg>
        <pc:spChg chg="add del mod">
          <ac:chgData name="Ragnhild Halvorsrud" userId="917ea340-fd63-490f-a7db-68428d24cf32" providerId="ADAL" clId="{3F26B701-AADC-4668-AAA4-FB7BA2B947B1}" dt="2020-06-19T09:18:16.536" v="5165"/>
          <ac:spMkLst>
            <pc:docMk/>
            <pc:sldMk cId="2858277977" sldId="523"/>
            <ac:spMk id="1128" creationId="{694EAAEC-4B5E-414E-91C3-C6750869DC1D}"/>
          </ac:spMkLst>
        </pc:spChg>
        <pc:spChg chg="add del mod">
          <ac:chgData name="Ragnhild Halvorsrud" userId="917ea340-fd63-490f-a7db-68428d24cf32" providerId="ADAL" clId="{3F26B701-AADC-4668-AAA4-FB7BA2B947B1}" dt="2020-06-19T09:18:16.536" v="5165"/>
          <ac:spMkLst>
            <pc:docMk/>
            <pc:sldMk cId="2858277977" sldId="523"/>
            <ac:spMk id="1136" creationId="{DDEDD172-FF1A-4E43-ADBB-558132AB2AE9}"/>
          </ac:spMkLst>
        </pc:spChg>
        <pc:spChg chg="add del mod">
          <ac:chgData name="Ragnhild Halvorsrud" userId="917ea340-fd63-490f-a7db-68428d24cf32" providerId="ADAL" clId="{3F26B701-AADC-4668-AAA4-FB7BA2B947B1}" dt="2020-06-19T09:18:16.536" v="5165"/>
          <ac:spMkLst>
            <pc:docMk/>
            <pc:sldMk cId="2858277977" sldId="523"/>
            <ac:spMk id="1138" creationId="{58DB990F-BE51-4C02-984B-83FC6CCB857C}"/>
          </ac:spMkLst>
        </pc:spChg>
        <pc:spChg chg="add del mod">
          <ac:chgData name="Ragnhild Halvorsrud" userId="917ea340-fd63-490f-a7db-68428d24cf32" providerId="ADAL" clId="{3F26B701-AADC-4668-AAA4-FB7BA2B947B1}" dt="2020-06-19T09:18:16.536" v="5165"/>
          <ac:spMkLst>
            <pc:docMk/>
            <pc:sldMk cId="2858277977" sldId="523"/>
            <ac:spMk id="1141" creationId="{DED5AA31-A718-4E67-88D7-C0CC3243A50A}"/>
          </ac:spMkLst>
        </pc:spChg>
        <pc:spChg chg="add del mod">
          <ac:chgData name="Ragnhild Halvorsrud" userId="917ea340-fd63-490f-a7db-68428d24cf32" providerId="ADAL" clId="{3F26B701-AADC-4668-AAA4-FB7BA2B947B1}" dt="2020-06-19T09:18:16.536" v="5165"/>
          <ac:spMkLst>
            <pc:docMk/>
            <pc:sldMk cId="2858277977" sldId="523"/>
            <ac:spMk id="1142" creationId="{7DC60D96-4931-4E96-8C41-2DA2773EB5FF}"/>
          </ac:spMkLst>
        </pc:spChg>
        <pc:spChg chg="add del mod">
          <ac:chgData name="Ragnhild Halvorsrud" userId="917ea340-fd63-490f-a7db-68428d24cf32" providerId="ADAL" clId="{3F26B701-AADC-4668-AAA4-FB7BA2B947B1}" dt="2020-06-19T09:18:16.536" v="5165"/>
          <ac:spMkLst>
            <pc:docMk/>
            <pc:sldMk cId="2858277977" sldId="523"/>
            <ac:spMk id="1145" creationId="{C65E9C9F-D6AC-4C30-AEF6-447739858B36}"/>
          </ac:spMkLst>
        </pc:spChg>
        <pc:spChg chg="add del mod">
          <ac:chgData name="Ragnhild Halvorsrud" userId="917ea340-fd63-490f-a7db-68428d24cf32" providerId="ADAL" clId="{3F26B701-AADC-4668-AAA4-FB7BA2B947B1}" dt="2020-06-19T09:18:16.536" v="5165"/>
          <ac:spMkLst>
            <pc:docMk/>
            <pc:sldMk cId="2858277977" sldId="523"/>
            <ac:spMk id="1146" creationId="{93A3FA98-C81D-4540-AEBC-FCBF7E9AC053}"/>
          </ac:spMkLst>
        </pc:spChg>
        <pc:spChg chg="add del mod">
          <ac:chgData name="Ragnhild Halvorsrud" userId="917ea340-fd63-490f-a7db-68428d24cf32" providerId="ADAL" clId="{3F26B701-AADC-4668-AAA4-FB7BA2B947B1}" dt="2020-06-19T09:18:16.536" v="5165"/>
          <ac:spMkLst>
            <pc:docMk/>
            <pc:sldMk cId="2858277977" sldId="523"/>
            <ac:spMk id="1148" creationId="{D6D041FE-39EE-4F1C-8A41-33F15D20CB4E}"/>
          </ac:spMkLst>
        </pc:spChg>
        <pc:spChg chg="add del mod">
          <ac:chgData name="Ragnhild Halvorsrud" userId="917ea340-fd63-490f-a7db-68428d24cf32" providerId="ADAL" clId="{3F26B701-AADC-4668-AAA4-FB7BA2B947B1}" dt="2020-06-19T09:18:16.536" v="5165"/>
          <ac:spMkLst>
            <pc:docMk/>
            <pc:sldMk cId="2858277977" sldId="523"/>
            <ac:spMk id="1151" creationId="{C3207E00-5AD7-48CF-8927-2A938E81736D}"/>
          </ac:spMkLst>
        </pc:spChg>
        <pc:spChg chg="add del mod">
          <ac:chgData name="Ragnhild Halvorsrud" userId="917ea340-fd63-490f-a7db-68428d24cf32" providerId="ADAL" clId="{3F26B701-AADC-4668-AAA4-FB7BA2B947B1}" dt="2020-06-19T09:18:16.536" v="5165"/>
          <ac:spMkLst>
            <pc:docMk/>
            <pc:sldMk cId="2858277977" sldId="523"/>
            <ac:spMk id="1152" creationId="{19A7171B-B6CD-465B-B700-3F230038B50B}"/>
          </ac:spMkLst>
        </pc:spChg>
        <pc:spChg chg="add del mod">
          <ac:chgData name="Ragnhild Halvorsrud" userId="917ea340-fd63-490f-a7db-68428d24cf32" providerId="ADAL" clId="{3F26B701-AADC-4668-AAA4-FB7BA2B947B1}" dt="2020-06-19T09:18:16.536" v="5165"/>
          <ac:spMkLst>
            <pc:docMk/>
            <pc:sldMk cId="2858277977" sldId="523"/>
            <ac:spMk id="1153" creationId="{2994F08F-B6BF-462D-A844-238E8434290B}"/>
          </ac:spMkLst>
        </pc:spChg>
        <pc:spChg chg="add del mod">
          <ac:chgData name="Ragnhild Halvorsrud" userId="917ea340-fd63-490f-a7db-68428d24cf32" providerId="ADAL" clId="{3F26B701-AADC-4668-AAA4-FB7BA2B947B1}" dt="2020-06-19T09:18:16.536" v="5165"/>
          <ac:spMkLst>
            <pc:docMk/>
            <pc:sldMk cId="2858277977" sldId="523"/>
            <ac:spMk id="1154" creationId="{5F414B62-2CD6-484A-8144-99D8E9DF7588}"/>
          </ac:spMkLst>
        </pc:spChg>
        <pc:spChg chg="add del mod">
          <ac:chgData name="Ragnhild Halvorsrud" userId="917ea340-fd63-490f-a7db-68428d24cf32" providerId="ADAL" clId="{3F26B701-AADC-4668-AAA4-FB7BA2B947B1}" dt="2020-06-19T09:18:16.536" v="5165"/>
          <ac:spMkLst>
            <pc:docMk/>
            <pc:sldMk cId="2858277977" sldId="523"/>
            <ac:spMk id="1159" creationId="{61DF33C8-6921-4E26-8D02-DFBDF41FED8C}"/>
          </ac:spMkLst>
        </pc:spChg>
        <pc:spChg chg="add del mod">
          <ac:chgData name="Ragnhild Halvorsrud" userId="917ea340-fd63-490f-a7db-68428d24cf32" providerId="ADAL" clId="{3F26B701-AADC-4668-AAA4-FB7BA2B947B1}" dt="2020-06-19T09:18:16.536" v="5165"/>
          <ac:spMkLst>
            <pc:docMk/>
            <pc:sldMk cId="2858277977" sldId="523"/>
            <ac:spMk id="1161" creationId="{A1E5DE3B-91A8-4796-8A80-9FA3D4CC6DBA}"/>
          </ac:spMkLst>
        </pc:spChg>
        <pc:spChg chg="add del mod">
          <ac:chgData name="Ragnhild Halvorsrud" userId="917ea340-fd63-490f-a7db-68428d24cf32" providerId="ADAL" clId="{3F26B701-AADC-4668-AAA4-FB7BA2B947B1}" dt="2020-06-19T09:18:16.536" v="5165"/>
          <ac:spMkLst>
            <pc:docMk/>
            <pc:sldMk cId="2858277977" sldId="523"/>
            <ac:spMk id="1164" creationId="{D6440982-DE3C-47E1-B311-636432E8CB02}"/>
          </ac:spMkLst>
        </pc:spChg>
        <pc:spChg chg="add del mod">
          <ac:chgData name="Ragnhild Halvorsrud" userId="917ea340-fd63-490f-a7db-68428d24cf32" providerId="ADAL" clId="{3F26B701-AADC-4668-AAA4-FB7BA2B947B1}" dt="2020-06-19T09:18:16.536" v="5165"/>
          <ac:spMkLst>
            <pc:docMk/>
            <pc:sldMk cId="2858277977" sldId="523"/>
            <ac:spMk id="1165" creationId="{6986B43F-1AC9-421D-84FE-171289FEBAF2}"/>
          </ac:spMkLst>
        </pc:spChg>
        <pc:spChg chg="add del mod">
          <ac:chgData name="Ragnhild Halvorsrud" userId="917ea340-fd63-490f-a7db-68428d24cf32" providerId="ADAL" clId="{3F26B701-AADC-4668-AAA4-FB7BA2B947B1}" dt="2020-06-19T09:18:16.536" v="5165"/>
          <ac:spMkLst>
            <pc:docMk/>
            <pc:sldMk cId="2858277977" sldId="523"/>
            <ac:spMk id="1166" creationId="{A1D60DE2-20FE-402A-AFD5-EC70A479CD2F}"/>
          </ac:spMkLst>
        </pc:spChg>
        <pc:spChg chg="add del mod">
          <ac:chgData name="Ragnhild Halvorsrud" userId="917ea340-fd63-490f-a7db-68428d24cf32" providerId="ADAL" clId="{3F26B701-AADC-4668-AAA4-FB7BA2B947B1}" dt="2020-06-19T09:18:16.536" v="5165"/>
          <ac:spMkLst>
            <pc:docMk/>
            <pc:sldMk cId="2858277977" sldId="523"/>
            <ac:spMk id="1168" creationId="{92B62FEC-9D2B-41BE-B87F-C6FCDC3714FD}"/>
          </ac:spMkLst>
        </pc:spChg>
        <pc:spChg chg="add del mod">
          <ac:chgData name="Ragnhild Halvorsrud" userId="917ea340-fd63-490f-a7db-68428d24cf32" providerId="ADAL" clId="{3F26B701-AADC-4668-AAA4-FB7BA2B947B1}" dt="2020-06-19T09:18:16.536" v="5165"/>
          <ac:spMkLst>
            <pc:docMk/>
            <pc:sldMk cId="2858277977" sldId="523"/>
            <ac:spMk id="1169" creationId="{F8CC6B01-BB9F-4B45-B2FC-AB67DF6B1496}"/>
          </ac:spMkLst>
        </pc:spChg>
        <pc:spChg chg="add del mod">
          <ac:chgData name="Ragnhild Halvorsrud" userId="917ea340-fd63-490f-a7db-68428d24cf32" providerId="ADAL" clId="{3F26B701-AADC-4668-AAA4-FB7BA2B947B1}" dt="2020-06-19T09:18:16.536" v="5165"/>
          <ac:spMkLst>
            <pc:docMk/>
            <pc:sldMk cId="2858277977" sldId="523"/>
            <ac:spMk id="1170" creationId="{1775B904-5C6E-4B73-A224-EF3CC1CFFBD3}"/>
          </ac:spMkLst>
        </pc:spChg>
        <pc:spChg chg="add del mod">
          <ac:chgData name="Ragnhild Halvorsrud" userId="917ea340-fd63-490f-a7db-68428d24cf32" providerId="ADAL" clId="{3F26B701-AADC-4668-AAA4-FB7BA2B947B1}" dt="2020-06-19T09:18:16.536" v="5165"/>
          <ac:spMkLst>
            <pc:docMk/>
            <pc:sldMk cId="2858277977" sldId="523"/>
            <ac:spMk id="1174" creationId="{6AB17F6F-A0A5-4661-A68A-15181A3F5E32}"/>
          </ac:spMkLst>
        </pc:spChg>
        <pc:spChg chg="add del mod">
          <ac:chgData name="Ragnhild Halvorsrud" userId="917ea340-fd63-490f-a7db-68428d24cf32" providerId="ADAL" clId="{3F26B701-AADC-4668-AAA4-FB7BA2B947B1}" dt="2020-06-19T09:18:16.536" v="5165"/>
          <ac:spMkLst>
            <pc:docMk/>
            <pc:sldMk cId="2858277977" sldId="523"/>
            <ac:spMk id="1175" creationId="{7C27B832-4874-4159-924A-C251DA711E89}"/>
          </ac:spMkLst>
        </pc:spChg>
        <pc:spChg chg="add del mod">
          <ac:chgData name="Ragnhild Halvorsrud" userId="917ea340-fd63-490f-a7db-68428d24cf32" providerId="ADAL" clId="{3F26B701-AADC-4668-AAA4-FB7BA2B947B1}" dt="2020-06-19T09:18:16.536" v="5165"/>
          <ac:spMkLst>
            <pc:docMk/>
            <pc:sldMk cId="2858277977" sldId="523"/>
            <ac:spMk id="1179" creationId="{BCF9036E-48BB-4461-A5D7-8A6EF88790C7}"/>
          </ac:spMkLst>
        </pc:spChg>
        <pc:spChg chg="add del mod">
          <ac:chgData name="Ragnhild Halvorsrud" userId="917ea340-fd63-490f-a7db-68428d24cf32" providerId="ADAL" clId="{3F26B701-AADC-4668-AAA4-FB7BA2B947B1}" dt="2020-06-19T09:18:16.536" v="5165"/>
          <ac:spMkLst>
            <pc:docMk/>
            <pc:sldMk cId="2858277977" sldId="523"/>
            <ac:spMk id="1182" creationId="{5662E027-FD2B-4489-99A8-BDDD97DF3E49}"/>
          </ac:spMkLst>
        </pc:spChg>
        <pc:spChg chg="add del mod">
          <ac:chgData name="Ragnhild Halvorsrud" userId="917ea340-fd63-490f-a7db-68428d24cf32" providerId="ADAL" clId="{3F26B701-AADC-4668-AAA4-FB7BA2B947B1}" dt="2020-06-19T09:18:16.536" v="5165"/>
          <ac:spMkLst>
            <pc:docMk/>
            <pc:sldMk cId="2858277977" sldId="523"/>
            <ac:spMk id="1184" creationId="{08D2F10E-17CC-43A4-B20A-080383CA10C3}"/>
          </ac:spMkLst>
        </pc:spChg>
        <pc:spChg chg="add del mod">
          <ac:chgData name="Ragnhild Halvorsrud" userId="917ea340-fd63-490f-a7db-68428d24cf32" providerId="ADAL" clId="{3F26B701-AADC-4668-AAA4-FB7BA2B947B1}" dt="2020-06-19T09:18:16.536" v="5165"/>
          <ac:spMkLst>
            <pc:docMk/>
            <pc:sldMk cId="2858277977" sldId="523"/>
            <ac:spMk id="1185" creationId="{5D1A8D04-AFAD-4D30-8A65-B345B6C01CE8}"/>
          </ac:spMkLst>
        </pc:spChg>
        <pc:spChg chg="add del mod">
          <ac:chgData name="Ragnhild Halvorsrud" userId="917ea340-fd63-490f-a7db-68428d24cf32" providerId="ADAL" clId="{3F26B701-AADC-4668-AAA4-FB7BA2B947B1}" dt="2020-06-19T09:18:16.536" v="5165"/>
          <ac:spMkLst>
            <pc:docMk/>
            <pc:sldMk cId="2858277977" sldId="523"/>
            <ac:spMk id="1186" creationId="{6CFD92DE-8F3E-40F7-94E4-1243D3D38EE1}"/>
          </ac:spMkLst>
        </pc:spChg>
        <pc:spChg chg="add del mod">
          <ac:chgData name="Ragnhild Halvorsrud" userId="917ea340-fd63-490f-a7db-68428d24cf32" providerId="ADAL" clId="{3F26B701-AADC-4668-AAA4-FB7BA2B947B1}" dt="2020-06-19T09:18:16.536" v="5165"/>
          <ac:spMkLst>
            <pc:docMk/>
            <pc:sldMk cId="2858277977" sldId="523"/>
            <ac:spMk id="1189" creationId="{8535002C-3728-4335-B823-7C48A1AD7835}"/>
          </ac:spMkLst>
        </pc:spChg>
        <pc:spChg chg="add del mod">
          <ac:chgData name="Ragnhild Halvorsrud" userId="917ea340-fd63-490f-a7db-68428d24cf32" providerId="ADAL" clId="{3F26B701-AADC-4668-AAA4-FB7BA2B947B1}" dt="2020-06-19T09:18:16.536" v="5165"/>
          <ac:spMkLst>
            <pc:docMk/>
            <pc:sldMk cId="2858277977" sldId="523"/>
            <ac:spMk id="1191" creationId="{5816556F-449B-4179-96F9-79151A5C02C7}"/>
          </ac:spMkLst>
        </pc:spChg>
        <pc:spChg chg="add del mod">
          <ac:chgData name="Ragnhild Halvorsrud" userId="917ea340-fd63-490f-a7db-68428d24cf32" providerId="ADAL" clId="{3F26B701-AADC-4668-AAA4-FB7BA2B947B1}" dt="2020-06-19T09:18:16.536" v="5165"/>
          <ac:spMkLst>
            <pc:docMk/>
            <pc:sldMk cId="2858277977" sldId="523"/>
            <ac:spMk id="1193" creationId="{F6FD583E-C4F9-443C-9B94-CC9A6923EDD8}"/>
          </ac:spMkLst>
        </pc:spChg>
        <pc:spChg chg="add del mod">
          <ac:chgData name="Ragnhild Halvorsrud" userId="917ea340-fd63-490f-a7db-68428d24cf32" providerId="ADAL" clId="{3F26B701-AADC-4668-AAA4-FB7BA2B947B1}" dt="2020-06-19T09:18:16.536" v="5165"/>
          <ac:spMkLst>
            <pc:docMk/>
            <pc:sldMk cId="2858277977" sldId="523"/>
            <ac:spMk id="1194" creationId="{005A705F-CA4B-4A4C-8B53-5B6A4133857B}"/>
          </ac:spMkLst>
        </pc:spChg>
        <pc:spChg chg="add del mod">
          <ac:chgData name="Ragnhild Halvorsrud" userId="917ea340-fd63-490f-a7db-68428d24cf32" providerId="ADAL" clId="{3F26B701-AADC-4668-AAA4-FB7BA2B947B1}" dt="2020-06-19T09:18:16.536" v="5165"/>
          <ac:spMkLst>
            <pc:docMk/>
            <pc:sldMk cId="2858277977" sldId="523"/>
            <ac:spMk id="1195" creationId="{19250DB3-66B9-499C-B467-0BDD3F74C3E2}"/>
          </ac:spMkLst>
        </pc:spChg>
        <pc:spChg chg="add del mod">
          <ac:chgData name="Ragnhild Halvorsrud" userId="917ea340-fd63-490f-a7db-68428d24cf32" providerId="ADAL" clId="{3F26B701-AADC-4668-AAA4-FB7BA2B947B1}" dt="2020-06-19T09:18:16.536" v="5165"/>
          <ac:spMkLst>
            <pc:docMk/>
            <pc:sldMk cId="2858277977" sldId="523"/>
            <ac:spMk id="1197" creationId="{29E7C7DD-4817-47A2-9B46-F14C996F7F03}"/>
          </ac:spMkLst>
        </pc:spChg>
        <pc:spChg chg="add del mod">
          <ac:chgData name="Ragnhild Halvorsrud" userId="917ea340-fd63-490f-a7db-68428d24cf32" providerId="ADAL" clId="{3F26B701-AADC-4668-AAA4-FB7BA2B947B1}" dt="2020-06-19T09:18:16.536" v="5165"/>
          <ac:spMkLst>
            <pc:docMk/>
            <pc:sldMk cId="2858277977" sldId="523"/>
            <ac:spMk id="1201" creationId="{0C908A88-15BA-4433-9211-250039CC6094}"/>
          </ac:spMkLst>
        </pc:spChg>
        <pc:spChg chg="add del mod">
          <ac:chgData name="Ragnhild Halvorsrud" userId="917ea340-fd63-490f-a7db-68428d24cf32" providerId="ADAL" clId="{3F26B701-AADC-4668-AAA4-FB7BA2B947B1}" dt="2020-06-19T09:18:16.536" v="5165"/>
          <ac:spMkLst>
            <pc:docMk/>
            <pc:sldMk cId="2858277977" sldId="523"/>
            <ac:spMk id="1202" creationId="{F37AA9EA-95B5-4FD6-8DCA-A214BCA07BFB}"/>
          </ac:spMkLst>
        </pc:spChg>
        <pc:spChg chg="add del mod">
          <ac:chgData name="Ragnhild Halvorsrud" userId="917ea340-fd63-490f-a7db-68428d24cf32" providerId="ADAL" clId="{3F26B701-AADC-4668-AAA4-FB7BA2B947B1}" dt="2020-06-19T09:18:16.536" v="5165"/>
          <ac:spMkLst>
            <pc:docMk/>
            <pc:sldMk cId="2858277977" sldId="523"/>
            <ac:spMk id="1214" creationId="{152486F0-5C56-4BAC-A05A-4FFAC474E201}"/>
          </ac:spMkLst>
        </pc:spChg>
        <pc:spChg chg="add del mod">
          <ac:chgData name="Ragnhild Halvorsrud" userId="917ea340-fd63-490f-a7db-68428d24cf32" providerId="ADAL" clId="{3F26B701-AADC-4668-AAA4-FB7BA2B947B1}" dt="2020-06-19T09:18:16.536" v="5165"/>
          <ac:spMkLst>
            <pc:docMk/>
            <pc:sldMk cId="2858277977" sldId="523"/>
            <ac:spMk id="1215" creationId="{87F479E4-AC2C-4BC9-960F-93D21F8C10AA}"/>
          </ac:spMkLst>
        </pc:spChg>
        <pc:spChg chg="mod">
          <ac:chgData name="Ragnhild Halvorsrud" userId="917ea340-fd63-490f-a7db-68428d24cf32" providerId="ADAL" clId="{3F26B701-AADC-4668-AAA4-FB7BA2B947B1}" dt="2020-06-19T09:18:16.638" v="5166"/>
          <ac:spMkLst>
            <pc:docMk/>
            <pc:sldMk cId="2858277977" sldId="523"/>
            <ac:spMk id="1219" creationId="{C174DF2A-C8BA-4596-8E35-17CEBC8E7AA6}"/>
          </ac:spMkLst>
        </pc:spChg>
        <pc:spChg chg="mod">
          <ac:chgData name="Ragnhild Halvorsrud" userId="917ea340-fd63-490f-a7db-68428d24cf32" providerId="ADAL" clId="{3F26B701-AADC-4668-AAA4-FB7BA2B947B1}" dt="2020-06-19T09:18:16.638" v="5166"/>
          <ac:spMkLst>
            <pc:docMk/>
            <pc:sldMk cId="2858277977" sldId="523"/>
            <ac:spMk id="1220" creationId="{472B5A8D-DCB1-47BE-A3CA-E17A589AC89D}"/>
          </ac:spMkLst>
        </pc:spChg>
        <pc:spChg chg="mod">
          <ac:chgData name="Ragnhild Halvorsrud" userId="917ea340-fd63-490f-a7db-68428d24cf32" providerId="ADAL" clId="{3F26B701-AADC-4668-AAA4-FB7BA2B947B1}" dt="2020-06-19T09:18:16.638" v="5166"/>
          <ac:spMkLst>
            <pc:docMk/>
            <pc:sldMk cId="2858277977" sldId="523"/>
            <ac:spMk id="1221" creationId="{6A320A83-0E06-42E3-80B5-6268C68ED8F2}"/>
          </ac:spMkLst>
        </pc:spChg>
        <pc:spChg chg="mod">
          <ac:chgData name="Ragnhild Halvorsrud" userId="917ea340-fd63-490f-a7db-68428d24cf32" providerId="ADAL" clId="{3F26B701-AADC-4668-AAA4-FB7BA2B947B1}" dt="2020-06-19T09:18:16.638" v="5166"/>
          <ac:spMkLst>
            <pc:docMk/>
            <pc:sldMk cId="2858277977" sldId="523"/>
            <ac:spMk id="1222" creationId="{289A7BAD-BB92-4254-ACA4-23F56990BB4F}"/>
          </ac:spMkLst>
        </pc:spChg>
        <pc:spChg chg="mod">
          <ac:chgData name="Ragnhild Halvorsrud" userId="917ea340-fd63-490f-a7db-68428d24cf32" providerId="ADAL" clId="{3F26B701-AADC-4668-AAA4-FB7BA2B947B1}" dt="2020-06-19T09:18:16.638" v="5166"/>
          <ac:spMkLst>
            <pc:docMk/>
            <pc:sldMk cId="2858277977" sldId="523"/>
            <ac:spMk id="1223" creationId="{ECD7228A-4B6B-4194-B997-340135F6FB1F}"/>
          </ac:spMkLst>
        </pc:spChg>
        <pc:spChg chg="mod">
          <ac:chgData name="Ragnhild Halvorsrud" userId="917ea340-fd63-490f-a7db-68428d24cf32" providerId="ADAL" clId="{3F26B701-AADC-4668-AAA4-FB7BA2B947B1}" dt="2020-06-19T09:18:16.638" v="5166"/>
          <ac:spMkLst>
            <pc:docMk/>
            <pc:sldMk cId="2858277977" sldId="523"/>
            <ac:spMk id="1224" creationId="{1F30E0C8-D59B-41FA-A83B-3CCE55AD5F96}"/>
          </ac:spMkLst>
        </pc:spChg>
        <pc:spChg chg="mod">
          <ac:chgData name="Ragnhild Halvorsrud" userId="917ea340-fd63-490f-a7db-68428d24cf32" providerId="ADAL" clId="{3F26B701-AADC-4668-AAA4-FB7BA2B947B1}" dt="2020-06-19T09:18:16.638" v="5166"/>
          <ac:spMkLst>
            <pc:docMk/>
            <pc:sldMk cId="2858277977" sldId="523"/>
            <ac:spMk id="1225" creationId="{493F1460-1AEF-40E4-9149-D7B1A8FC5513}"/>
          </ac:spMkLst>
        </pc:spChg>
        <pc:spChg chg="mod">
          <ac:chgData name="Ragnhild Halvorsrud" userId="917ea340-fd63-490f-a7db-68428d24cf32" providerId="ADAL" clId="{3F26B701-AADC-4668-AAA4-FB7BA2B947B1}" dt="2020-06-19T09:18:16.638" v="5166"/>
          <ac:spMkLst>
            <pc:docMk/>
            <pc:sldMk cId="2858277977" sldId="523"/>
            <ac:spMk id="1226" creationId="{AE669AA4-0BBD-4C6F-BE13-6F7ADBC1D5EA}"/>
          </ac:spMkLst>
        </pc:spChg>
        <pc:spChg chg="mod">
          <ac:chgData name="Ragnhild Halvorsrud" userId="917ea340-fd63-490f-a7db-68428d24cf32" providerId="ADAL" clId="{3F26B701-AADC-4668-AAA4-FB7BA2B947B1}" dt="2020-06-19T09:18:16.638" v="5166"/>
          <ac:spMkLst>
            <pc:docMk/>
            <pc:sldMk cId="2858277977" sldId="523"/>
            <ac:spMk id="1228" creationId="{109022BE-7312-4A3B-AA60-FD3D25A7AD62}"/>
          </ac:spMkLst>
        </pc:spChg>
        <pc:spChg chg="mod">
          <ac:chgData name="Ragnhild Halvorsrud" userId="917ea340-fd63-490f-a7db-68428d24cf32" providerId="ADAL" clId="{3F26B701-AADC-4668-AAA4-FB7BA2B947B1}" dt="2020-06-19T09:18:16.638" v="5166"/>
          <ac:spMkLst>
            <pc:docMk/>
            <pc:sldMk cId="2858277977" sldId="523"/>
            <ac:spMk id="1229" creationId="{9D33F2AF-6DBB-4DD9-A01D-878A87D8F9D6}"/>
          </ac:spMkLst>
        </pc:spChg>
        <pc:spChg chg="mod">
          <ac:chgData name="Ragnhild Halvorsrud" userId="917ea340-fd63-490f-a7db-68428d24cf32" providerId="ADAL" clId="{3F26B701-AADC-4668-AAA4-FB7BA2B947B1}" dt="2020-06-19T09:18:16.638" v="5166"/>
          <ac:spMkLst>
            <pc:docMk/>
            <pc:sldMk cId="2858277977" sldId="523"/>
            <ac:spMk id="1230" creationId="{E4F73039-9D35-4C50-9CC3-EB3A1355A06A}"/>
          </ac:spMkLst>
        </pc:spChg>
        <pc:spChg chg="mod">
          <ac:chgData name="Ragnhild Halvorsrud" userId="917ea340-fd63-490f-a7db-68428d24cf32" providerId="ADAL" clId="{3F26B701-AADC-4668-AAA4-FB7BA2B947B1}" dt="2020-06-19T09:18:16.638" v="5166"/>
          <ac:spMkLst>
            <pc:docMk/>
            <pc:sldMk cId="2858277977" sldId="523"/>
            <ac:spMk id="1231" creationId="{3AC21B4E-2AF7-4784-9987-A950BD183272}"/>
          </ac:spMkLst>
        </pc:spChg>
        <pc:spChg chg="mod">
          <ac:chgData name="Ragnhild Halvorsrud" userId="917ea340-fd63-490f-a7db-68428d24cf32" providerId="ADAL" clId="{3F26B701-AADC-4668-AAA4-FB7BA2B947B1}" dt="2020-06-19T09:18:16.638" v="5166"/>
          <ac:spMkLst>
            <pc:docMk/>
            <pc:sldMk cId="2858277977" sldId="523"/>
            <ac:spMk id="1232" creationId="{2A0C3AB4-A9B4-47CC-B9B7-600C0D95AE46}"/>
          </ac:spMkLst>
        </pc:spChg>
        <pc:spChg chg="mod">
          <ac:chgData name="Ragnhild Halvorsrud" userId="917ea340-fd63-490f-a7db-68428d24cf32" providerId="ADAL" clId="{3F26B701-AADC-4668-AAA4-FB7BA2B947B1}" dt="2020-06-19T09:18:16.638" v="5166"/>
          <ac:spMkLst>
            <pc:docMk/>
            <pc:sldMk cId="2858277977" sldId="523"/>
            <ac:spMk id="1233" creationId="{A8E3FAB6-A5B1-4F7F-A4A9-BEB820454478}"/>
          </ac:spMkLst>
        </pc:spChg>
        <pc:spChg chg="mod">
          <ac:chgData name="Ragnhild Halvorsrud" userId="917ea340-fd63-490f-a7db-68428d24cf32" providerId="ADAL" clId="{3F26B701-AADC-4668-AAA4-FB7BA2B947B1}" dt="2020-06-19T09:18:16.638" v="5166"/>
          <ac:spMkLst>
            <pc:docMk/>
            <pc:sldMk cId="2858277977" sldId="523"/>
            <ac:spMk id="1234" creationId="{6752007F-1525-4A56-9210-28E7E24C71D5}"/>
          </ac:spMkLst>
        </pc:spChg>
        <pc:spChg chg="mod">
          <ac:chgData name="Ragnhild Halvorsrud" userId="917ea340-fd63-490f-a7db-68428d24cf32" providerId="ADAL" clId="{3F26B701-AADC-4668-AAA4-FB7BA2B947B1}" dt="2020-06-19T09:18:16.638" v="5166"/>
          <ac:spMkLst>
            <pc:docMk/>
            <pc:sldMk cId="2858277977" sldId="523"/>
            <ac:spMk id="1235" creationId="{2D337695-3E6C-4F9B-8AE9-73A958E2515C}"/>
          </ac:spMkLst>
        </pc:spChg>
        <pc:spChg chg="mod">
          <ac:chgData name="Ragnhild Halvorsrud" userId="917ea340-fd63-490f-a7db-68428d24cf32" providerId="ADAL" clId="{3F26B701-AADC-4668-AAA4-FB7BA2B947B1}" dt="2020-06-19T09:18:16.638" v="5166"/>
          <ac:spMkLst>
            <pc:docMk/>
            <pc:sldMk cId="2858277977" sldId="523"/>
            <ac:spMk id="1237" creationId="{211B56EE-11BE-4098-9CF6-F4926B30816D}"/>
          </ac:spMkLst>
        </pc:spChg>
        <pc:spChg chg="mod">
          <ac:chgData name="Ragnhild Halvorsrud" userId="917ea340-fd63-490f-a7db-68428d24cf32" providerId="ADAL" clId="{3F26B701-AADC-4668-AAA4-FB7BA2B947B1}" dt="2020-06-19T09:18:16.638" v="5166"/>
          <ac:spMkLst>
            <pc:docMk/>
            <pc:sldMk cId="2858277977" sldId="523"/>
            <ac:spMk id="1238" creationId="{8C8D8EA3-B1FC-456C-B729-E357ACBAA97D}"/>
          </ac:spMkLst>
        </pc:spChg>
        <pc:spChg chg="mod">
          <ac:chgData name="Ragnhild Halvorsrud" userId="917ea340-fd63-490f-a7db-68428d24cf32" providerId="ADAL" clId="{3F26B701-AADC-4668-AAA4-FB7BA2B947B1}" dt="2020-06-19T09:18:16.638" v="5166"/>
          <ac:spMkLst>
            <pc:docMk/>
            <pc:sldMk cId="2858277977" sldId="523"/>
            <ac:spMk id="1239" creationId="{B8C71B7A-F25F-4308-A883-94041F89613A}"/>
          </ac:spMkLst>
        </pc:spChg>
        <pc:spChg chg="mod">
          <ac:chgData name="Ragnhild Halvorsrud" userId="917ea340-fd63-490f-a7db-68428d24cf32" providerId="ADAL" clId="{3F26B701-AADC-4668-AAA4-FB7BA2B947B1}" dt="2020-06-19T09:18:16.638" v="5166"/>
          <ac:spMkLst>
            <pc:docMk/>
            <pc:sldMk cId="2858277977" sldId="523"/>
            <ac:spMk id="1240" creationId="{A2D28936-B765-457F-A69A-866F272AE8C1}"/>
          </ac:spMkLst>
        </pc:spChg>
        <pc:spChg chg="mod">
          <ac:chgData name="Ragnhild Halvorsrud" userId="917ea340-fd63-490f-a7db-68428d24cf32" providerId="ADAL" clId="{3F26B701-AADC-4668-AAA4-FB7BA2B947B1}" dt="2020-06-19T09:18:16.638" v="5166"/>
          <ac:spMkLst>
            <pc:docMk/>
            <pc:sldMk cId="2858277977" sldId="523"/>
            <ac:spMk id="1241" creationId="{79DA33CE-DAC1-432C-9B8A-4D493142EFB0}"/>
          </ac:spMkLst>
        </pc:spChg>
        <pc:spChg chg="mod">
          <ac:chgData name="Ragnhild Halvorsrud" userId="917ea340-fd63-490f-a7db-68428d24cf32" providerId="ADAL" clId="{3F26B701-AADC-4668-AAA4-FB7BA2B947B1}" dt="2020-06-19T09:18:16.638" v="5166"/>
          <ac:spMkLst>
            <pc:docMk/>
            <pc:sldMk cId="2858277977" sldId="523"/>
            <ac:spMk id="1242" creationId="{C352322E-92D9-4774-8F0D-307B375E7F2B}"/>
          </ac:spMkLst>
        </pc:spChg>
        <pc:spChg chg="mod">
          <ac:chgData name="Ragnhild Halvorsrud" userId="917ea340-fd63-490f-a7db-68428d24cf32" providerId="ADAL" clId="{3F26B701-AADC-4668-AAA4-FB7BA2B947B1}" dt="2020-06-19T09:18:16.638" v="5166"/>
          <ac:spMkLst>
            <pc:docMk/>
            <pc:sldMk cId="2858277977" sldId="523"/>
            <ac:spMk id="1243" creationId="{3743288F-E1B2-4F42-937F-DC0F6BF88EA4}"/>
          </ac:spMkLst>
        </pc:spChg>
        <pc:spChg chg="mod">
          <ac:chgData name="Ragnhild Halvorsrud" userId="917ea340-fd63-490f-a7db-68428d24cf32" providerId="ADAL" clId="{3F26B701-AADC-4668-AAA4-FB7BA2B947B1}" dt="2020-06-19T09:18:16.638" v="5166"/>
          <ac:spMkLst>
            <pc:docMk/>
            <pc:sldMk cId="2858277977" sldId="523"/>
            <ac:spMk id="1244" creationId="{BF04BF07-6137-4CAB-BE6C-466CE24900EE}"/>
          </ac:spMkLst>
        </pc:spChg>
        <pc:spChg chg="mod">
          <ac:chgData name="Ragnhild Halvorsrud" userId="917ea340-fd63-490f-a7db-68428d24cf32" providerId="ADAL" clId="{3F26B701-AADC-4668-AAA4-FB7BA2B947B1}" dt="2020-06-19T09:18:16.638" v="5166"/>
          <ac:spMkLst>
            <pc:docMk/>
            <pc:sldMk cId="2858277977" sldId="523"/>
            <ac:spMk id="1246" creationId="{D64B91D2-345C-4240-AE15-7EA3C17F0668}"/>
          </ac:spMkLst>
        </pc:spChg>
        <pc:spChg chg="mod">
          <ac:chgData name="Ragnhild Halvorsrud" userId="917ea340-fd63-490f-a7db-68428d24cf32" providerId="ADAL" clId="{3F26B701-AADC-4668-AAA4-FB7BA2B947B1}" dt="2020-06-19T09:18:16.638" v="5166"/>
          <ac:spMkLst>
            <pc:docMk/>
            <pc:sldMk cId="2858277977" sldId="523"/>
            <ac:spMk id="1247" creationId="{6342C0DF-2533-4D0B-888C-2D1FB95341B9}"/>
          </ac:spMkLst>
        </pc:spChg>
        <pc:spChg chg="mod">
          <ac:chgData name="Ragnhild Halvorsrud" userId="917ea340-fd63-490f-a7db-68428d24cf32" providerId="ADAL" clId="{3F26B701-AADC-4668-AAA4-FB7BA2B947B1}" dt="2020-06-19T09:18:16.638" v="5166"/>
          <ac:spMkLst>
            <pc:docMk/>
            <pc:sldMk cId="2858277977" sldId="523"/>
            <ac:spMk id="1248" creationId="{11C7017D-2168-4996-8FFF-B36FF37BBCC2}"/>
          </ac:spMkLst>
        </pc:spChg>
        <pc:spChg chg="mod">
          <ac:chgData name="Ragnhild Halvorsrud" userId="917ea340-fd63-490f-a7db-68428d24cf32" providerId="ADAL" clId="{3F26B701-AADC-4668-AAA4-FB7BA2B947B1}" dt="2020-06-19T09:18:16.638" v="5166"/>
          <ac:spMkLst>
            <pc:docMk/>
            <pc:sldMk cId="2858277977" sldId="523"/>
            <ac:spMk id="1249" creationId="{58CB5308-BF30-41D3-B94C-FC5133E74CA4}"/>
          </ac:spMkLst>
        </pc:spChg>
        <pc:spChg chg="mod">
          <ac:chgData name="Ragnhild Halvorsrud" userId="917ea340-fd63-490f-a7db-68428d24cf32" providerId="ADAL" clId="{3F26B701-AADC-4668-AAA4-FB7BA2B947B1}" dt="2020-06-19T09:18:16.638" v="5166"/>
          <ac:spMkLst>
            <pc:docMk/>
            <pc:sldMk cId="2858277977" sldId="523"/>
            <ac:spMk id="1250" creationId="{F1FDEED4-5DA0-4C2A-B612-C993A838F16E}"/>
          </ac:spMkLst>
        </pc:spChg>
        <pc:spChg chg="mod">
          <ac:chgData name="Ragnhild Halvorsrud" userId="917ea340-fd63-490f-a7db-68428d24cf32" providerId="ADAL" clId="{3F26B701-AADC-4668-AAA4-FB7BA2B947B1}" dt="2020-06-19T09:18:16.638" v="5166"/>
          <ac:spMkLst>
            <pc:docMk/>
            <pc:sldMk cId="2858277977" sldId="523"/>
            <ac:spMk id="1251" creationId="{007A02CF-6BF5-406D-9684-181ADE780A6B}"/>
          </ac:spMkLst>
        </pc:spChg>
        <pc:spChg chg="mod">
          <ac:chgData name="Ragnhild Halvorsrud" userId="917ea340-fd63-490f-a7db-68428d24cf32" providerId="ADAL" clId="{3F26B701-AADC-4668-AAA4-FB7BA2B947B1}" dt="2020-06-19T09:18:16.638" v="5166"/>
          <ac:spMkLst>
            <pc:docMk/>
            <pc:sldMk cId="2858277977" sldId="523"/>
            <ac:spMk id="1252" creationId="{B715EC42-E8DB-4A95-8D35-66B5CDFDCD11}"/>
          </ac:spMkLst>
        </pc:spChg>
        <pc:spChg chg="mod">
          <ac:chgData name="Ragnhild Halvorsrud" userId="917ea340-fd63-490f-a7db-68428d24cf32" providerId="ADAL" clId="{3F26B701-AADC-4668-AAA4-FB7BA2B947B1}" dt="2020-06-19T09:18:16.638" v="5166"/>
          <ac:spMkLst>
            <pc:docMk/>
            <pc:sldMk cId="2858277977" sldId="523"/>
            <ac:spMk id="1253" creationId="{9E9978D5-1F93-484A-897A-B78A359AB0D6}"/>
          </ac:spMkLst>
        </pc:spChg>
        <pc:spChg chg="mod">
          <ac:chgData name="Ragnhild Halvorsrud" userId="917ea340-fd63-490f-a7db-68428d24cf32" providerId="ADAL" clId="{3F26B701-AADC-4668-AAA4-FB7BA2B947B1}" dt="2020-06-19T09:18:16.638" v="5166"/>
          <ac:spMkLst>
            <pc:docMk/>
            <pc:sldMk cId="2858277977" sldId="523"/>
            <ac:spMk id="1255" creationId="{EB7F0B0E-EDE8-4A0A-9C78-8B91F15B1791}"/>
          </ac:spMkLst>
        </pc:spChg>
        <pc:spChg chg="mod">
          <ac:chgData name="Ragnhild Halvorsrud" userId="917ea340-fd63-490f-a7db-68428d24cf32" providerId="ADAL" clId="{3F26B701-AADC-4668-AAA4-FB7BA2B947B1}" dt="2020-06-19T09:18:16.638" v="5166"/>
          <ac:spMkLst>
            <pc:docMk/>
            <pc:sldMk cId="2858277977" sldId="523"/>
            <ac:spMk id="1256" creationId="{2ED8475D-7AE6-436C-B2E6-3B6EF05680A2}"/>
          </ac:spMkLst>
        </pc:spChg>
        <pc:spChg chg="mod">
          <ac:chgData name="Ragnhild Halvorsrud" userId="917ea340-fd63-490f-a7db-68428d24cf32" providerId="ADAL" clId="{3F26B701-AADC-4668-AAA4-FB7BA2B947B1}" dt="2020-06-19T09:18:16.638" v="5166"/>
          <ac:spMkLst>
            <pc:docMk/>
            <pc:sldMk cId="2858277977" sldId="523"/>
            <ac:spMk id="1257" creationId="{ED3EC3F8-165E-493F-B434-AD2F499CD237}"/>
          </ac:spMkLst>
        </pc:spChg>
        <pc:spChg chg="mod">
          <ac:chgData name="Ragnhild Halvorsrud" userId="917ea340-fd63-490f-a7db-68428d24cf32" providerId="ADAL" clId="{3F26B701-AADC-4668-AAA4-FB7BA2B947B1}" dt="2020-06-19T09:18:16.638" v="5166"/>
          <ac:spMkLst>
            <pc:docMk/>
            <pc:sldMk cId="2858277977" sldId="523"/>
            <ac:spMk id="1258" creationId="{C4AB78DF-DCF0-4A4F-9C57-C4855165C0CF}"/>
          </ac:spMkLst>
        </pc:spChg>
        <pc:spChg chg="mod">
          <ac:chgData name="Ragnhild Halvorsrud" userId="917ea340-fd63-490f-a7db-68428d24cf32" providerId="ADAL" clId="{3F26B701-AADC-4668-AAA4-FB7BA2B947B1}" dt="2020-06-19T09:18:16.638" v="5166"/>
          <ac:spMkLst>
            <pc:docMk/>
            <pc:sldMk cId="2858277977" sldId="523"/>
            <ac:spMk id="1259" creationId="{18C44F62-147B-46B4-8902-21672CC94359}"/>
          </ac:spMkLst>
        </pc:spChg>
        <pc:spChg chg="mod">
          <ac:chgData name="Ragnhild Halvorsrud" userId="917ea340-fd63-490f-a7db-68428d24cf32" providerId="ADAL" clId="{3F26B701-AADC-4668-AAA4-FB7BA2B947B1}" dt="2020-06-19T09:18:16.638" v="5166"/>
          <ac:spMkLst>
            <pc:docMk/>
            <pc:sldMk cId="2858277977" sldId="523"/>
            <ac:spMk id="1260" creationId="{4227A4C7-3240-4830-93AF-7BCB41AE121B}"/>
          </ac:spMkLst>
        </pc:spChg>
        <pc:spChg chg="mod">
          <ac:chgData name="Ragnhild Halvorsrud" userId="917ea340-fd63-490f-a7db-68428d24cf32" providerId="ADAL" clId="{3F26B701-AADC-4668-AAA4-FB7BA2B947B1}" dt="2020-06-19T09:18:16.638" v="5166"/>
          <ac:spMkLst>
            <pc:docMk/>
            <pc:sldMk cId="2858277977" sldId="523"/>
            <ac:spMk id="1261" creationId="{BA4BAEA9-AA58-4611-B828-40F4C5A9D1A3}"/>
          </ac:spMkLst>
        </pc:spChg>
        <pc:spChg chg="mod">
          <ac:chgData name="Ragnhild Halvorsrud" userId="917ea340-fd63-490f-a7db-68428d24cf32" providerId="ADAL" clId="{3F26B701-AADC-4668-AAA4-FB7BA2B947B1}" dt="2020-06-19T09:18:16.638" v="5166"/>
          <ac:spMkLst>
            <pc:docMk/>
            <pc:sldMk cId="2858277977" sldId="523"/>
            <ac:spMk id="1262" creationId="{A314351F-4078-4E65-B879-B9FA5AB6B942}"/>
          </ac:spMkLst>
        </pc:spChg>
        <pc:spChg chg="mod">
          <ac:chgData name="Ragnhild Halvorsrud" userId="917ea340-fd63-490f-a7db-68428d24cf32" providerId="ADAL" clId="{3F26B701-AADC-4668-AAA4-FB7BA2B947B1}" dt="2020-06-19T09:18:16.638" v="5166"/>
          <ac:spMkLst>
            <pc:docMk/>
            <pc:sldMk cId="2858277977" sldId="523"/>
            <ac:spMk id="1264" creationId="{EA38E79E-F781-4D51-B781-24E82B091BFF}"/>
          </ac:spMkLst>
        </pc:spChg>
        <pc:spChg chg="mod">
          <ac:chgData name="Ragnhild Halvorsrud" userId="917ea340-fd63-490f-a7db-68428d24cf32" providerId="ADAL" clId="{3F26B701-AADC-4668-AAA4-FB7BA2B947B1}" dt="2020-06-19T09:18:16.638" v="5166"/>
          <ac:spMkLst>
            <pc:docMk/>
            <pc:sldMk cId="2858277977" sldId="523"/>
            <ac:spMk id="1265" creationId="{233083D0-AB19-42DF-931F-74A0359C44B7}"/>
          </ac:spMkLst>
        </pc:spChg>
        <pc:spChg chg="mod">
          <ac:chgData name="Ragnhild Halvorsrud" userId="917ea340-fd63-490f-a7db-68428d24cf32" providerId="ADAL" clId="{3F26B701-AADC-4668-AAA4-FB7BA2B947B1}" dt="2020-06-19T09:18:16.638" v="5166"/>
          <ac:spMkLst>
            <pc:docMk/>
            <pc:sldMk cId="2858277977" sldId="523"/>
            <ac:spMk id="1266" creationId="{6069BED5-D2E7-4AFF-B378-FFA4CF1FADEA}"/>
          </ac:spMkLst>
        </pc:spChg>
        <pc:spChg chg="mod">
          <ac:chgData name="Ragnhild Halvorsrud" userId="917ea340-fd63-490f-a7db-68428d24cf32" providerId="ADAL" clId="{3F26B701-AADC-4668-AAA4-FB7BA2B947B1}" dt="2020-06-19T09:18:16.638" v="5166"/>
          <ac:spMkLst>
            <pc:docMk/>
            <pc:sldMk cId="2858277977" sldId="523"/>
            <ac:spMk id="1267" creationId="{C5D77CC6-88F8-4196-9936-DCB22C65AC4A}"/>
          </ac:spMkLst>
        </pc:spChg>
        <pc:spChg chg="mod">
          <ac:chgData name="Ragnhild Halvorsrud" userId="917ea340-fd63-490f-a7db-68428d24cf32" providerId="ADAL" clId="{3F26B701-AADC-4668-AAA4-FB7BA2B947B1}" dt="2020-06-19T09:18:16.638" v="5166"/>
          <ac:spMkLst>
            <pc:docMk/>
            <pc:sldMk cId="2858277977" sldId="523"/>
            <ac:spMk id="1268" creationId="{E81D946F-E519-49E8-8362-06F774911C3D}"/>
          </ac:spMkLst>
        </pc:spChg>
        <pc:spChg chg="mod">
          <ac:chgData name="Ragnhild Halvorsrud" userId="917ea340-fd63-490f-a7db-68428d24cf32" providerId="ADAL" clId="{3F26B701-AADC-4668-AAA4-FB7BA2B947B1}" dt="2020-06-19T09:18:16.638" v="5166"/>
          <ac:spMkLst>
            <pc:docMk/>
            <pc:sldMk cId="2858277977" sldId="523"/>
            <ac:spMk id="1269" creationId="{3A575E1F-B461-4DDD-A172-D1ED203BA799}"/>
          </ac:spMkLst>
        </pc:spChg>
        <pc:spChg chg="mod">
          <ac:chgData name="Ragnhild Halvorsrud" userId="917ea340-fd63-490f-a7db-68428d24cf32" providerId="ADAL" clId="{3F26B701-AADC-4668-AAA4-FB7BA2B947B1}" dt="2020-06-19T09:18:16.638" v="5166"/>
          <ac:spMkLst>
            <pc:docMk/>
            <pc:sldMk cId="2858277977" sldId="523"/>
            <ac:spMk id="1270" creationId="{360642A0-9A41-45C0-90D2-5D50938E3936}"/>
          </ac:spMkLst>
        </pc:spChg>
        <pc:spChg chg="mod">
          <ac:chgData name="Ragnhild Halvorsrud" userId="917ea340-fd63-490f-a7db-68428d24cf32" providerId="ADAL" clId="{3F26B701-AADC-4668-AAA4-FB7BA2B947B1}" dt="2020-06-19T09:18:16.638" v="5166"/>
          <ac:spMkLst>
            <pc:docMk/>
            <pc:sldMk cId="2858277977" sldId="523"/>
            <ac:spMk id="1271" creationId="{4FFE8199-8FEB-4B0F-BF3B-B4681A37C07E}"/>
          </ac:spMkLst>
        </pc:spChg>
        <pc:spChg chg="mod">
          <ac:chgData name="Ragnhild Halvorsrud" userId="917ea340-fd63-490f-a7db-68428d24cf32" providerId="ADAL" clId="{3F26B701-AADC-4668-AAA4-FB7BA2B947B1}" dt="2020-06-19T09:18:16.638" v="5166"/>
          <ac:spMkLst>
            <pc:docMk/>
            <pc:sldMk cId="2858277977" sldId="523"/>
            <ac:spMk id="1272" creationId="{BCC22824-6697-4416-A113-29C5250DE16A}"/>
          </ac:spMkLst>
        </pc:spChg>
        <pc:spChg chg="mod">
          <ac:chgData name="Ragnhild Halvorsrud" userId="917ea340-fd63-490f-a7db-68428d24cf32" providerId="ADAL" clId="{3F26B701-AADC-4668-AAA4-FB7BA2B947B1}" dt="2020-06-19T09:18:16.638" v="5166"/>
          <ac:spMkLst>
            <pc:docMk/>
            <pc:sldMk cId="2858277977" sldId="523"/>
            <ac:spMk id="1273" creationId="{48B12AF5-7E22-47C8-B9E6-245FA82A4100}"/>
          </ac:spMkLst>
        </pc:spChg>
        <pc:spChg chg="mod">
          <ac:chgData name="Ragnhild Halvorsrud" userId="917ea340-fd63-490f-a7db-68428d24cf32" providerId="ADAL" clId="{3F26B701-AADC-4668-AAA4-FB7BA2B947B1}" dt="2020-06-19T09:18:16.638" v="5166"/>
          <ac:spMkLst>
            <pc:docMk/>
            <pc:sldMk cId="2858277977" sldId="523"/>
            <ac:spMk id="1274" creationId="{E4E9FD0F-BB99-4F42-A109-C63A5D596F5A}"/>
          </ac:spMkLst>
        </pc:spChg>
        <pc:spChg chg="mod">
          <ac:chgData name="Ragnhild Halvorsrud" userId="917ea340-fd63-490f-a7db-68428d24cf32" providerId="ADAL" clId="{3F26B701-AADC-4668-AAA4-FB7BA2B947B1}" dt="2020-06-19T09:18:16.638" v="5166"/>
          <ac:spMkLst>
            <pc:docMk/>
            <pc:sldMk cId="2858277977" sldId="523"/>
            <ac:spMk id="1275" creationId="{05BB49B6-9091-4E9C-9E9F-1EFF013C96BD}"/>
          </ac:spMkLst>
        </pc:spChg>
        <pc:spChg chg="mod">
          <ac:chgData name="Ragnhild Halvorsrud" userId="917ea340-fd63-490f-a7db-68428d24cf32" providerId="ADAL" clId="{3F26B701-AADC-4668-AAA4-FB7BA2B947B1}" dt="2020-06-19T09:18:16.638" v="5166"/>
          <ac:spMkLst>
            <pc:docMk/>
            <pc:sldMk cId="2858277977" sldId="523"/>
            <ac:spMk id="1276" creationId="{1206AA1D-8314-4260-B652-A8BFE9374830}"/>
          </ac:spMkLst>
        </pc:spChg>
        <pc:spChg chg="mod">
          <ac:chgData name="Ragnhild Halvorsrud" userId="917ea340-fd63-490f-a7db-68428d24cf32" providerId="ADAL" clId="{3F26B701-AADC-4668-AAA4-FB7BA2B947B1}" dt="2020-06-19T09:18:16.638" v="5166"/>
          <ac:spMkLst>
            <pc:docMk/>
            <pc:sldMk cId="2858277977" sldId="523"/>
            <ac:spMk id="1277" creationId="{8A5BBA74-3003-4EE7-9FF0-B280312B8596}"/>
          </ac:spMkLst>
        </pc:spChg>
        <pc:spChg chg="add del mod">
          <ac:chgData name="Ragnhild Halvorsrud" userId="917ea340-fd63-490f-a7db-68428d24cf32" providerId="ADAL" clId="{3F26B701-AADC-4668-AAA4-FB7BA2B947B1}" dt="2020-06-19T09:18:41.401" v="5169"/>
          <ac:spMkLst>
            <pc:docMk/>
            <pc:sldMk cId="2858277977" sldId="523"/>
            <ac:spMk id="1289" creationId="{9FE6D3CF-F215-458A-A12B-29720130EC4F}"/>
          </ac:spMkLst>
        </pc:spChg>
        <pc:spChg chg="add del mod">
          <ac:chgData name="Ragnhild Halvorsrud" userId="917ea340-fd63-490f-a7db-68428d24cf32" providerId="ADAL" clId="{3F26B701-AADC-4668-AAA4-FB7BA2B947B1}" dt="2020-06-19T09:18:41.401" v="5169"/>
          <ac:spMkLst>
            <pc:docMk/>
            <pc:sldMk cId="2858277977" sldId="523"/>
            <ac:spMk id="1290" creationId="{E2FBE08B-1D9A-42CC-9301-E959424AFBA9}"/>
          </ac:spMkLst>
        </pc:spChg>
        <pc:spChg chg="add del mod">
          <ac:chgData name="Ragnhild Halvorsrud" userId="917ea340-fd63-490f-a7db-68428d24cf32" providerId="ADAL" clId="{3F26B701-AADC-4668-AAA4-FB7BA2B947B1}" dt="2020-06-19T09:18:41.401" v="5169"/>
          <ac:spMkLst>
            <pc:docMk/>
            <pc:sldMk cId="2858277977" sldId="523"/>
            <ac:spMk id="1291" creationId="{8509D101-42D8-4EEB-8675-D3F18E9C3DED}"/>
          </ac:spMkLst>
        </pc:spChg>
        <pc:spChg chg="add del mod">
          <ac:chgData name="Ragnhild Halvorsrud" userId="917ea340-fd63-490f-a7db-68428d24cf32" providerId="ADAL" clId="{3F26B701-AADC-4668-AAA4-FB7BA2B947B1}" dt="2020-06-19T09:18:41.401" v="5169"/>
          <ac:spMkLst>
            <pc:docMk/>
            <pc:sldMk cId="2858277977" sldId="523"/>
            <ac:spMk id="1292" creationId="{F325D6D0-7E29-49EE-A5E6-9121D4844EB2}"/>
          </ac:spMkLst>
        </pc:spChg>
        <pc:spChg chg="add del mod">
          <ac:chgData name="Ragnhild Halvorsrud" userId="917ea340-fd63-490f-a7db-68428d24cf32" providerId="ADAL" clId="{3F26B701-AADC-4668-AAA4-FB7BA2B947B1}" dt="2020-06-19T09:18:41.401" v="5169"/>
          <ac:spMkLst>
            <pc:docMk/>
            <pc:sldMk cId="2858277977" sldId="523"/>
            <ac:spMk id="1293" creationId="{D1B08A9D-F4B9-4728-A5C7-3DF3F669CE8D}"/>
          </ac:spMkLst>
        </pc:spChg>
        <pc:spChg chg="add del mod">
          <ac:chgData name="Ragnhild Halvorsrud" userId="917ea340-fd63-490f-a7db-68428d24cf32" providerId="ADAL" clId="{3F26B701-AADC-4668-AAA4-FB7BA2B947B1}" dt="2020-06-19T09:18:41.401" v="5169"/>
          <ac:spMkLst>
            <pc:docMk/>
            <pc:sldMk cId="2858277977" sldId="523"/>
            <ac:spMk id="1294" creationId="{37F49F54-5FC9-4755-B601-6F1845FA6C0B}"/>
          </ac:spMkLst>
        </pc:spChg>
        <pc:spChg chg="add del mod">
          <ac:chgData name="Ragnhild Halvorsrud" userId="917ea340-fd63-490f-a7db-68428d24cf32" providerId="ADAL" clId="{3F26B701-AADC-4668-AAA4-FB7BA2B947B1}" dt="2020-06-19T09:18:41.401" v="5169"/>
          <ac:spMkLst>
            <pc:docMk/>
            <pc:sldMk cId="2858277977" sldId="523"/>
            <ac:spMk id="1296" creationId="{6BF3DAF4-7949-4BB0-83B8-4D79ABE55AED}"/>
          </ac:spMkLst>
        </pc:spChg>
        <pc:spChg chg="add del mod">
          <ac:chgData name="Ragnhild Halvorsrud" userId="917ea340-fd63-490f-a7db-68428d24cf32" providerId="ADAL" clId="{3F26B701-AADC-4668-AAA4-FB7BA2B947B1}" dt="2020-06-19T09:18:41.401" v="5169"/>
          <ac:spMkLst>
            <pc:docMk/>
            <pc:sldMk cId="2858277977" sldId="523"/>
            <ac:spMk id="1297" creationId="{02C7673D-3ECE-4B70-9468-B66669CE189D}"/>
          </ac:spMkLst>
        </pc:spChg>
        <pc:spChg chg="add del mod">
          <ac:chgData name="Ragnhild Halvorsrud" userId="917ea340-fd63-490f-a7db-68428d24cf32" providerId="ADAL" clId="{3F26B701-AADC-4668-AAA4-FB7BA2B947B1}" dt="2020-06-19T09:18:41.401" v="5169"/>
          <ac:spMkLst>
            <pc:docMk/>
            <pc:sldMk cId="2858277977" sldId="523"/>
            <ac:spMk id="1298" creationId="{D1239762-9A1D-484A-A71A-6DF2633FC037}"/>
          </ac:spMkLst>
        </pc:spChg>
        <pc:spChg chg="add del mod">
          <ac:chgData name="Ragnhild Halvorsrud" userId="917ea340-fd63-490f-a7db-68428d24cf32" providerId="ADAL" clId="{3F26B701-AADC-4668-AAA4-FB7BA2B947B1}" dt="2020-06-19T09:18:41.401" v="5169"/>
          <ac:spMkLst>
            <pc:docMk/>
            <pc:sldMk cId="2858277977" sldId="523"/>
            <ac:spMk id="1299" creationId="{3284657A-9331-4565-B211-D57F43087F83}"/>
          </ac:spMkLst>
        </pc:spChg>
        <pc:spChg chg="add del mod">
          <ac:chgData name="Ragnhild Halvorsrud" userId="917ea340-fd63-490f-a7db-68428d24cf32" providerId="ADAL" clId="{3F26B701-AADC-4668-AAA4-FB7BA2B947B1}" dt="2020-06-19T09:18:41.401" v="5169"/>
          <ac:spMkLst>
            <pc:docMk/>
            <pc:sldMk cId="2858277977" sldId="523"/>
            <ac:spMk id="1300" creationId="{48EB8DDF-225E-4F7C-AE23-980D9CB31F76}"/>
          </ac:spMkLst>
        </pc:spChg>
        <pc:spChg chg="add del mod">
          <ac:chgData name="Ragnhild Halvorsrud" userId="917ea340-fd63-490f-a7db-68428d24cf32" providerId="ADAL" clId="{3F26B701-AADC-4668-AAA4-FB7BA2B947B1}" dt="2020-06-19T09:18:41.401" v="5169"/>
          <ac:spMkLst>
            <pc:docMk/>
            <pc:sldMk cId="2858277977" sldId="523"/>
            <ac:spMk id="1301" creationId="{9D1E38B6-4C42-40F9-AA28-39D05CA0F572}"/>
          </ac:spMkLst>
        </pc:spChg>
        <pc:spChg chg="add del mod">
          <ac:chgData name="Ragnhild Halvorsrud" userId="917ea340-fd63-490f-a7db-68428d24cf32" providerId="ADAL" clId="{3F26B701-AADC-4668-AAA4-FB7BA2B947B1}" dt="2020-06-19T09:18:41.401" v="5169"/>
          <ac:spMkLst>
            <pc:docMk/>
            <pc:sldMk cId="2858277977" sldId="523"/>
            <ac:spMk id="1303" creationId="{ED702593-B1E0-4605-ADF8-E27FBAF7735A}"/>
          </ac:spMkLst>
        </pc:spChg>
        <pc:spChg chg="add del mod">
          <ac:chgData name="Ragnhild Halvorsrud" userId="917ea340-fd63-490f-a7db-68428d24cf32" providerId="ADAL" clId="{3F26B701-AADC-4668-AAA4-FB7BA2B947B1}" dt="2020-06-19T09:18:41.401" v="5169"/>
          <ac:spMkLst>
            <pc:docMk/>
            <pc:sldMk cId="2858277977" sldId="523"/>
            <ac:spMk id="1304" creationId="{3A2C045B-CF49-4D8B-A0AE-45AE6BEB154C}"/>
          </ac:spMkLst>
        </pc:spChg>
        <pc:spChg chg="add del mod">
          <ac:chgData name="Ragnhild Halvorsrud" userId="917ea340-fd63-490f-a7db-68428d24cf32" providerId="ADAL" clId="{3F26B701-AADC-4668-AAA4-FB7BA2B947B1}" dt="2020-06-19T09:18:41.401" v="5169"/>
          <ac:spMkLst>
            <pc:docMk/>
            <pc:sldMk cId="2858277977" sldId="523"/>
            <ac:spMk id="1305" creationId="{E6607B98-44E6-4359-9613-1BB43A154A6E}"/>
          </ac:spMkLst>
        </pc:spChg>
        <pc:spChg chg="add del mod">
          <ac:chgData name="Ragnhild Halvorsrud" userId="917ea340-fd63-490f-a7db-68428d24cf32" providerId="ADAL" clId="{3F26B701-AADC-4668-AAA4-FB7BA2B947B1}" dt="2020-06-19T09:18:41.401" v="5169"/>
          <ac:spMkLst>
            <pc:docMk/>
            <pc:sldMk cId="2858277977" sldId="523"/>
            <ac:spMk id="1306" creationId="{CFBCB77A-F304-4EDA-8B81-A110F1DD66A2}"/>
          </ac:spMkLst>
        </pc:spChg>
        <pc:spChg chg="add del mod">
          <ac:chgData name="Ragnhild Halvorsrud" userId="917ea340-fd63-490f-a7db-68428d24cf32" providerId="ADAL" clId="{3F26B701-AADC-4668-AAA4-FB7BA2B947B1}" dt="2020-06-19T09:18:41.401" v="5169"/>
          <ac:spMkLst>
            <pc:docMk/>
            <pc:sldMk cId="2858277977" sldId="523"/>
            <ac:spMk id="1307" creationId="{E11422A3-C087-457F-B0D3-8A169EED3D7F}"/>
          </ac:spMkLst>
        </pc:spChg>
        <pc:spChg chg="add del mod">
          <ac:chgData name="Ragnhild Halvorsrud" userId="917ea340-fd63-490f-a7db-68428d24cf32" providerId="ADAL" clId="{3F26B701-AADC-4668-AAA4-FB7BA2B947B1}" dt="2020-06-19T09:18:41.401" v="5169"/>
          <ac:spMkLst>
            <pc:docMk/>
            <pc:sldMk cId="2858277977" sldId="523"/>
            <ac:spMk id="1308" creationId="{7DD86B50-F6F6-47F3-B3DE-72CF1D40D500}"/>
          </ac:spMkLst>
        </pc:spChg>
        <pc:spChg chg="add del mod">
          <ac:chgData name="Ragnhild Halvorsrud" userId="917ea340-fd63-490f-a7db-68428d24cf32" providerId="ADAL" clId="{3F26B701-AADC-4668-AAA4-FB7BA2B947B1}" dt="2020-06-19T09:18:41.401" v="5169"/>
          <ac:spMkLst>
            <pc:docMk/>
            <pc:sldMk cId="2858277977" sldId="523"/>
            <ac:spMk id="1310" creationId="{F6B4C98A-4900-4B0F-8826-3DAF516718AF}"/>
          </ac:spMkLst>
        </pc:spChg>
        <pc:spChg chg="add del mod">
          <ac:chgData name="Ragnhild Halvorsrud" userId="917ea340-fd63-490f-a7db-68428d24cf32" providerId="ADAL" clId="{3F26B701-AADC-4668-AAA4-FB7BA2B947B1}" dt="2020-06-19T09:18:41.401" v="5169"/>
          <ac:spMkLst>
            <pc:docMk/>
            <pc:sldMk cId="2858277977" sldId="523"/>
            <ac:spMk id="1311" creationId="{0B75F033-C49D-41C4-B72F-7436D4D38BB0}"/>
          </ac:spMkLst>
        </pc:spChg>
        <pc:spChg chg="add del mod">
          <ac:chgData name="Ragnhild Halvorsrud" userId="917ea340-fd63-490f-a7db-68428d24cf32" providerId="ADAL" clId="{3F26B701-AADC-4668-AAA4-FB7BA2B947B1}" dt="2020-06-19T09:18:41.401" v="5169"/>
          <ac:spMkLst>
            <pc:docMk/>
            <pc:sldMk cId="2858277977" sldId="523"/>
            <ac:spMk id="1312" creationId="{C34AAC76-4FEF-4DD3-B77B-10BB009D6852}"/>
          </ac:spMkLst>
        </pc:spChg>
        <pc:spChg chg="add del mod">
          <ac:chgData name="Ragnhild Halvorsrud" userId="917ea340-fd63-490f-a7db-68428d24cf32" providerId="ADAL" clId="{3F26B701-AADC-4668-AAA4-FB7BA2B947B1}" dt="2020-06-19T09:18:41.401" v="5169"/>
          <ac:spMkLst>
            <pc:docMk/>
            <pc:sldMk cId="2858277977" sldId="523"/>
            <ac:spMk id="1313" creationId="{32178BD4-AEFD-4814-A499-B881A54F427D}"/>
          </ac:spMkLst>
        </pc:spChg>
        <pc:spChg chg="add del mod">
          <ac:chgData name="Ragnhild Halvorsrud" userId="917ea340-fd63-490f-a7db-68428d24cf32" providerId="ADAL" clId="{3F26B701-AADC-4668-AAA4-FB7BA2B947B1}" dt="2020-06-19T09:18:41.401" v="5169"/>
          <ac:spMkLst>
            <pc:docMk/>
            <pc:sldMk cId="2858277977" sldId="523"/>
            <ac:spMk id="1314" creationId="{762C3127-3E7C-4241-8A91-8F357A556CBE}"/>
          </ac:spMkLst>
        </pc:spChg>
        <pc:spChg chg="add del mod">
          <ac:chgData name="Ragnhild Halvorsrud" userId="917ea340-fd63-490f-a7db-68428d24cf32" providerId="ADAL" clId="{3F26B701-AADC-4668-AAA4-FB7BA2B947B1}" dt="2020-06-19T09:18:41.401" v="5169"/>
          <ac:spMkLst>
            <pc:docMk/>
            <pc:sldMk cId="2858277977" sldId="523"/>
            <ac:spMk id="1315" creationId="{90E1B41E-A898-4314-9AEE-56B13CE1EEF1}"/>
          </ac:spMkLst>
        </pc:spChg>
        <pc:spChg chg="add del mod">
          <ac:chgData name="Ragnhild Halvorsrud" userId="917ea340-fd63-490f-a7db-68428d24cf32" providerId="ADAL" clId="{3F26B701-AADC-4668-AAA4-FB7BA2B947B1}" dt="2020-06-19T09:18:41.401" v="5169"/>
          <ac:spMkLst>
            <pc:docMk/>
            <pc:sldMk cId="2858277977" sldId="523"/>
            <ac:spMk id="1317" creationId="{6DC922BD-0498-436F-954A-69C099BF6D7C}"/>
          </ac:spMkLst>
        </pc:spChg>
        <pc:spChg chg="add del mod">
          <ac:chgData name="Ragnhild Halvorsrud" userId="917ea340-fd63-490f-a7db-68428d24cf32" providerId="ADAL" clId="{3F26B701-AADC-4668-AAA4-FB7BA2B947B1}" dt="2020-06-19T09:18:41.401" v="5169"/>
          <ac:spMkLst>
            <pc:docMk/>
            <pc:sldMk cId="2858277977" sldId="523"/>
            <ac:spMk id="1318" creationId="{205C2BFB-0333-476F-87B0-7269C82BD5AA}"/>
          </ac:spMkLst>
        </pc:spChg>
        <pc:spChg chg="add del mod">
          <ac:chgData name="Ragnhild Halvorsrud" userId="917ea340-fd63-490f-a7db-68428d24cf32" providerId="ADAL" clId="{3F26B701-AADC-4668-AAA4-FB7BA2B947B1}" dt="2020-06-19T09:18:41.401" v="5169"/>
          <ac:spMkLst>
            <pc:docMk/>
            <pc:sldMk cId="2858277977" sldId="523"/>
            <ac:spMk id="1319" creationId="{8A4C841B-14FA-4424-BE35-99D9243A3556}"/>
          </ac:spMkLst>
        </pc:spChg>
        <pc:spChg chg="add del mod">
          <ac:chgData name="Ragnhild Halvorsrud" userId="917ea340-fd63-490f-a7db-68428d24cf32" providerId="ADAL" clId="{3F26B701-AADC-4668-AAA4-FB7BA2B947B1}" dt="2020-06-19T09:18:41.401" v="5169"/>
          <ac:spMkLst>
            <pc:docMk/>
            <pc:sldMk cId="2858277977" sldId="523"/>
            <ac:spMk id="1320" creationId="{D72E3437-F705-4577-9DF3-6075000DE1A7}"/>
          </ac:spMkLst>
        </pc:spChg>
        <pc:spChg chg="add del mod">
          <ac:chgData name="Ragnhild Halvorsrud" userId="917ea340-fd63-490f-a7db-68428d24cf32" providerId="ADAL" clId="{3F26B701-AADC-4668-AAA4-FB7BA2B947B1}" dt="2020-06-19T09:18:41.401" v="5169"/>
          <ac:spMkLst>
            <pc:docMk/>
            <pc:sldMk cId="2858277977" sldId="523"/>
            <ac:spMk id="1321" creationId="{4492DA63-7630-4EE1-BAD6-A0AB412E4644}"/>
          </ac:spMkLst>
        </pc:spChg>
        <pc:spChg chg="add del mod">
          <ac:chgData name="Ragnhild Halvorsrud" userId="917ea340-fd63-490f-a7db-68428d24cf32" providerId="ADAL" clId="{3F26B701-AADC-4668-AAA4-FB7BA2B947B1}" dt="2020-06-19T09:18:41.401" v="5169"/>
          <ac:spMkLst>
            <pc:docMk/>
            <pc:sldMk cId="2858277977" sldId="523"/>
            <ac:spMk id="1322" creationId="{069177D5-3589-431F-8D0F-ED7CF8641370}"/>
          </ac:spMkLst>
        </pc:spChg>
        <pc:spChg chg="add del mod">
          <ac:chgData name="Ragnhild Halvorsrud" userId="917ea340-fd63-490f-a7db-68428d24cf32" providerId="ADAL" clId="{3F26B701-AADC-4668-AAA4-FB7BA2B947B1}" dt="2020-06-19T09:18:41.401" v="5169"/>
          <ac:spMkLst>
            <pc:docMk/>
            <pc:sldMk cId="2858277977" sldId="523"/>
            <ac:spMk id="1323" creationId="{199581C9-A867-498E-81EE-ADA9D6EA43A5}"/>
          </ac:spMkLst>
        </pc:spChg>
        <pc:spChg chg="add del mod">
          <ac:chgData name="Ragnhild Halvorsrud" userId="917ea340-fd63-490f-a7db-68428d24cf32" providerId="ADAL" clId="{3F26B701-AADC-4668-AAA4-FB7BA2B947B1}" dt="2020-06-19T09:18:41.401" v="5169"/>
          <ac:spMkLst>
            <pc:docMk/>
            <pc:sldMk cId="2858277977" sldId="523"/>
            <ac:spMk id="1324" creationId="{402CC046-A197-4C21-A11F-3AB0872572C7}"/>
          </ac:spMkLst>
        </pc:spChg>
        <pc:spChg chg="add del mod">
          <ac:chgData name="Ragnhild Halvorsrud" userId="917ea340-fd63-490f-a7db-68428d24cf32" providerId="ADAL" clId="{3F26B701-AADC-4668-AAA4-FB7BA2B947B1}" dt="2020-06-19T09:18:41.401" v="5169"/>
          <ac:spMkLst>
            <pc:docMk/>
            <pc:sldMk cId="2858277977" sldId="523"/>
            <ac:spMk id="1325" creationId="{6BB682B0-9DBE-4EF0-80DF-58098F07A887}"/>
          </ac:spMkLst>
        </pc:spChg>
        <pc:spChg chg="add del mod">
          <ac:chgData name="Ragnhild Halvorsrud" userId="917ea340-fd63-490f-a7db-68428d24cf32" providerId="ADAL" clId="{3F26B701-AADC-4668-AAA4-FB7BA2B947B1}" dt="2020-06-19T09:18:41.401" v="5169"/>
          <ac:spMkLst>
            <pc:docMk/>
            <pc:sldMk cId="2858277977" sldId="523"/>
            <ac:spMk id="1326" creationId="{4BAE18AC-D282-4D8C-96F9-4DFDCBA705A8}"/>
          </ac:spMkLst>
        </pc:spChg>
        <pc:spChg chg="add del mod">
          <ac:chgData name="Ragnhild Halvorsrud" userId="917ea340-fd63-490f-a7db-68428d24cf32" providerId="ADAL" clId="{3F26B701-AADC-4668-AAA4-FB7BA2B947B1}" dt="2020-06-19T09:18:41.401" v="5169"/>
          <ac:spMkLst>
            <pc:docMk/>
            <pc:sldMk cId="2858277977" sldId="523"/>
            <ac:spMk id="1327" creationId="{350F8935-688B-49C9-8AC2-9C7674CBB8F3}"/>
          </ac:spMkLst>
        </pc:spChg>
        <pc:spChg chg="mod">
          <ac:chgData name="Ragnhild Halvorsrud" userId="917ea340-fd63-490f-a7db-68428d24cf32" providerId="ADAL" clId="{3F26B701-AADC-4668-AAA4-FB7BA2B947B1}" dt="2020-06-19T09:18:16.638" v="5166"/>
          <ac:spMkLst>
            <pc:docMk/>
            <pc:sldMk cId="2858277977" sldId="523"/>
            <ac:spMk id="1338" creationId="{4901F716-0A53-4845-872E-924DC41A5E12}"/>
          </ac:spMkLst>
        </pc:spChg>
        <pc:spChg chg="mod">
          <ac:chgData name="Ragnhild Halvorsrud" userId="917ea340-fd63-490f-a7db-68428d24cf32" providerId="ADAL" clId="{3F26B701-AADC-4668-AAA4-FB7BA2B947B1}" dt="2020-06-19T09:18:16.638" v="5166"/>
          <ac:spMkLst>
            <pc:docMk/>
            <pc:sldMk cId="2858277977" sldId="523"/>
            <ac:spMk id="1339" creationId="{2B8E998A-733F-4D09-B391-E7043153EC8A}"/>
          </ac:spMkLst>
        </pc:spChg>
        <pc:spChg chg="mod">
          <ac:chgData name="Ragnhild Halvorsrud" userId="917ea340-fd63-490f-a7db-68428d24cf32" providerId="ADAL" clId="{3F26B701-AADC-4668-AAA4-FB7BA2B947B1}" dt="2020-06-19T09:18:16.638" v="5166"/>
          <ac:spMkLst>
            <pc:docMk/>
            <pc:sldMk cId="2858277977" sldId="523"/>
            <ac:spMk id="1340" creationId="{83BDD868-0890-4141-84D8-2BB4B2A0885D}"/>
          </ac:spMkLst>
        </pc:spChg>
        <pc:spChg chg="mod">
          <ac:chgData name="Ragnhild Halvorsrud" userId="917ea340-fd63-490f-a7db-68428d24cf32" providerId="ADAL" clId="{3F26B701-AADC-4668-AAA4-FB7BA2B947B1}" dt="2020-06-19T09:18:16.638" v="5166"/>
          <ac:spMkLst>
            <pc:docMk/>
            <pc:sldMk cId="2858277977" sldId="523"/>
            <ac:spMk id="1341" creationId="{6E5E00BC-1881-4F08-9752-381A55092308}"/>
          </ac:spMkLst>
        </pc:spChg>
        <pc:spChg chg="mod">
          <ac:chgData name="Ragnhild Halvorsrud" userId="917ea340-fd63-490f-a7db-68428d24cf32" providerId="ADAL" clId="{3F26B701-AADC-4668-AAA4-FB7BA2B947B1}" dt="2020-06-19T09:18:16.638" v="5166"/>
          <ac:spMkLst>
            <pc:docMk/>
            <pc:sldMk cId="2858277977" sldId="523"/>
            <ac:spMk id="1342" creationId="{B167ADE6-21D3-4532-984F-873420422179}"/>
          </ac:spMkLst>
        </pc:spChg>
        <pc:spChg chg="mod">
          <ac:chgData name="Ragnhild Halvorsrud" userId="917ea340-fd63-490f-a7db-68428d24cf32" providerId="ADAL" clId="{3F26B701-AADC-4668-AAA4-FB7BA2B947B1}" dt="2020-06-19T09:18:16.638" v="5166"/>
          <ac:spMkLst>
            <pc:docMk/>
            <pc:sldMk cId="2858277977" sldId="523"/>
            <ac:spMk id="1343" creationId="{E50DF353-E01F-4AB8-9DAC-CBB055266B27}"/>
          </ac:spMkLst>
        </pc:spChg>
        <pc:spChg chg="mod">
          <ac:chgData name="Ragnhild Halvorsrud" userId="917ea340-fd63-490f-a7db-68428d24cf32" providerId="ADAL" clId="{3F26B701-AADC-4668-AAA4-FB7BA2B947B1}" dt="2020-06-19T09:18:16.638" v="5166"/>
          <ac:spMkLst>
            <pc:docMk/>
            <pc:sldMk cId="2858277977" sldId="523"/>
            <ac:spMk id="1344" creationId="{DAFA3264-B628-4FEC-B90E-B5AD5FCAF913}"/>
          </ac:spMkLst>
        </pc:spChg>
        <pc:spChg chg="mod">
          <ac:chgData name="Ragnhild Halvorsrud" userId="917ea340-fd63-490f-a7db-68428d24cf32" providerId="ADAL" clId="{3F26B701-AADC-4668-AAA4-FB7BA2B947B1}" dt="2020-06-19T09:18:16.638" v="5166"/>
          <ac:spMkLst>
            <pc:docMk/>
            <pc:sldMk cId="2858277977" sldId="523"/>
            <ac:spMk id="1346" creationId="{4A350913-FDD1-4D25-900E-D8DC4B3B0BCA}"/>
          </ac:spMkLst>
        </pc:spChg>
        <pc:spChg chg="mod">
          <ac:chgData name="Ragnhild Halvorsrud" userId="917ea340-fd63-490f-a7db-68428d24cf32" providerId="ADAL" clId="{3F26B701-AADC-4668-AAA4-FB7BA2B947B1}" dt="2020-06-19T09:18:16.638" v="5166"/>
          <ac:spMkLst>
            <pc:docMk/>
            <pc:sldMk cId="2858277977" sldId="523"/>
            <ac:spMk id="1347" creationId="{C83626F1-8EEA-4213-8BED-F269E2F0031D}"/>
          </ac:spMkLst>
        </pc:spChg>
        <pc:spChg chg="mod">
          <ac:chgData name="Ragnhild Halvorsrud" userId="917ea340-fd63-490f-a7db-68428d24cf32" providerId="ADAL" clId="{3F26B701-AADC-4668-AAA4-FB7BA2B947B1}" dt="2020-06-19T09:18:16.638" v="5166"/>
          <ac:spMkLst>
            <pc:docMk/>
            <pc:sldMk cId="2858277977" sldId="523"/>
            <ac:spMk id="1348" creationId="{8A2BACF8-B0F5-430A-B0C9-8CDCD40BC94C}"/>
          </ac:spMkLst>
        </pc:spChg>
        <pc:spChg chg="mod">
          <ac:chgData name="Ragnhild Halvorsrud" userId="917ea340-fd63-490f-a7db-68428d24cf32" providerId="ADAL" clId="{3F26B701-AADC-4668-AAA4-FB7BA2B947B1}" dt="2020-06-19T09:18:16.638" v="5166"/>
          <ac:spMkLst>
            <pc:docMk/>
            <pc:sldMk cId="2858277977" sldId="523"/>
            <ac:spMk id="1349" creationId="{40B3349E-CA45-42AA-8E2C-ED790F1A5B8D}"/>
          </ac:spMkLst>
        </pc:spChg>
        <pc:spChg chg="mod">
          <ac:chgData name="Ragnhild Halvorsrud" userId="917ea340-fd63-490f-a7db-68428d24cf32" providerId="ADAL" clId="{3F26B701-AADC-4668-AAA4-FB7BA2B947B1}" dt="2020-06-19T09:18:16.638" v="5166"/>
          <ac:spMkLst>
            <pc:docMk/>
            <pc:sldMk cId="2858277977" sldId="523"/>
            <ac:spMk id="1350" creationId="{81DCB191-4C19-49BE-81D5-3D813CF9263E}"/>
          </ac:spMkLst>
        </pc:spChg>
        <pc:spChg chg="mod">
          <ac:chgData name="Ragnhild Halvorsrud" userId="917ea340-fd63-490f-a7db-68428d24cf32" providerId="ADAL" clId="{3F26B701-AADC-4668-AAA4-FB7BA2B947B1}" dt="2020-06-19T09:18:16.638" v="5166"/>
          <ac:spMkLst>
            <pc:docMk/>
            <pc:sldMk cId="2858277977" sldId="523"/>
            <ac:spMk id="1351" creationId="{045CD6E2-9E44-48FF-A993-19AA6BECA9BF}"/>
          </ac:spMkLst>
        </pc:spChg>
        <pc:spChg chg="mod">
          <ac:chgData name="Ragnhild Halvorsrud" userId="917ea340-fd63-490f-a7db-68428d24cf32" providerId="ADAL" clId="{3F26B701-AADC-4668-AAA4-FB7BA2B947B1}" dt="2020-06-19T09:18:16.638" v="5166"/>
          <ac:spMkLst>
            <pc:docMk/>
            <pc:sldMk cId="2858277977" sldId="523"/>
            <ac:spMk id="1352" creationId="{E12909BF-F86B-4AA1-82D4-4F8666E2CF22}"/>
          </ac:spMkLst>
        </pc:spChg>
        <pc:spChg chg="mod">
          <ac:chgData name="Ragnhild Halvorsrud" userId="917ea340-fd63-490f-a7db-68428d24cf32" providerId="ADAL" clId="{3F26B701-AADC-4668-AAA4-FB7BA2B947B1}" dt="2020-06-19T09:18:16.638" v="5166"/>
          <ac:spMkLst>
            <pc:docMk/>
            <pc:sldMk cId="2858277977" sldId="523"/>
            <ac:spMk id="1354" creationId="{DD35A693-6522-4392-A3AB-58F4179EAA9D}"/>
          </ac:spMkLst>
        </pc:spChg>
        <pc:spChg chg="mod">
          <ac:chgData name="Ragnhild Halvorsrud" userId="917ea340-fd63-490f-a7db-68428d24cf32" providerId="ADAL" clId="{3F26B701-AADC-4668-AAA4-FB7BA2B947B1}" dt="2020-06-19T09:18:16.638" v="5166"/>
          <ac:spMkLst>
            <pc:docMk/>
            <pc:sldMk cId="2858277977" sldId="523"/>
            <ac:spMk id="1355" creationId="{ADC5C04A-EA85-4525-A927-3874D73BC18D}"/>
          </ac:spMkLst>
        </pc:spChg>
        <pc:spChg chg="mod">
          <ac:chgData name="Ragnhild Halvorsrud" userId="917ea340-fd63-490f-a7db-68428d24cf32" providerId="ADAL" clId="{3F26B701-AADC-4668-AAA4-FB7BA2B947B1}" dt="2020-06-19T09:18:16.638" v="5166"/>
          <ac:spMkLst>
            <pc:docMk/>
            <pc:sldMk cId="2858277977" sldId="523"/>
            <ac:spMk id="1356" creationId="{8F930D79-19F3-49D3-95FC-6F7415EF5EEA}"/>
          </ac:spMkLst>
        </pc:spChg>
        <pc:spChg chg="mod">
          <ac:chgData name="Ragnhild Halvorsrud" userId="917ea340-fd63-490f-a7db-68428d24cf32" providerId="ADAL" clId="{3F26B701-AADC-4668-AAA4-FB7BA2B947B1}" dt="2020-06-19T09:18:16.638" v="5166"/>
          <ac:spMkLst>
            <pc:docMk/>
            <pc:sldMk cId="2858277977" sldId="523"/>
            <ac:spMk id="1357" creationId="{588CFB5C-8251-455C-8F82-09DA3F6F73C8}"/>
          </ac:spMkLst>
        </pc:spChg>
        <pc:spChg chg="mod">
          <ac:chgData name="Ragnhild Halvorsrud" userId="917ea340-fd63-490f-a7db-68428d24cf32" providerId="ADAL" clId="{3F26B701-AADC-4668-AAA4-FB7BA2B947B1}" dt="2020-06-19T09:18:16.638" v="5166"/>
          <ac:spMkLst>
            <pc:docMk/>
            <pc:sldMk cId="2858277977" sldId="523"/>
            <ac:spMk id="1358" creationId="{C3AE763D-5B2F-41A2-95F9-279E615EBDE4}"/>
          </ac:spMkLst>
        </pc:spChg>
        <pc:spChg chg="mod">
          <ac:chgData name="Ragnhild Halvorsrud" userId="917ea340-fd63-490f-a7db-68428d24cf32" providerId="ADAL" clId="{3F26B701-AADC-4668-AAA4-FB7BA2B947B1}" dt="2020-06-19T09:18:16.638" v="5166"/>
          <ac:spMkLst>
            <pc:docMk/>
            <pc:sldMk cId="2858277977" sldId="523"/>
            <ac:spMk id="1359" creationId="{E8F48109-B043-4BB8-BD65-D0D1EC0EA108}"/>
          </ac:spMkLst>
        </pc:spChg>
        <pc:spChg chg="mod">
          <ac:chgData name="Ragnhild Halvorsrud" userId="917ea340-fd63-490f-a7db-68428d24cf32" providerId="ADAL" clId="{3F26B701-AADC-4668-AAA4-FB7BA2B947B1}" dt="2020-06-19T09:18:16.638" v="5166"/>
          <ac:spMkLst>
            <pc:docMk/>
            <pc:sldMk cId="2858277977" sldId="523"/>
            <ac:spMk id="1360" creationId="{601E3CCF-8BA8-4796-9C25-2674628AE49F}"/>
          </ac:spMkLst>
        </pc:spChg>
        <pc:spChg chg="mod">
          <ac:chgData name="Ragnhild Halvorsrud" userId="917ea340-fd63-490f-a7db-68428d24cf32" providerId="ADAL" clId="{3F26B701-AADC-4668-AAA4-FB7BA2B947B1}" dt="2020-06-19T09:18:16.638" v="5166"/>
          <ac:spMkLst>
            <pc:docMk/>
            <pc:sldMk cId="2858277977" sldId="523"/>
            <ac:spMk id="1362" creationId="{29C79A96-2142-4F0C-A127-C058DA524F81}"/>
          </ac:spMkLst>
        </pc:spChg>
        <pc:spChg chg="mod">
          <ac:chgData name="Ragnhild Halvorsrud" userId="917ea340-fd63-490f-a7db-68428d24cf32" providerId="ADAL" clId="{3F26B701-AADC-4668-AAA4-FB7BA2B947B1}" dt="2020-06-19T09:18:16.638" v="5166"/>
          <ac:spMkLst>
            <pc:docMk/>
            <pc:sldMk cId="2858277977" sldId="523"/>
            <ac:spMk id="1363" creationId="{205CFA26-E1D8-4D9A-84D4-A596D0DEB8A1}"/>
          </ac:spMkLst>
        </pc:spChg>
        <pc:spChg chg="mod">
          <ac:chgData name="Ragnhild Halvorsrud" userId="917ea340-fd63-490f-a7db-68428d24cf32" providerId="ADAL" clId="{3F26B701-AADC-4668-AAA4-FB7BA2B947B1}" dt="2020-06-19T09:18:16.638" v="5166"/>
          <ac:spMkLst>
            <pc:docMk/>
            <pc:sldMk cId="2858277977" sldId="523"/>
            <ac:spMk id="1364" creationId="{C954D6EF-4AA1-4BFD-8CA6-219860D50EEA}"/>
          </ac:spMkLst>
        </pc:spChg>
        <pc:spChg chg="mod">
          <ac:chgData name="Ragnhild Halvorsrud" userId="917ea340-fd63-490f-a7db-68428d24cf32" providerId="ADAL" clId="{3F26B701-AADC-4668-AAA4-FB7BA2B947B1}" dt="2020-06-19T09:18:16.638" v="5166"/>
          <ac:spMkLst>
            <pc:docMk/>
            <pc:sldMk cId="2858277977" sldId="523"/>
            <ac:spMk id="1365" creationId="{4450C590-6601-4860-BD60-978868780A66}"/>
          </ac:spMkLst>
        </pc:spChg>
        <pc:spChg chg="mod">
          <ac:chgData name="Ragnhild Halvorsrud" userId="917ea340-fd63-490f-a7db-68428d24cf32" providerId="ADAL" clId="{3F26B701-AADC-4668-AAA4-FB7BA2B947B1}" dt="2020-06-19T09:18:16.638" v="5166"/>
          <ac:spMkLst>
            <pc:docMk/>
            <pc:sldMk cId="2858277977" sldId="523"/>
            <ac:spMk id="1366" creationId="{AA1E5E1F-4089-4A9C-ABFF-220DA1D80959}"/>
          </ac:spMkLst>
        </pc:spChg>
        <pc:spChg chg="mod">
          <ac:chgData name="Ragnhild Halvorsrud" userId="917ea340-fd63-490f-a7db-68428d24cf32" providerId="ADAL" clId="{3F26B701-AADC-4668-AAA4-FB7BA2B947B1}" dt="2020-06-19T09:18:16.638" v="5166"/>
          <ac:spMkLst>
            <pc:docMk/>
            <pc:sldMk cId="2858277977" sldId="523"/>
            <ac:spMk id="1367" creationId="{F3D53C39-C111-48E9-B361-BD788EAB3385}"/>
          </ac:spMkLst>
        </pc:spChg>
        <pc:spChg chg="mod">
          <ac:chgData name="Ragnhild Halvorsrud" userId="917ea340-fd63-490f-a7db-68428d24cf32" providerId="ADAL" clId="{3F26B701-AADC-4668-AAA4-FB7BA2B947B1}" dt="2020-06-19T09:18:16.638" v="5166"/>
          <ac:spMkLst>
            <pc:docMk/>
            <pc:sldMk cId="2858277977" sldId="523"/>
            <ac:spMk id="1368" creationId="{3C51BF60-7855-4025-B097-02F3CB2A5D15}"/>
          </ac:spMkLst>
        </pc:spChg>
        <pc:spChg chg="mod">
          <ac:chgData name="Ragnhild Halvorsrud" userId="917ea340-fd63-490f-a7db-68428d24cf32" providerId="ADAL" clId="{3F26B701-AADC-4668-AAA4-FB7BA2B947B1}" dt="2020-06-19T09:18:16.638" v="5166"/>
          <ac:spMkLst>
            <pc:docMk/>
            <pc:sldMk cId="2858277977" sldId="523"/>
            <ac:spMk id="1370" creationId="{210992FA-D35A-42B3-87D2-F8ADBEADCBD4}"/>
          </ac:spMkLst>
        </pc:spChg>
        <pc:spChg chg="mod">
          <ac:chgData name="Ragnhild Halvorsrud" userId="917ea340-fd63-490f-a7db-68428d24cf32" providerId="ADAL" clId="{3F26B701-AADC-4668-AAA4-FB7BA2B947B1}" dt="2020-06-19T09:18:16.638" v="5166"/>
          <ac:spMkLst>
            <pc:docMk/>
            <pc:sldMk cId="2858277977" sldId="523"/>
            <ac:spMk id="1371" creationId="{9E7B51F1-96BC-4754-8EE5-14F906E9B1B2}"/>
          </ac:spMkLst>
        </pc:spChg>
        <pc:spChg chg="mod">
          <ac:chgData name="Ragnhild Halvorsrud" userId="917ea340-fd63-490f-a7db-68428d24cf32" providerId="ADAL" clId="{3F26B701-AADC-4668-AAA4-FB7BA2B947B1}" dt="2020-06-19T09:18:16.638" v="5166"/>
          <ac:spMkLst>
            <pc:docMk/>
            <pc:sldMk cId="2858277977" sldId="523"/>
            <ac:spMk id="1372" creationId="{F130C36F-EE21-4856-BD55-0C351DB5E87D}"/>
          </ac:spMkLst>
        </pc:spChg>
        <pc:spChg chg="mod">
          <ac:chgData name="Ragnhild Halvorsrud" userId="917ea340-fd63-490f-a7db-68428d24cf32" providerId="ADAL" clId="{3F26B701-AADC-4668-AAA4-FB7BA2B947B1}" dt="2020-06-19T09:18:16.638" v="5166"/>
          <ac:spMkLst>
            <pc:docMk/>
            <pc:sldMk cId="2858277977" sldId="523"/>
            <ac:spMk id="1373" creationId="{96536331-02DE-48B2-9379-4A6C7356BD19}"/>
          </ac:spMkLst>
        </pc:spChg>
        <pc:spChg chg="mod">
          <ac:chgData name="Ragnhild Halvorsrud" userId="917ea340-fd63-490f-a7db-68428d24cf32" providerId="ADAL" clId="{3F26B701-AADC-4668-AAA4-FB7BA2B947B1}" dt="2020-06-19T09:18:16.638" v="5166"/>
          <ac:spMkLst>
            <pc:docMk/>
            <pc:sldMk cId="2858277977" sldId="523"/>
            <ac:spMk id="1374" creationId="{73E6A3C5-32D5-4726-B4FF-E81EBC777A55}"/>
          </ac:spMkLst>
        </pc:spChg>
        <pc:spChg chg="mod">
          <ac:chgData name="Ragnhild Halvorsrud" userId="917ea340-fd63-490f-a7db-68428d24cf32" providerId="ADAL" clId="{3F26B701-AADC-4668-AAA4-FB7BA2B947B1}" dt="2020-06-19T09:18:16.638" v="5166"/>
          <ac:spMkLst>
            <pc:docMk/>
            <pc:sldMk cId="2858277977" sldId="523"/>
            <ac:spMk id="1375" creationId="{3D8A4C61-39AB-40B2-ABE7-89E3E13C4B55}"/>
          </ac:spMkLst>
        </pc:spChg>
        <pc:spChg chg="mod">
          <ac:chgData name="Ragnhild Halvorsrud" userId="917ea340-fd63-490f-a7db-68428d24cf32" providerId="ADAL" clId="{3F26B701-AADC-4668-AAA4-FB7BA2B947B1}" dt="2020-06-19T09:18:16.638" v="5166"/>
          <ac:spMkLst>
            <pc:docMk/>
            <pc:sldMk cId="2858277977" sldId="523"/>
            <ac:spMk id="1376" creationId="{3CFA9E48-716B-4B3E-97E2-E7E8A7219F5B}"/>
          </ac:spMkLst>
        </pc:spChg>
        <pc:spChg chg="mod">
          <ac:chgData name="Ragnhild Halvorsrud" userId="917ea340-fd63-490f-a7db-68428d24cf32" providerId="ADAL" clId="{3F26B701-AADC-4668-AAA4-FB7BA2B947B1}" dt="2020-06-19T09:18:16.638" v="5166"/>
          <ac:spMkLst>
            <pc:docMk/>
            <pc:sldMk cId="2858277977" sldId="523"/>
            <ac:spMk id="1377" creationId="{718DD921-F912-4194-83C8-4F427BBCC8DE}"/>
          </ac:spMkLst>
        </pc:spChg>
        <pc:spChg chg="mod">
          <ac:chgData name="Ragnhild Halvorsrud" userId="917ea340-fd63-490f-a7db-68428d24cf32" providerId="ADAL" clId="{3F26B701-AADC-4668-AAA4-FB7BA2B947B1}" dt="2020-06-19T09:18:16.638" v="5166"/>
          <ac:spMkLst>
            <pc:docMk/>
            <pc:sldMk cId="2858277977" sldId="523"/>
            <ac:spMk id="1378" creationId="{A300E44A-A739-4AA2-98D2-B02854096047}"/>
          </ac:spMkLst>
        </pc:spChg>
        <pc:spChg chg="mod">
          <ac:chgData name="Ragnhild Halvorsrud" userId="917ea340-fd63-490f-a7db-68428d24cf32" providerId="ADAL" clId="{3F26B701-AADC-4668-AAA4-FB7BA2B947B1}" dt="2020-06-19T09:18:16.638" v="5166"/>
          <ac:spMkLst>
            <pc:docMk/>
            <pc:sldMk cId="2858277977" sldId="523"/>
            <ac:spMk id="1379" creationId="{B4703057-52AE-408A-9FA7-A8A17ED6D717}"/>
          </ac:spMkLst>
        </pc:spChg>
        <pc:spChg chg="mod">
          <ac:chgData name="Ragnhild Halvorsrud" userId="917ea340-fd63-490f-a7db-68428d24cf32" providerId="ADAL" clId="{3F26B701-AADC-4668-AAA4-FB7BA2B947B1}" dt="2020-06-19T09:18:16.638" v="5166"/>
          <ac:spMkLst>
            <pc:docMk/>
            <pc:sldMk cId="2858277977" sldId="523"/>
            <ac:spMk id="1380" creationId="{6ABFEAB6-D22E-4EDB-A738-310D522C5F2F}"/>
          </ac:spMkLst>
        </pc:spChg>
        <pc:spChg chg="mod">
          <ac:chgData name="Ragnhild Halvorsrud" userId="917ea340-fd63-490f-a7db-68428d24cf32" providerId="ADAL" clId="{3F26B701-AADC-4668-AAA4-FB7BA2B947B1}" dt="2020-06-19T09:18:16.638" v="5166"/>
          <ac:spMkLst>
            <pc:docMk/>
            <pc:sldMk cId="2858277977" sldId="523"/>
            <ac:spMk id="1381" creationId="{BBC566E8-54F8-4664-93BD-08F138C31ACA}"/>
          </ac:spMkLst>
        </pc:spChg>
        <pc:spChg chg="mod">
          <ac:chgData name="Ragnhild Halvorsrud" userId="917ea340-fd63-490f-a7db-68428d24cf32" providerId="ADAL" clId="{3F26B701-AADC-4668-AAA4-FB7BA2B947B1}" dt="2020-06-19T09:18:16.638" v="5166"/>
          <ac:spMkLst>
            <pc:docMk/>
            <pc:sldMk cId="2858277977" sldId="523"/>
            <ac:spMk id="1392" creationId="{CCFC6A9E-C582-4EAC-B883-7723DEDAA8D0}"/>
          </ac:spMkLst>
        </pc:spChg>
        <pc:spChg chg="mod">
          <ac:chgData name="Ragnhild Halvorsrud" userId="917ea340-fd63-490f-a7db-68428d24cf32" providerId="ADAL" clId="{3F26B701-AADC-4668-AAA4-FB7BA2B947B1}" dt="2020-06-19T09:18:16.638" v="5166"/>
          <ac:spMkLst>
            <pc:docMk/>
            <pc:sldMk cId="2858277977" sldId="523"/>
            <ac:spMk id="1393" creationId="{4F35AA7B-B7FE-4587-BCC6-810470DA9864}"/>
          </ac:spMkLst>
        </pc:spChg>
        <pc:spChg chg="mod">
          <ac:chgData name="Ragnhild Halvorsrud" userId="917ea340-fd63-490f-a7db-68428d24cf32" providerId="ADAL" clId="{3F26B701-AADC-4668-AAA4-FB7BA2B947B1}" dt="2020-06-19T09:18:16.638" v="5166"/>
          <ac:spMkLst>
            <pc:docMk/>
            <pc:sldMk cId="2858277977" sldId="523"/>
            <ac:spMk id="1394" creationId="{9270A02D-6A69-4116-833F-01E3F03F1470}"/>
          </ac:spMkLst>
        </pc:spChg>
        <pc:spChg chg="mod">
          <ac:chgData name="Ragnhild Halvorsrud" userId="917ea340-fd63-490f-a7db-68428d24cf32" providerId="ADAL" clId="{3F26B701-AADC-4668-AAA4-FB7BA2B947B1}" dt="2020-06-19T09:18:16.638" v="5166"/>
          <ac:spMkLst>
            <pc:docMk/>
            <pc:sldMk cId="2858277977" sldId="523"/>
            <ac:spMk id="1396" creationId="{9156D83C-E1F2-4ECA-BCE1-0A983C6436F3}"/>
          </ac:spMkLst>
        </pc:spChg>
        <pc:spChg chg="mod">
          <ac:chgData name="Ragnhild Halvorsrud" userId="917ea340-fd63-490f-a7db-68428d24cf32" providerId="ADAL" clId="{3F26B701-AADC-4668-AAA4-FB7BA2B947B1}" dt="2020-06-19T09:18:16.638" v="5166"/>
          <ac:spMkLst>
            <pc:docMk/>
            <pc:sldMk cId="2858277977" sldId="523"/>
            <ac:spMk id="1397" creationId="{75C78A3A-3342-43C6-BC6E-EE393FE2E82B}"/>
          </ac:spMkLst>
        </pc:spChg>
        <pc:spChg chg="mod">
          <ac:chgData name="Ragnhild Halvorsrud" userId="917ea340-fd63-490f-a7db-68428d24cf32" providerId="ADAL" clId="{3F26B701-AADC-4668-AAA4-FB7BA2B947B1}" dt="2020-06-19T09:18:16.638" v="5166"/>
          <ac:spMkLst>
            <pc:docMk/>
            <pc:sldMk cId="2858277977" sldId="523"/>
            <ac:spMk id="1398" creationId="{1622D9C2-B825-497D-9FA6-4BB00D273C82}"/>
          </ac:spMkLst>
        </pc:spChg>
        <pc:spChg chg="mod">
          <ac:chgData name="Ragnhild Halvorsrud" userId="917ea340-fd63-490f-a7db-68428d24cf32" providerId="ADAL" clId="{3F26B701-AADC-4668-AAA4-FB7BA2B947B1}" dt="2020-06-19T09:18:16.638" v="5166"/>
          <ac:spMkLst>
            <pc:docMk/>
            <pc:sldMk cId="2858277977" sldId="523"/>
            <ac:spMk id="1400" creationId="{94264120-A639-4673-891C-02E70043F05F}"/>
          </ac:spMkLst>
        </pc:spChg>
        <pc:spChg chg="mod">
          <ac:chgData name="Ragnhild Halvorsrud" userId="917ea340-fd63-490f-a7db-68428d24cf32" providerId="ADAL" clId="{3F26B701-AADC-4668-AAA4-FB7BA2B947B1}" dt="2020-06-19T09:18:16.638" v="5166"/>
          <ac:spMkLst>
            <pc:docMk/>
            <pc:sldMk cId="2858277977" sldId="523"/>
            <ac:spMk id="1401" creationId="{2A6EBB7F-E0F5-466D-9A29-3CF3D7CE676F}"/>
          </ac:spMkLst>
        </pc:spChg>
        <pc:spChg chg="add del mod">
          <ac:chgData name="Ragnhild Halvorsrud" userId="917ea340-fd63-490f-a7db-68428d24cf32" providerId="ADAL" clId="{3F26B701-AADC-4668-AAA4-FB7BA2B947B1}" dt="2020-06-19T09:18:41.401" v="5169"/>
          <ac:spMkLst>
            <pc:docMk/>
            <pc:sldMk cId="2858277977" sldId="523"/>
            <ac:spMk id="1404" creationId="{D756EB8A-F520-4378-B28E-CCA7F80AD7A8}"/>
          </ac:spMkLst>
        </pc:spChg>
        <pc:spChg chg="add del mod">
          <ac:chgData name="Ragnhild Halvorsrud" userId="917ea340-fd63-490f-a7db-68428d24cf32" providerId="ADAL" clId="{3F26B701-AADC-4668-AAA4-FB7BA2B947B1}" dt="2020-06-19T09:18:41.401" v="5169"/>
          <ac:spMkLst>
            <pc:docMk/>
            <pc:sldMk cId="2858277977" sldId="523"/>
            <ac:spMk id="1405" creationId="{083CEC33-72D4-4A99-A7C0-61669AB9D485}"/>
          </ac:spMkLst>
        </pc:spChg>
        <pc:spChg chg="add del mod">
          <ac:chgData name="Ragnhild Halvorsrud" userId="917ea340-fd63-490f-a7db-68428d24cf32" providerId="ADAL" clId="{3F26B701-AADC-4668-AAA4-FB7BA2B947B1}" dt="2020-06-19T09:18:41.401" v="5169"/>
          <ac:spMkLst>
            <pc:docMk/>
            <pc:sldMk cId="2858277977" sldId="523"/>
            <ac:spMk id="1406" creationId="{31F9A30D-9EDD-4E23-883E-676A74E7AA30}"/>
          </ac:spMkLst>
        </pc:spChg>
        <pc:spChg chg="add del mod">
          <ac:chgData name="Ragnhild Halvorsrud" userId="917ea340-fd63-490f-a7db-68428d24cf32" providerId="ADAL" clId="{3F26B701-AADC-4668-AAA4-FB7BA2B947B1}" dt="2020-06-19T09:18:41.401" v="5169"/>
          <ac:spMkLst>
            <pc:docMk/>
            <pc:sldMk cId="2858277977" sldId="523"/>
            <ac:spMk id="1407" creationId="{CB912A03-5B43-499F-B706-50BF57E3C121}"/>
          </ac:spMkLst>
        </pc:spChg>
        <pc:spChg chg="add del mod">
          <ac:chgData name="Ragnhild Halvorsrud" userId="917ea340-fd63-490f-a7db-68428d24cf32" providerId="ADAL" clId="{3F26B701-AADC-4668-AAA4-FB7BA2B947B1}" dt="2020-06-19T09:18:41.401" v="5169"/>
          <ac:spMkLst>
            <pc:docMk/>
            <pc:sldMk cId="2858277977" sldId="523"/>
            <ac:spMk id="1408" creationId="{90726AB7-3A4B-4192-9A85-A18E77AC62DE}"/>
          </ac:spMkLst>
        </pc:spChg>
        <pc:spChg chg="add del mod">
          <ac:chgData name="Ragnhild Halvorsrud" userId="917ea340-fd63-490f-a7db-68428d24cf32" providerId="ADAL" clId="{3F26B701-AADC-4668-AAA4-FB7BA2B947B1}" dt="2020-06-19T09:18:41.401" v="5169"/>
          <ac:spMkLst>
            <pc:docMk/>
            <pc:sldMk cId="2858277977" sldId="523"/>
            <ac:spMk id="1410" creationId="{5F0C6F72-3E1F-4D09-A4F9-DF5495EA6C15}"/>
          </ac:spMkLst>
        </pc:spChg>
        <pc:spChg chg="add del mod">
          <ac:chgData name="Ragnhild Halvorsrud" userId="917ea340-fd63-490f-a7db-68428d24cf32" providerId="ADAL" clId="{3F26B701-AADC-4668-AAA4-FB7BA2B947B1}" dt="2020-06-19T09:18:41.401" v="5169"/>
          <ac:spMkLst>
            <pc:docMk/>
            <pc:sldMk cId="2858277977" sldId="523"/>
            <ac:spMk id="1411" creationId="{5F5FF1B8-6590-4455-95B0-CC8A6FC6B785}"/>
          </ac:spMkLst>
        </pc:spChg>
        <pc:spChg chg="add del mod">
          <ac:chgData name="Ragnhild Halvorsrud" userId="917ea340-fd63-490f-a7db-68428d24cf32" providerId="ADAL" clId="{3F26B701-AADC-4668-AAA4-FB7BA2B947B1}" dt="2020-06-19T09:18:41.401" v="5169"/>
          <ac:spMkLst>
            <pc:docMk/>
            <pc:sldMk cId="2858277977" sldId="523"/>
            <ac:spMk id="1412" creationId="{0F4CA091-ECC2-4D7C-A3B2-22E226DA4DE8}"/>
          </ac:spMkLst>
        </pc:spChg>
        <pc:spChg chg="add del mod">
          <ac:chgData name="Ragnhild Halvorsrud" userId="917ea340-fd63-490f-a7db-68428d24cf32" providerId="ADAL" clId="{3F26B701-AADC-4668-AAA4-FB7BA2B947B1}" dt="2020-06-19T09:18:41.401" v="5169"/>
          <ac:spMkLst>
            <pc:docMk/>
            <pc:sldMk cId="2858277977" sldId="523"/>
            <ac:spMk id="1413" creationId="{55F71454-B71B-4264-8690-16593FA56565}"/>
          </ac:spMkLst>
        </pc:spChg>
        <pc:spChg chg="add del mod">
          <ac:chgData name="Ragnhild Halvorsrud" userId="917ea340-fd63-490f-a7db-68428d24cf32" providerId="ADAL" clId="{3F26B701-AADC-4668-AAA4-FB7BA2B947B1}" dt="2020-06-19T09:18:41.401" v="5169"/>
          <ac:spMkLst>
            <pc:docMk/>
            <pc:sldMk cId="2858277977" sldId="523"/>
            <ac:spMk id="1414" creationId="{615385C6-959B-49FB-B468-026AE1CABD2D}"/>
          </ac:spMkLst>
        </pc:spChg>
        <pc:spChg chg="add del mod">
          <ac:chgData name="Ragnhild Halvorsrud" userId="917ea340-fd63-490f-a7db-68428d24cf32" providerId="ADAL" clId="{3F26B701-AADC-4668-AAA4-FB7BA2B947B1}" dt="2020-06-19T09:18:41.401" v="5169"/>
          <ac:spMkLst>
            <pc:docMk/>
            <pc:sldMk cId="2858277977" sldId="523"/>
            <ac:spMk id="1416" creationId="{1093F81A-6F34-4CF4-ADAF-3962D6E44E91}"/>
          </ac:spMkLst>
        </pc:spChg>
        <pc:spChg chg="add del mod">
          <ac:chgData name="Ragnhild Halvorsrud" userId="917ea340-fd63-490f-a7db-68428d24cf32" providerId="ADAL" clId="{3F26B701-AADC-4668-AAA4-FB7BA2B947B1}" dt="2020-06-19T09:18:41.401" v="5169"/>
          <ac:spMkLst>
            <pc:docMk/>
            <pc:sldMk cId="2858277977" sldId="523"/>
            <ac:spMk id="1417" creationId="{128FF654-F6A2-4F2E-B7E3-8A618CF4AD29}"/>
          </ac:spMkLst>
        </pc:spChg>
        <pc:spChg chg="add del mod">
          <ac:chgData name="Ragnhild Halvorsrud" userId="917ea340-fd63-490f-a7db-68428d24cf32" providerId="ADAL" clId="{3F26B701-AADC-4668-AAA4-FB7BA2B947B1}" dt="2020-06-19T09:18:41.401" v="5169"/>
          <ac:spMkLst>
            <pc:docMk/>
            <pc:sldMk cId="2858277977" sldId="523"/>
            <ac:spMk id="1418" creationId="{FEF7CC94-2709-4804-98AA-F69AB8337DDA}"/>
          </ac:spMkLst>
        </pc:spChg>
        <pc:spChg chg="add del mod">
          <ac:chgData name="Ragnhild Halvorsrud" userId="917ea340-fd63-490f-a7db-68428d24cf32" providerId="ADAL" clId="{3F26B701-AADC-4668-AAA4-FB7BA2B947B1}" dt="2020-06-19T09:18:41.401" v="5169"/>
          <ac:spMkLst>
            <pc:docMk/>
            <pc:sldMk cId="2858277977" sldId="523"/>
            <ac:spMk id="1419" creationId="{72DA3735-4E79-4781-851A-D1285B262773}"/>
          </ac:spMkLst>
        </pc:spChg>
        <pc:spChg chg="add del mod">
          <ac:chgData name="Ragnhild Halvorsrud" userId="917ea340-fd63-490f-a7db-68428d24cf32" providerId="ADAL" clId="{3F26B701-AADC-4668-AAA4-FB7BA2B947B1}" dt="2020-06-19T09:18:41.401" v="5169"/>
          <ac:spMkLst>
            <pc:docMk/>
            <pc:sldMk cId="2858277977" sldId="523"/>
            <ac:spMk id="1420" creationId="{25031B34-DC19-4975-8899-7001AA93B70D}"/>
          </ac:spMkLst>
        </pc:spChg>
        <pc:spChg chg="add del mod">
          <ac:chgData name="Ragnhild Halvorsrud" userId="917ea340-fd63-490f-a7db-68428d24cf32" providerId="ADAL" clId="{3F26B701-AADC-4668-AAA4-FB7BA2B947B1}" dt="2020-06-19T09:18:41.401" v="5169"/>
          <ac:spMkLst>
            <pc:docMk/>
            <pc:sldMk cId="2858277977" sldId="523"/>
            <ac:spMk id="1422" creationId="{13E00E2A-83B7-4F5C-B65E-1A600E85B5D6}"/>
          </ac:spMkLst>
        </pc:spChg>
        <pc:spChg chg="add del mod">
          <ac:chgData name="Ragnhild Halvorsrud" userId="917ea340-fd63-490f-a7db-68428d24cf32" providerId="ADAL" clId="{3F26B701-AADC-4668-AAA4-FB7BA2B947B1}" dt="2020-06-19T09:18:41.401" v="5169"/>
          <ac:spMkLst>
            <pc:docMk/>
            <pc:sldMk cId="2858277977" sldId="523"/>
            <ac:spMk id="1423" creationId="{A0C34DCE-D00C-46C2-9ADD-C22621E38FF6}"/>
          </ac:spMkLst>
        </pc:spChg>
        <pc:spChg chg="add del mod">
          <ac:chgData name="Ragnhild Halvorsrud" userId="917ea340-fd63-490f-a7db-68428d24cf32" providerId="ADAL" clId="{3F26B701-AADC-4668-AAA4-FB7BA2B947B1}" dt="2020-06-19T09:18:41.401" v="5169"/>
          <ac:spMkLst>
            <pc:docMk/>
            <pc:sldMk cId="2858277977" sldId="523"/>
            <ac:spMk id="1424" creationId="{98E25306-C573-436A-AEB1-116A69061B98}"/>
          </ac:spMkLst>
        </pc:spChg>
        <pc:spChg chg="add del mod">
          <ac:chgData name="Ragnhild Halvorsrud" userId="917ea340-fd63-490f-a7db-68428d24cf32" providerId="ADAL" clId="{3F26B701-AADC-4668-AAA4-FB7BA2B947B1}" dt="2020-06-19T09:18:41.401" v="5169"/>
          <ac:spMkLst>
            <pc:docMk/>
            <pc:sldMk cId="2858277977" sldId="523"/>
            <ac:spMk id="1425" creationId="{253306CB-BE3C-4F44-A281-E3F542AB6ACD}"/>
          </ac:spMkLst>
        </pc:spChg>
        <pc:spChg chg="add del mod">
          <ac:chgData name="Ragnhild Halvorsrud" userId="917ea340-fd63-490f-a7db-68428d24cf32" providerId="ADAL" clId="{3F26B701-AADC-4668-AAA4-FB7BA2B947B1}" dt="2020-06-19T09:18:41.401" v="5169"/>
          <ac:spMkLst>
            <pc:docMk/>
            <pc:sldMk cId="2858277977" sldId="523"/>
            <ac:spMk id="1426" creationId="{F8667035-7874-4585-BE7A-F2093CEB4111}"/>
          </ac:spMkLst>
        </pc:spChg>
        <pc:spChg chg="add del mod">
          <ac:chgData name="Ragnhild Halvorsrud" userId="917ea340-fd63-490f-a7db-68428d24cf32" providerId="ADAL" clId="{3F26B701-AADC-4668-AAA4-FB7BA2B947B1}" dt="2020-06-19T09:18:41.401" v="5169"/>
          <ac:spMkLst>
            <pc:docMk/>
            <pc:sldMk cId="2858277977" sldId="523"/>
            <ac:spMk id="1427" creationId="{2B5C950D-0668-434B-9DB8-B59A923344E7}"/>
          </ac:spMkLst>
        </pc:spChg>
        <pc:spChg chg="add del mod">
          <ac:chgData name="Ragnhild Halvorsrud" userId="917ea340-fd63-490f-a7db-68428d24cf32" providerId="ADAL" clId="{3F26B701-AADC-4668-AAA4-FB7BA2B947B1}" dt="2020-06-19T09:18:41.401" v="5169"/>
          <ac:spMkLst>
            <pc:docMk/>
            <pc:sldMk cId="2858277977" sldId="523"/>
            <ac:spMk id="1428" creationId="{0595E6B1-BBD8-40C1-8ACC-B55E1C1E63A9}"/>
          </ac:spMkLst>
        </pc:spChg>
        <pc:spChg chg="add del mod">
          <ac:chgData name="Ragnhild Halvorsrud" userId="917ea340-fd63-490f-a7db-68428d24cf32" providerId="ADAL" clId="{3F26B701-AADC-4668-AAA4-FB7BA2B947B1}" dt="2020-06-19T09:18:41.401" v="5169"/>
          <ac:spMkLst>
            <pc:docMk/>
            <pc:sldMk cId="2858277977" sldId="523"/>
            <ac:spMk id="1429" creationId="{C2B35CCD-7270-4977-A14F-01CFC05B801B}"/>
          </ac:spMkLst>
        </pc:spChg>
        <pc:spChg chg="add del mod">
          <ac:chgData name="Ragnhild Halvorsrud" userId="917ea340-fd63-490f-a7db-68428d24cf32" providerId="ADAL" clId="{3F26B701-AADC-4668-AAA4-FB7BA2B947B1}" dt="2020-06-19T09:18:41.401" v="5169"/>
          <ac:spMkLst>
            <pc:docMk/>
            <pc:sldMk cId="2858277977" sldId="523"/>
            <ac:spMk id="1430" creationId="{60536E3C-B17E-4F1A-A836-325EAB16CD60}"/>
          </ac:spMkLst>
        </pc:spChg>
        <pc:spChg chg="add del mod">
          <ac:chgData name="Ragnhild Halvorsrud" userId="917ea340-fd63-490f-a7db-68428d24cf32" providerId="ADAL" clId="{3F26B701-AADC-4668-AAA4-FB7BA2B947B1}" dt="2020-06-19T09:18:41.401" v="5169"/>
          <ac:spMkLst>
            <pc:docMk/>
            <pc:sldMk cId="2858277977" sldId="523"/>
            <ac:spMk id="1438" creationId="{43C2BFDA-BA41-4E35-9D17-6B4863CD677A}"/>
          </ac:spMkLst>
        </pc:spChg>
        <pc:spChg chg="add del mod">
          <ac:chgData name="Ragnhild Halvorsrud" userId="917ea340-fd63-490f-a7db-68428d24cf32" providerId="ADAL" clId="{3F26B701-AADC-4668-AAA4-FB7BA2B947B1}" dt="2020-06-19T09:18:41.401" v="5169"/>
          <ac:spMkLst>
            <pc:docMk/>
            <pc:sldMk cId="2858277977" sldId="523"/>
            <ac:spMk id="1440" creationId="{D02FA8CC-4E14-40D9-AC30-BB046857EF76}"/>
          </ac:spMkLst>
        </pc:spChg>
        <pc:spChg chg="add del mod">
          <ac:chgData name="Ragnhild Halvorsrud" userId="917ea340-fd63-490f-a7db-68428d24cf32" providerId="ADAL" clId="{3F26B701-AADC-4668-AAA4-FB7BA2B947B1}" dt="2020-06-19T09:18:41.401" v="5169"/>
          <ac:spMkLst>
            <pc:docMk/>
            <pc:sldMk cId="2858277977" sldId="523"/>
            <ac:spMk id="1443" creationId="{93D5EEA2-6816-44D8-A1D2-AE012C738DA0}"/>
          </ac:spMkLst>
        </pc:spChg>
        <pc:spChg chg="add del mod">
          <ac:chgData name="Ragnhild Halvorsrud" userId="917ea340-fd63-490f-a7db-68428d24cf32" providerId="ADAL" clId="{3F26B701-AADC-4668-AAA4-FB7BA2B947B1}" dt="2020-06-19T09:18:41.401" v="5169"/>
          <ac:spMkLst>
            <pc:docMk/>
            <pc:sldMk cId="2858277977" sldId="523"/>
            <ac:spMk id="1444" creationId="{3266318F-A373-429D-B669-63A78B4DF3B2}"/>
          </ac:spMkLst>
        </pc:spChg>
        <pc:spChg chg="add del mod">
          <ac:chgData name="Ragnhild Halvorsrud" userId="917ea340-fd63-490f-a7db-68428d24cf32" providerId="ADAL" clId="{3F26B701-AADC-4668-AAA4-FB7BA2B947B1}" dt="2020-06-19T09:18:41.401" v="5169"/>
          <ac:spMkLst>
            <pc:docMk/>
            <pc:sldMk cId="2858277977" sldId="523"/>
            <ac:spMk id="1447" creationId="{E802BF48-D6AA-4211-93A5-184EB98CC014}"/>
          </ac:spMkLst>
        </pc:spChg>
        <pc:spChg chg="add del mod">
          <ac:chgData name="Ragnhild Halvorsrud" userId="917ea340-fd63-490f-a7db-68428d24cf32" providerId="ADAL" clId="{3F26B701-AADC-4668-AAA4-FB7BA2B947B1}" dt="2020-06-19T09:18:41.401" v="5169"/>
          <ac:spMkLst>
            <pc:docMk/>
            <pc:sldMk cId="2858277977" sldId="523"/>
            <ac:spMk id="1448" creationId="{E72B4135-25E7-4182-87E4-3D1F35226EC3}"/>
          </ac:spMkLst>
        </pc:spChg>
        <pc:spChg chg="add del mod">
          <ac:chgData name="Ragnhild Halvorsrud" userId="917ea340-fd63-490f-a7db-68428d24cf32" providerId="ADAL" clId="{3F26B701-AADC-4668-AAA4-FB7BA2B947B1}" dt="2020-06-19T09:18:41.401" v="5169"/>
          <ac:spMkLst>
            <pc:docMk/>
            <pc:sldMk cId="2858277977" sldId="523"/>
            <ac:spMk id="1450" creationId="{EA849184-139B-404A-BEA6-FF32C494F575}"/>
          </ac:spMkLst>
        </pc:spChg>
        <pc:spChg chg="add del mod">
          <ac:chgData name="Ragnhild Halvorsrud" userId="917ea340-fd63-490f-a7db-68428d24cf32" providerId="ADAL" clId="{3F26B701-AADC-4668-AAA4-FB7BA2B947B1}" dt="2020-06-19T09:18:41.401" v="5169"/>
          <ac:spMkLst>
            <pc:docMk/>
            <pc:sldMk cId="2858277977" sldId="523"/>
            <ac:spMk id="1453" creationId="{13CE7323-2291-4A60-8374-B1944F984921}"/>
          </ac:spMkLst>
        </pc:spChg>
        <pc:spChg chg="add del mod">
          <ac:chgData name="Ragnhild Halvorsrud" userId="917ea340-fd63-490f-a7db-68428d24cf32" providerId="ADAL" clId="{3F26B701-AADC-4668-AAA4-FB7BA2B947B1}" dt="2020-06-19T09:18:41.401" v="5169"/>
          <ac:spMkLst>
            <pc:docMk/>
            <pc:sldMk cId="2858277977" sldId="523"/>
            <ac:spMk id="1454" creationId="{E58BA116-84DF-4D06-B991-9035287A9906}"/>
          </ac:spMkLst>
        </pc:spChg>
        <pc:spChg chg="add del mod">
          <ac:chgData name="Ragnhild Halvorsrud" userId="917ea340-fd63-490f-a7db-68428d24cf32" providerId="ADAL" clId="{3F26B701-AADC-4668-AAA4-FB7BA2B947B1}" dt="2020-06-19T09:18:41.401" v="5169"/>
          <ac:spMkLst>
            <pc:docMk/>
            <pc:sldMk cId="2858277977" sldId="523"/>
            <ac:spMk id="1455" creationId="{55A44360-CE50-4177-AB72-C42D6DC036EA}"/>
          </ac:spMkLst>
        </pc:spChg>
        <pc:spChg chg="add del mod">
          <ac:chgData name="Ragnhild Halvorsrud" userId="917ea340-fd63-490f-a7db-68428d24cf32" providerId="ADAL" clId="{3F26B701-AADC-4668-AAA4-FB7BA2B947B1}" dt="2020-06-19T09:18:41.401" v="5169"/>
          <ac:spMkLst>
            <pc:docMk/>
            <pc:sldMk cId="2858277977" sldId="523"/>
            <ac:spMk id="1456" creationId="{49EA50A8-E545-4BA9-BD05-099A2CDEBE1C}"/>
          </ac:spMkLst>
        </pc:spChg>
        <pc:spChg chg="add del mod">
          <ac:chgData name="Ragnhild Halvorsrud" userId="917ea340-fd63-490f-a7db-68428d24cf32" providerId="ADAL" clId="{3F26B701-AADC-4668-AAA4-FB7BA2B947B1}" dt="2020-06-19T09:18:41.401" v="5169"/>
          <ac:spMkLst>
            <pc:docMk/>
            <pc:sldMk cId="2858277977" sldId="523"/>
            <ac:spMk id="1461" creationId="{D1353DE5-6369-4116-B32D-22E4FC30E554}"/>
          </ac:spMkLst>
        </pc:spChg>
        <pc:spChg chg="add del mod">
          <ac:chgData name="Ragnhild Halvorsrud" userId="917ea340-fd63-490f-a7db-68428d24cf32" providerId="ADAL" clId="{3F26B701-AADC-4668-AAA4-FB7BA2B947B1}" dt="2020-06-19T09:18:41.401" v="5169"/>
          <ac:spMkLst>
            <pc:docMk/>
            <pc:sldMk cId="2858277977" sldId="523"/>
            <ac:spMk id="1463" creationId="{B599B1D7-714C-4AE8-9483-1A6A337816FF}"/>
          </ac:spMkLst>
        </pc:spChg>
        <pc:spChg chg="add del mod">
          <ac:chgData name="Ragnhild Halvorsrud" userId="917ea340-fd63-490f-a7db-68428d24cf32" providerId="ADAL" clId="{3F26B701-AADC-4668-AAA4-FB7BA2B947B1}" dt="2020-06-19T09:18:41.401" v="5169"/>
          <ac:spMkLst>
            <pc:docMk/>
            <pc:sldMk cId="2858277977" sldId="523"/>
            <ac:spMk id="1466" creationId="{4B290C05-C4DF-4BF6-8125-46B8A75FED0E}"/>
          </ac:spMkLst>
        </pc:spChg>
        <pc:spChg chg="add del mod">
          <ac:chgData name="Ragnhild Halvorsrud" userId="917ea340-fd63-490f-a7db-68428d24cf32" providerId="ADAL" clId="{3F26B701-AADC-4668-AAA4-FB7BA2B947B1}" dt="2020-06-19T09:18:41.401" v="5169"/>
          <ac:spMkLst>
            <pc:docMk/>
            <pc:sldMk cId="2858277977" sldId="523"/>
            <ac:spMk id="1467" creationId="{0060940D-68BC-4486-AF90-E368742490DE}"/>
          </ac:spMkLst>
        </pc:spChg>
        <pc:spChg chg="add del mod">
          <ac:chgData name="Ragnhild Halvorsrud" userId="917ea340-fd63-490f-a7db-68428d24cf32" providerId="ADAL" clId="{3F26B701-AADC-4668-AAA4-FB7BA2B947B1}" dt="2020-06-19T09:18:41.401" v="5169"/>
          <ac:spMkLst>
            <pc:docMk/>
            <pc:sldMk cId="2858277977" sldId="523"/>
            <ac:spMk id="1468" creationId="{72D28405-C0E7-4380-9879-7688FA87C944}"/>
          </ac:spMkLst>
        </pc:spChg>
        <pc:spChg chg="add del mod">
          <ac:chgData name="Ragnhild Halvorsrud" userId="917ea340-fd63-490f-a7db-68428d24cf32" providerId="ADAL" clId="{3F26B701-AADC-4668-AAA4-FB7BA2B947B1}" dt="2020-06-19T09:18:41.401" v="5169"/>
          <ac:spMkLst>
            <pc:docMk/>
            <pc:sldMk cId="2858277977" sldId="523"/>
            <ac:spMk id="1470" creationId="{AE30F0B7-2D0C-41CE-9FB9-5A1778685F32}"/>
          </ac:spMkLst>
        </pc:spChg>
        <pc:spChg chg="add del mod">
          <ac:chgData name="Ragnhild Halvorsrud" userId="917ea340-fd63-490f-a7db-68428d24cf32" providerId="ADAL" clId="{3F26B701-AADC-4668-AAA4-FB7BA2B947B1}" dt="2020-06-19T09:18:41.401" v="5169"/>
          <ac:spMkLst>
            <pc:docMk/>
            <pc:sldMk cId="2858277977" sldId="523"/>
            <ac:spMk id="1471" creationId="{7411D1E6-CC50-4727-A6D5-87FEE111BB0C}"/>
          </ac:spMkLst>
        </pc:spChg>
        <pc:spChg chg="add del mod">
          <ac:chgData name="Ragnhild Halvorsrud" userId="917ea340-fd63-490f-a7db-68428d24cf32" providerId="ADAL" clId="{3F26B701-AADC-4668-AAA4-FB7BA2B947B1}" dt="2020-06-19T09:18:41.401" v="5169"/>
          <ac:spMkLst>
            <pc:docMk/>
            <pc:sldMk cId="2858277977" sldId="523"/>
            <ac:spMk id="1472" creationId="{BE94188E-A7ED-4450-9DD7-1CFE1AF31DFD}"/>
          </ac:spMkLst>
        </pc:spChg>
        <pc:spChg chg="add del mod">
          <ac:chgData name="Ragnhild Halvorsrud" userId="917ea340-fd63-490f-a7db-68428d24cf32" providerId="ADAL" clId="{3F26B701-AADC-4668-AAA4-FB7BA2B947B1}" dt="2020-06-19T09:18:41.401" v="5169"/>
          <ac:spMkLst>
            <pc:docMk/>
            <pc:sldMk cId="2858277977" sldId="523"/>
            <ac:spMk id="1476" creationId="{D548FA1D-AF03-44B0-93BD-843A7306BBF2}"/>
          </ac:spMkLst>
        </pc:spChg>
        <pc:spChg chg="add del mod">
          <ac:chgData name="Ragnhild Halvorsrud" userId="917ea340-fd63-490f-a7db-68428d24cf32" providerId="ADAL" clId="{3F26B701-AADC-4668-AAA4-FB7BA2B947B1}" dt="2020-06-19T09:18:41.401" v="5169"/>
          <ac:spMkLst>
            <pc:docMk/>
            <pc:sldMk cId="2858277977" sldId="523"/>
            <ac:spMk id="1477" creationId="{E7F69FD9-C90E-41B7-B3CA-8C2927ADC0D8}"/>
          </ac:spMkLst>
        </pc:spChg>
        <pc:spChg chg="add del mod">
          <ac:chgData name="Ragnhild Halvorsrud" userId="917ea340-fd63-490f-a7db-68428d24cf32" providerId="ADAL" clId="{3F26B701-AADC-4668-AAA4-FB7BA2B947B1}" dt="2020-06-19T09:18:41.401" v="5169"/>
          <ac:spMkLst>
            <pc:docMk/>
            <pc:sldMk cId="2858277977" sldId="523"/>
            <ac:spMk id="1481" creationId="{20CF1B4F-5AAC-4172-8DCE-18DF9C8B4498}"/>
          </ac:spMkLst>
        </pc:spChg>
        <pc:spChg chg="add del mod">
          <ac:chgData name="Ragnhild Halvorsrud" userId="917ea340-fd63-490f-a7db-68428d24cf32" providerId="ADAL" clId="{3F26B701-AADC-4668-AAA4-FB7BA2B947B1}" dt="2020-06-19T09:18:41.401" v="5169"/>
          <ac:spMkLst>
            <pc:docMk/>
            <pc:sldMk cId="2858277977" sldId="523"/>
            <ac:spMk id="1484" creationId="{17747E7D-6780-4D33-9849-1963642488F0}"/>
          </ac:spMkLst>
        </pc:spChg>
        <pc:spChg chg="add del mod">
          <ac:chgData name="Ragnhild Halvorsrud" userId="917ea340-fd63-490f-a7db-68428d24cf32" providerId="ADAL" clId="{3F26B701-AADC-4668-AAA4-FB7BA2B947B1}" dt="2020-06-19T09:18:41.401" v="5169"/>
          <ac:spMkLst>
            <pc:docMk/>
            <pc:sldMk cId="2858277977" sldId="523"/>
            <ac:spMk id="1486" creationId="{54C04A20-C247-4F34-AC04-88E986A1BF19}"/>
          </ac:spMkLst>
        </pc:spChg>
        <pc:spChg chg="add del mod">
          <ac:chgData name="Ragnhild Halvorsrud" userId="917ea340-fd63-490f-a7db-68428d24cf32" providerId="ADAL" clId="{3F26B701-AADC-4668-AAA4-FB7BA2B947B1}" dt="2020-06-19T09:18:41.401" v="5169"/>
          <ac:spMkLst>
            <pc:docMk/>
            <pc:sldMk cId="2858277977" sldId="523"/>
            <ac:spMk id="1487" creationId="{231DA2AE-76AC-4670-8AA9-599D89F10A90}"/>
          </ac:spMkLst>
        </pc:spChg>
        <pc:spChg chg="add del mod">
          <ac:chgData name="Ragnhild Halvorsrud" userId="917ea340-fd63-490f-a7db-68428d24cf32" providerId="ADAL" clId="{3F26B701-AADC-4668-AAA4-FB7BA2B947B1}" dt="2020-06-19T09:18:41.401" v="5169"/>
          <ac:spMkLst>
            <pc:docMk/>
            <pc:sldMk cId="2858277977" sldId="523"/>
            <ac:spMk id="1488" creationId="{8B38CFD5-0018-43A6-9CA5-D1187BD622F2}"/>
          </ac:spMkLst>
        </pc:spChg>
        <pc:spChg chg="add del mod">
          <ac:chgData name="Ragnhild Halvorsrud" userId="917ea340-fd63-490f-a7db-68428d24cf32" providerId="ADAL" clId="{3F26B701-AADC-4668-AAA4-FB7BA2B947B1}" dt="2020-06-19T09:18:41.401" v="5169"/>
          <ac:spMkLst>
            <pc:docMk/>
            <pc:sldMk cId="2858277977" sldId="523"/>
            <ac:spMk id="1491" creationId="{C798CD8F-33DB-4DEA-9A3A-758A77316912}"/>
          </ac:spMkLst>
        </pc:spChg>
        <pc:spChg chg="add del mod">
          <ac:chgData name="Ragnhild Halvorsrud" userId="917ea340-fd63-490f-a7db-68428d24cf32" providerId="ADAL" clId="{3F26B701-AADC-4668-AAA4-FB7BA2B947B1}" dt="2020-06-19T09:18:41.401" v="5169"/>
          <ac:spMkLst>
            <pc:docMk/>
            <pc:sldMk cId="2858277977" sldId="523"/>
            <ac:spMk id="1493" creationId="{7E7F6BDE-1E9E-4811-AE54-0BCBD7755763}"/>
          </ac:spMkLst>
        </pc:spChg>
        <pc:spChg chg="add del mod">
          <ac:chgData name="Ragnhild Halvorsrud" userId="917ea340-fd63-490f-a7db-68428d24cf32" providerId="ADAL" clId="{3F26B701-AADC-4668-AAA4-FB7BA2B947B1}" dt="2020-06-19T09:18:41.401" v="5169"/>
          <ac:spMkLst>
            <pc:docMk/>
            <pc:sldMk cId="2858277977" sldId="523"/>
            <ac:spMk id="1495" creationId="{AC67C108-08D3-4229-99B8-8BCB932BD0B1}"/>
          </ac:spMkLst>
        </pc:spChg>
        <pc:spChg chg="add del mod">
          <ac:chgData name="Ragnhild Halvorsrud" userId="917ea340-fd63-490f-a7db-68428d24cf32" providerId="ADAL" clId="{3F26B701-AADC-4668-AAA4-FB7BA2B947B1}" dt="2020-06-19T09:18:41.401" v="5169"/>
          <ac:spMkLst>
            <pc:docMk/>
            <pc:sldMk cId="2858277977" sldId="523"/>
            <ac:spMk id="1496" creationId="{ECB109D8-9F88-4FE4-B05B-D784D554EBAC}"/>
          </ac:spMkLst>
        </pc:spChg>
        <pc:spChg chg="add del mod">
          <ac:chgData name="Ragnhild Halvorsrud" userId="917ea340-fd63-490f-a7db-68428d24cf32" providerId="ADAL" clId="{3F26B701-AADC-4668-AAA4-FB7BA2B947B1}" dt="2020-06-19T09:18:41.401" v="5169"/>
          <ac:spMkLst>
            <pc:docMk/>
            <pc:sldMk cId="2858277977" sldId="523"/>
            <ac:spMk id="1497" creationId="{719E4841-09AF-4AD6-81C7-5A4BA2A696C4}"/>
          </ac:spMkLst>
        </pc:spChg>
        <pc:spChg chg="add del mod">
          <ac:chgData name="Ragnhild Halvorsrud" userId="917ea340-fd63-490f-a7db-68428d24cf32" providerId="ADAL" clId="{3F26B701-AADC-4668-AAA4-FB7BA2B947B1}" dt="2020-06-19T09:18:41.401" v="5169"/>
          <ac:spMkLst>
            <pc:docMk/>
            <pc:sldMk cId="2858277977" sldId="523"/>
            <ac:spMk id="1499" creationId="{064EC675-002F-4203-B948-567F8B058C88}"/>
          </ac:spMkLst>
        </pc:spChg>
        <pc:spChg chg="add del mod">
          <ac:chgData name="Ragnhild Halvorsrud" userId="917ea340-fd63-490f-a7db-68428d24cf32" providerId="ADAL" clId="{3F26B701-AADC-4668-AAA4-FB7BA2B947B1}" dt="2020-06-19T09:18:41.401" v="5169"/>
          <ac:spMkLst>
            <pc:docMk/>
            <pc:sldMk cId="2858277977" sldId="523"/>
            <ac:spMk id="1503" creationId="{179FA29E-F6DA-4FEB-AB88-61CF1AAEEA43}"/>
          </ac:spMkLst>
        </pc:spChg>
        <pc:spChg chg="add del mod">
          <ac:chgData name="Ragnhild Halvorsrud" userId="917ea340-fd63-490f-a7db-68428d24cf32" providerId="ADAL" clId="{3F26B701-AADC-4668-AAA4-FB7BA2B947B1}" dt="2020-06-19T09:18:41.401" v="5169"/>
          <ac:spMkLst>
            <pc:docMk/>
            <pc:sldMk cId="2858277977" sldId="523"/>
            <ac:spMk id="1504" creationId="{3EF1D148-D8F1-4765-BAB2-6164E160DF76}"/>
          </ac:spMkLst>
        </pc:spChg>
        <pc:spChg chg="add del mod">
          <ac:chgData name="Ragnhild Halvorsrud" userId="917ea340-fd63-490f-a7db-68428d24cf32" providerId="ADAL" clId="{3F26B701-AADC-4668-AAA4-FB7BA2B947B1}" dt="2020-06-19T09:18:41.401" v="5169"/>
          <ac:spMkLst>
            <pc:docMk/>
            <pc:sldMk cId="2858277977" sldId="523"/>
            <ac:spMk id="1516" creationId="{C3DAFCE9-C740-463F-B539-C5545B4F5FA2}"/>
          </ac:spMkLst>
        </pc:spChg>
        <pc:spChg chg="add del mod">
          <ac:chgData name="Ragnhild Halvorsrud" userId="917ea340-fd63-490f-a7db-68428d24cf32" providerId="ADAL" clId="{3F26B701-AADC-4668-AAA4-FB7BA2B947B1}" dt="2020-06-19T09:18:41.401" v="5169"/>
          <ac:spMkLst>
            <pc:docMk/>
            <pc:sldMk cId="2858277977" sldId="523"/>
            <ac:spMk id="1517" creationId="{F78333AC-FF41-444A-87AC-9232F41FF637}"/>
          </ac:spMkLst>
        </pc:spChg>
        <pc:spChg chg="mod">
          <ac:chgData name="Ragnhild Halvorsrud" userId="917ea340-fd63-490f-a7db-68428d24cf32" providerId="ADAL" clId="{3F26B701-AADC-4668-AAA4-FB7BA2B947B1}" dt="2020-06-19T09:18:50.191" v="5170"/>
          <ac:spMkLst>
            <pc:docMk/>
            <pc:sldMk cId="2858277977" sldId="523"/>
            <ac:spMk id="1522" creationId="{4A9858C0-FCD6-41B3-B517-BEB3D0425594}"/>
          </ac:spMkLst>
        </pc:spChg>
        <pc:spChg chg="mod">
          <ac:chgData name="Ragnhild Halvorsrud" userId="917ea340-fd63-490f-a7db-68428d24cf32" providerId="ADAL" clId="{3F26B701-AADC-4668-AAA4-FB7BA2B947B1}" dt="2020-06-19T09:18:50.191" v="5170"/>
          <ac:spMkLst>
            <pc:docMk/>
            <pc:sldMk cId="2858277977" sldId="523"/>
            <ac:spMk id="1523" creationId="{9792123C-6976-407B-8D3B-2EC7FB168456}"/>
          </ac:spMkLst>
        </pc:spChg>
        <pc:spChg chg="mod">
          <ac:chgData name="Ragnhild Halvorsrud" userId="917ea340-fd63-490f-a7db-68428d24cf32" providerId="ADAL" clId="{3F26B701-AADC-4668-AAA4-FB7BA2B947B1}" dt="2020-06-19T09:18:50.191" v="5170"/>
          <ac:spMkLst>
            <pc:docMk/>
            <pc:sldMk cId="2858277977" sldId="523"/>
            <ac:spMk id="1524" creationId="{ABDA30BF-0E3E-4975-AFB7-EEEA9B9EC59E}"/>
          </ac:spMkLst>
        </pc:spChg>
        <pc:spChg chg="mod">
          <ac:chgData name="Ragnhild Halvorsrud" userId="917ea340-fd63-490f-a7db-68428d24cf32" providerId="ADAL" clId="{3F26B701-AADC-4668-AAA4-FB7BA2B947B1}" dt="2020-06-19T09:18:50.191" v="5170"/>
          <ac:spMkLst>
            <pc:docMk/>
            <pc:sldMk cId="2858277977" sldId="523"/>
            <ac:spMk id="1525" creationId="{F966A1AB-A800-4E6C-9A15-B0A23524027E}"/>
          </ac:spMkLst>
        </pc:spChg>
        <pc:spChg chg="mod">
          <ac:chgData name="Ragnhild Halvorsrud" userId="917ea340-fd63-490f-a7db-68428d24cf32" providerId="ADAL" clId="{3F26B701-AADC-4668-AAA4-FB7BA2B947B1}" dt="2020-06-19T09:18:50.191" v="5170"/>
          <ac:spMkLst>
            <pc:docMk/>
            <pc:sldMk cId="2858277977" sldId="523"/>
            <ac:spMk id="1526" creationId="{1AB7994C-A751-4FB0-9560-35064EE44485}"/>
          </ac:spMkLst>
        </pc:spChg>
        <pc:spChg chg="mod">
          <ac:chgData name="Ragnhild Halvorsrud" userId="917ea340-fd63-490f-a7db-68428d24cf32" providerId="ADAL" clId="{3F26B701-AADC-4668-AAA4-FB7BA2B947B1}" dt="2020-06-19T09:18:50.191" v="5170"/>
          <ac:spMkLst>
            <pc:docMk/>
            <pc:sldMk cId="2858277977" sldId="523"/>
            <ac:spMk id="1527" creationId="{F2C71C2B-8DB3-464C-A9B7-AB542FB84948}"/>
          </ac:spMkLst>
        </pc:spChg>
        <pc:spChg chg="mod">
          <ac:chgData name="Ragnhild Halvorsrud" userId="917ea340-fd63-490f-a7db-68428d24cf32" providerId="ADAL" clId="{3F26B701-AADC-4668-AAA4-FB7BA2B947B1}" dt="2020-06-19T09:18:50.191" v="5170"/>
          <ac:spMkLst>
            <pc:docMk/>
            <pc:sldMk cId="2858277977" sldId="523"/>
            <ac:spMk id="1529" creationId="{464168BF-37AC-441D-B5C5-5AF37DCBE91C}"/>
          </ac:spMkLst>
        </pc:spChg>
        <pc:spChg chg="mod">
          <ac:chgData name="Ragnhild Halvorsrud" userId="917ea340-fd63-490f-a7db-68428d24cf32" providerId="ADAL" clId="{3F26B701-AADC-4668-AAA4-FB7BA2B947B1}" dt="2020-06-19T09:18:50.191" v="5170"/>
          <ac:spMkLst>
            <pc:docMk/>
            <pc:sldMk cId="2858277977" sldId="523"/>
            <ac:spMk id="1530" creationId="{D936CE49-C3C9-4A87-9D11-AFE2A7A92314}"/>
          </ac:spMkLst>
        </pc:spChg>
        <pc:spChg chg="mod">
          <ac:chgData name="Ragnhild Halvorsrud" userId="917ea340-fd63-490f-a7db-68428d24cf32" providerId="ADAL" clId="{3F26B701-AADC-4668-AAA4-FB7BA2B947B1}" dt="2020-06-19T09:18:50.191" v="5170"/>
          <ac:spMkLst>
            <pc:docMk/>
            <pc:sldMk cId="2858277977" sldId="523"/>
            <ac:spMk id="1531" creationId="{5D131888-F5A6-4BA8-81F1-0BE4D16C0691}"/>
          </ac:spMkLst>
        </pc:spChg>
        <pc:spChg chg="mod">
          <ac:chgData name="Ragnhild Halvorsrud" userId="917ea340-fd63-490f-a7db-68428d24cf32" providerId="ADAL" clId="{3F26B701-AADC-4668-AAA4-FB7BA2B947B1}" dt="2020-06-19T09:18:50.191" v="5170"/>
          <ac:spMkLst>
            <pc:docMk/>
            <pc:sldMk cId="2858277977" sldId="523"/>
            <ac:spMk id="1532" creationId="{A7A1ABC5-9FAF-4ED0-AD4C-E488E7BE3F1F}"/>
          </ac:spMkLst>
        </pc:spChg>
        <pc:spChg chg="mod">
          <ac:chgData name="Ragnhild Halvorsrud" userId="917ea340-fd63-490f-a7db-68428d24cf32" providerId="ADAL" clId="{3F26B701-AADC-4668-AAA4-FB7BA2B947B1}" dt="2020-06-19T09:18:50.191" v="5170"/>
          <ac:spMkLst>
            <pc:docMk/>
            <pc:sldMk cId="2858277977" sldId="523"/>
            <ac:spMk id="1533" creationId="{05379F63-F1C9-4BFE-BCA2-AF7BE2E64F99}"/>
          </ac:spMkLst>
        </pc:spChg>
        <pc:spChg chg="mod">
          <ac:chgData name="Ragnhild Halvorsrud" userId="917ea340-fd63-490f-a7db-68428d24cf32" providerId="ADAL" clId="{3F26B701-AADC-4668-AAA4-FB7BA2B947B1}" dt="2020-06-19T09:18:50.191" v="5170"/>
          <ac:spMkLst>
            <pc:docMk/>
            <pc:sldMk cId="2858277977" sldId="523"/>
            <ac:spMk id="1534" creationId="{5C5A2E63-10C5-4CF7-9644-B69DA155E000}"/>
          </ac:spMkLst>
        </pc:spChg>
        <pc:spChg chg="mod">
          <ac:chgData name="Ragnhild Halvorsrud" userId="917ea340-fd63-490f-a7db-68428d24cf32" providerId="ADAL" clId="{3F26B701-AADC-4668-AAA4-FB7BA2B947B1}" dt="2020-06-19T09:18:50.191" v="5170"/>
          <ac:spMkLst>
            <pc:docMk/>
            <pc:sldMk cId="2858277977" sldId="523"/>
            <ac:spMk id="1536" creationId="{333B1A4A-2F18-47AF-961A-3FE16BB9EF6B}"/>
          </ac:spMkLst>
        </pc:spChg>
        <pc:spChg chg="mod">
          <ac:chgData name="Ragnhild Halvorsrud" userId="917ea340-fd63-490f-a7db-68428d24cf32" providerId="ADAL" clId="{3F26B701-AADC-4668-AAA4-FB7BA2B947B1}" dt="2020-06-19T09:18:50.191" v="5170"/>
          <ac:spMkLst>
            <pc:docMk/>
            <pc:sldMk cId="2858277977" sldId="523"/>
            <ac:spMk id="1537" creationId="{585FFA41-22DE-4BA2-871F-C14B26820E8D}"/>
          </ac:spMkLst>
        </pc:spChg>
        <pc:spChg chg="mod">
          <ac:chgData name="Ragnhild Halvorsrud" userId="917ea340-fd63-490f-a7db-68428d24cf32" providerId="ADAL" clId="{3F26B701-AADC-4668-AAA4-FB7BA2B947B1}" dt="2020-06-19T09:18:50.191" v="5170"/>
          <ac:spMkLst>
            <pc:docMk/>
            <pc:sldMk cId="2858277977" sldId="523"/>
            <ac:spMk id="1538" creationId="{70F18D44-A41A-499D-8FB2-8D91145F9400}"/>
          </ac:spMkLst>
        </pc:spChg>
        <pc:spChg chg="mod">
          <ac:chgData name="Ragnhild Halvorsrud" userId="917ea340-fd63-490f-a7db-68428d24cf32" providerId="ADAL" clId="{3F26B701-AADC-4668-AAA4-FB7BA2B947B1}" dt="2020-06-19T09:18:50.191" v="5170"/>
          <ac:spMkLst>
            <pc:docMk/>
            <pc:sldMk cId="2858277977" sldId="523"/>
            <ac:spMk id="1539" creationId="{9A5CB698-642B-4068-AEA7-FE8C98B72415}"/>
          </ac:spMkLst>
        </pc:spChg>
        <pc:spChg chg="mod">
          <ac:chgData name="Ragnhild Halvorsrud" userId="917ea340-fd63-490f-a7db-68428d24cf32" providerId="ADAL" clId="{3F26B701-AADC-4668-AAA4-FB7BA2B947B1}" dt="2020-06-19T09:18:50.191" v="5170"/>
          <ac:spMkLst>
            <pc:docMk/>
            <pc:sldMk cId="2858277977" sldId="523"/>
            <ac:spMk id="1540" creationId="{9A1D66EE-DD65-49BA-AB5C-5F7E906A4715}"/>
          </ac:spMkLst>
        </pc:spChg>
        <pc:spChg chg="mod">
          <ac:chgData name="Ragnhild Halvorsrud" userId="917ea340-fd63-490f-a7db-68428d24cf32" providerId="ADAL" clId="{3F26B701-AADC-4668-AAA4-FB7BA2B947B1}" dt="2020-06-19T09:18:50.191" v="5170"/>
          <ac:spMkLst>
            <pc:docMk/>
            <pc:sldMk cId="2858277977" sldId="523"/>
            <ac:spMk id="1541" creationId="{21667ADB-E90E-4F25-910B-A0AC69B89D35}"/>
          </ac:spMkLst>
        </pc:spChg>
        <pc:spChg chg="mod">
          <ac:chgData name="Ragnhild Halvorsrud" userId="917ea340-fd63-490f-a7db-68428d24cf32" providerId="ADAL" clId="{3F26B701-AADC-4668-AAA4-FB7BA2B947B1}" dt="2020-06-19T09:18:50.191" v="5170"/>
          <ac:spMkLst>
            <pc:docMk/>
            <pc:sldMk cId="2858277977" sldId="523"/>
            <ac:spMk id="1543" creationId="{F44B5AF1-347A-4634-BAE0-E6FD15354B8B}"/>
          </ac:spMkLst>
        </pc:spChg>
        <pc:spChg chg="mod">
          <ac:chgData name="Ragnhild Halvorsrud" userId="917ea340-fd63-490f-a7db-68428d24cf32" providerId="ADAL" clId="{3F26B701-AADC-4668-AAA4-FB7BA2B947B1}" dt="2020-06-19T09:18:50.191" v="5170"/>
          <ac:spMkLst>
            <pc:docMk/>
            <pc:sldMk cId="2858277977" sldId="523"/>
            <ac:spMk id="1544" creationId="{662EBF67-B237-43C4-8C8E-9C903F2A8F17}"/>
          </ac:spMkLst>
        </pc:spChg>
        <pc:spChg chg="mod">
          <ac:chgData name="Ragnhild Halvorsrud" userId="917ea340-fd63-490f-a7db-68428d24cf32" providerId="ADAL" clId="{3F26B701-AADC-4668-AAA4-FB7BA2B947B1}" dt="2020-06-19T09:18:50.191" v="5170"/>
          <ac:spMkLst>
            <pc:docMk/>
            <pc:sldMk cId="2858277977" sldId="523"/>
            <ac:spMk id="1545" creationId="{404C8ECC-7CBC-4A3C-A82B-D7B24EB6A6DF}"/>
          </ac:spMkLst>
        </pc:spChg>
        <pc:spChg chg="mod">
          <ac:chgData name="Ragnhild Halvorsrud" userId="917ea340-fd63-490f-a7db-68428d24cf32" providerId="ADAL" clId="{3F26B701-AADC-4668-AAA4-FB7BA2B947B1}" dt="2020-06-19T09:18:50.191" v="5170"/>
          <ac:spMkLst>
            <pc:docMk/>
            <pc:sldMk cId="2858277977" sldId="523"/>
            <ac:spMk id="1546" creationId="{DBC32A62-4E3F-4EBA-A257-D65CF37D950A}"/>
          </ac:spMkLst>
        </pc:spChg>
        <pc:spChg chg="mod">
          <ac:chgData name="Ragnhild Halvorsrud" userId="917ea340-fd63-490f-a7db-68428d24cf32" providerId="ADAL" clId="{3F26B701-AADC-4668-AAA4-FB7BA2B947B1}" dt="2020-06-19T09:18:50.191" v="5170"/>
          <ac:spMkLst>
            <pc:docMk/>
            <pc:sldMk cId="2858277977" sldId="523"/>
            <ac:spMk id="1547" creationId="{3803A4AE-1785-497A-8A9B-D8F0DD7180A6}"/>
          </ac:spMkLst>
        </pc:spChg>
        <pc:spChg chg="mod">
          <ac:chgData name="Ragnhild Halvorsrud" userId="917ea340-fd63-490f-a7db-68428d24cf32" providerId="ADAL" clId="{3F26B701-AADC-4668-AAA4-FB7BA2B947B1}" dt="2020-06-19T09:18:50.191" v="5170"/>
          <ac:spMkLst>
            <pc:docMk/>
            <pc:sldMk cId="2858277977" sldId="523"/>
            <ac:spMk id="1548" creationId="{99412AB9-54A9-4480-ABAD-9E06CD506152}"/>
          </ac:spMkLst>
        </pc:spChg>
        <pc:spChg chg="mod">
          <ac:chgData name="Ragnhild Halvorsrud" userId="917ea340-fd63-490f-a7db-68428d24cf32" providerId="ADAL" clId="{3F26B701-AADC-4668-AAA4-FB7BA2B947B1}" dt="2020-06-19T09:18:50.191" v="5170"/>
          <ac:spMkLst>
            <pc:docMk/>
            <pc:sldMk cId="2858277977" sldId="523"/>
            <ac:spMk id="1550" creationId="{D4C84D74-B416-403E-963C-7D5053206E54}"/>
          </ac:spMkLst>
        </pc:spChg>
        <pc:spChg chg="mod">
          <ac:chgData name="Ragnhild Halvorsrud" userId="917ea340-fd63-490f-a7db-68428d24cf32" providerId="ADAL" clId="{3F26B701-AADC-4668-AAA4-FB7BA2B947B1}" dt="2020-06-19T09:18:50.191" v="5170"/>
          <ac:spMkLst>
            <pc:docMk/>
            <pc:sldMk cId="2858277977" sldId="523"/>
            <ac:spMk id="1551" creationId="{9A95627F-6E81-424D-BF36-E395FA7CC7D0}"/>
          </ac:spMkLst>
        </pc:spChg>
        <pc:spChg chg="mod">
          <ac:chgData name="Ragnhild Halvorsrud" userId="917ea340-fd63-490f-a7db-68428d24cf32" providerId="ADAL" clId="{3F26B701-AADC-4668-AAA4-FB7BA2B947B1}" dt="2020-06-19T09:18:50.191" v="5170"/>
          <ac:spMkLst>
            <pc:docMk/>
            <pc:sldMk cId="2858277977" sldId="523"/>
            <ac:spMk id="1552" creationId="{12FD9CB3-B6B7-4F73-BE00-3B7E9C7419DB}"/>
          </ac:spMkLst>
        </pc:spChg>
        <pc:spChg chg="mod">
          <ac:chgData name="Ragnhild Halvorsrud" userId="917ea340-fd63-490f-a7db-68428d24cf32" providerId="ADAL" clId="{3F26B701-AADC-4668-AAA4-FB7BA2B947B1}" dt="2020-06-19T09:18:50.191" v="5170"/>
          <ac:spMkLst>
            <pc:docMk/>
            <pc:sldMk cId="2858277977" sldId="523"/>
            <ac:spMk id="1553" creationId="{A4C41867-C11F-4609-BEE8-FD541E8733DA}"/>
          </ac:spMkLst>
        </pc:spChg>
        <pc:spChg chg="mod">
          <ac:chgData name="Ragnhild Halvorsrud" userId="917ea340-fd63-490f-a7db-68428d24cf32" providerId="ADAL" clId="{3F26B701-AADC-4668-AAA4-FB7BA2B947B1}" dt="2020-06-19T09:18:50.191" v="5170"/>
          <ac:spMkLst>
            <pc:docMk/>
            <pc:sldMk cId="2858277977" sldId="523"/>
            <ac:spMk id="1554" creationId="{5A959B7D-0586-420E-87A3-4B875E4270BE}"/>
          </ac:spMkLst>
        </pc:spChg>
        <pc:spChg chg="mod">
          <ac:chgData name="Ragnhild Halvorsrud" userId="917ea340-fd63-490f-a7db-68428d24cf32" providerId="ADAL" clId="{3F26B701-AADC-4668-AAA4-FB7BA2B947B1}" dt="2020-06-19T09:18:50.191" v="5170"/>
          <ac:spMkLst>
            <pc:docMk/>
            <pc:sldMk cId="2858277977" sldId="523"/>
            <ac:spMk id="1555" creationId="{B5E6A77D-0F28-47E3-9258-A9F234741282}"/>
          </ac:spMkLst>
        </pc:spChg>
        <pc:spChg chg="mod">
          <ac:chgData name="Ragnhild Halvorsrud" userId="917ea340-fd63-490f-a7db-68428d24cf32" providerId="ADAL" clId="{3F26B701-AADC-4668-AAA4-FB7BA2B947B1}" dt="2020-06-19T09:18:50.191" v="5170"/>
          <ac:spMkLst>
            <pc:docMk/>
            <pc:sldMk cId="2858277977" sldId="523"/>
            <ac:spMk id="1556" creationId="{D65D90E6-1B4C-49AD-B6D7-F350A921DADF}"/>
          </ac:spMkLst>
        </pc:spChg>
        <pc:spChg chg="mod">
          <ac:chgData name="Ragnhild Halvorsrud" userId="917ea340-fd63-490f-a7db-68428d24cf32" providerId="ADAL" clId="{3F26B701-AADC-4668-AAA4-FB7BA2B947B1}" dt="2020-06-19T09:18:50.191" v="5170"/>
          <ac:spMkLst>
            <pc:docMk/>
            <pc:sldMk cId="2858277977" sldId="523"/>
            <ac:spMk id="1557" creationId="{66981C5B-F48F-4765-BC81-6002D049F417}"/>
          </ac:spMkLst>
        </pc:spChg>
        <pc:spChg chg="mod">
          <ac:chgData name="Ragnhild Halvorsrud" userId="917ea340-fd63-490f-a7db-68428d24cf32" providerId="ADAL" clId="{3F26B701-AADC-4668-AAA4-FB7BA2B947B1}" dt="2020-06-19T09:18:50.191" v="5170"/>
          <ac:spMkLst>
            <pc:docMk/>
            <pc:sldMk cId="2858277977" sldId="523"/>
            <ac:spMk id="1558" creationId="{D11255CE-8D78-4108-BEF5-AD9FD5C10B56}"/>
          </ac:spMkLst>
        </pc:spChg>
        <pc:spChg chg="mod">
          <ac:chgData name="Ragnhild Halvorsrud" userId="917ea340-fd63-490f-a7db-68428d24cf32" providerId="ADAL" clId="{3F26B701-AADC-4668-AAA4-FB7BA2B947B1}" dt="2020-06-19T09:18:50.191" v="5170"/>
          <ac:spMkLst>
            <pc:docMk/>
            <pc:sldMk cId="2858277977" sldId="523"/>
            <ac:spMk id="1559" creationId="{64C0B29B-C227-446C-B87D-F9C2A23788DA}"/>
          </ac:spMkLst>
        </pc:spChg>
        <pc:spChg chg="mod">
          <ac:chgData name="Ragnhild Halvorsrud" userId="917ea340-fd63-490f-a7db-68428d24cf32" providerId="ADAL" clId="{3F26B701-AADC-4668-AAA4-FB7BA2B947B1}" dt="2020-06-19T09:18:50.191" v="5170"/>
          <ac:spMkLst>
            <pc:docMk/>
            <pc:sldMk cId="2858277977" sldId="523"/>
            <ac:spMk id="1560" creationId="{7AD7C09D-C1E7-4056-9270-58A9D8B36B12}"/>
          </ac:spMkLst>
        </pc:spChg>
        <pc:spChg chg="mod">
          <ac:chgData name="Ragnhild Halvorsrud" userId="917ea340-fd63-490f-a7db-68428d24cf32" providerId="ADAL" clId="{3F26B701-AADC-4668-AAA4-FB7BA2B947B1}" dt="2020-06-19T09:18:50.191" v="5170"/>
          <ac:spMkLst>
            <pc:docMk/>
            <pc:sldMk cId="2858277977" sldId="523"/>
            <ac:spMk id="1572" creationId="{3622FB71-17AC-4D1C-AEB9-0584C209A852}"/>
          </ac:spMkLst>
        </pc:spChg>
        <pc:spChg chg="mod">
          <ac:chgData name="Ragnhild Halvorsrud" userId="917ea340-fd63-490f-a7db-68428d24cf32" providerId="ADAL" clId="{3F26B701-AADC-4668-AAA4-FB7BA2B947B1}" dt="2020-06-19T09:18:50.191" v="5170"/>
          <ac:spMkLst>
            <pc:docMk/>
            <pc:sldMk cId="2858277977" sldId="523"/>
            <ac:spMk id="1573" creationId="{C60746EC-C8E7-45B4-9469-AEF362E5AF4B}"/>
          </ac:spMkLst>
        </pc:spChg>
        <pc:spChg chg="mod">
          <ac:chgData name="Ragnhild Halvorsrud" userId="917ea340-fd63-490f-a7db-68428d24cf32" providerId="ADAL" clId="{3F26B701-AADC-4668-AAA4-FB7BA2B947B1}" dt="2020-06-19T09:18:50.191" v="5170"/>
          <ac:spMkLst>
            <pc:docMk/>
            <pc:sldMk cId="2858277977" sldId="523"/>
            <ac:spMk id="1574" creationId="{C8550646-C5D5-4405-9D09-9FBBBD71CAB4}"/>
          </ac:spMkLst>
        </pc:spChg>
        <pc:spChg chg="mod">
          <ac:chgData name="Ragnhild Halvorsrud" userId="917ea340-fd63-490f-a7db-68428d24cf32" providerId="ADAL" clId="{3F26B701-AADC-4668-AAA4-FB7BA2B947B1}" dt="2020-06-19T09:18:50.191" v="5170"/>
          <ac:spMkLst>
            <pc:docMk/>
            <pc:sldMk cId="2858277977" sldId="523"/>
            <ac:spMk id="1575" creationId="{E8454800-BA6F-4658-9D2D-3A3EE317B9B1}"/>
          </ac:spMkLst>
        </pc:spChg>
        <pc:spChg chg="mod">
          <ac:chgData name="Ragnhild Halvorsrud" userId="917ea340-fd63-490f-a7db-68428d24cf32" providerId="ADAL" clId="{3F26B701-AADC-4668-AAA4-FB7BA2B947B1}" dt="2020-06-19T09:18:50.191" v="5170"/>
          <ac:spMkLst>
            <pc:docMk/>
            <pc:sldMk cId="2858277977" sldId="523"/>
            <ac:spMk id="1576" creationId="{7ECA507A-709B-4F01-9A64-E65722A553E6}"/>
          </ac:spMkLst>
        </pc:spChg>
        <pc:spChg chg="mod">
          <ac:chgData name="Ragnhild Halvorsrud" userId="917ea340-fd63-490f-a7db-68428d24cf32" providerId="ADAL" clId="{3F26B701-AADC-4668-AAA4-FB7BA2B947B1}" dt="2020-06-19T09:18:50.191" v="5170"/>
          <ac:spMkLst>
            <pc:docMk/>
            <pc:sldMk cId="2858277977" sldId="523"/>
            <ac:spMk id="1578" creationId="{798A5496-418B-42FF-A63B-1AFCD808D5A0}"/>
          </ac:spMkLst>
        </pc:spChg>
        <pc:spChg chg="mod">
          <ac:chgData name="Ragnhild Halvorsrud" userId="917ea340-fd63-490f-a7db-68428d24cf32" providerId="ADAL" clId="{3F26B701-AADC-4668-AAA4-FB7BA2B947B1}" dt="2020-06-19T09:18:50.191" v="5170"/>
          <ac:spMkLst>
            <pc:docMk/>
            <pc:sldMk cId="2858277977" sldId="523"/>
            <ac:spMk id="1579" creationId="{0096500C-36B3-4808-A823-084C62D8EF50}"/>
          </ac:spMkLst>
        </pc:spChg>
        <pc:spChg chg="mod">
          <ac:chgData name="Ragnhild Halvorsrud" userId="917ea340-fd63-490f-a7db-68428d24cf32" providerId="ADAL" clId="{3F26B701-AADC-4668-AAA4-FB7BA2B947B1}" dt="2020-06-19T09:18:50.191" v="5170"/>
          <ac:spMkLst>
            <pc:docMk/>
            <pc:sldMk cId="2858277977" sldId="523"/>
            <ac:spMk id="1580" creationId="{B4D961EC-5D62-4EA1-8B8B-AC43DEE097BA}"/>
          </ac:spMkLst>
        </pc:spChg>
        <pc:spChg chg="mod">
          <ac:chgData name="Ragnhild Halvorsrud" userId="917ea340-fd63-490f-a7db-68428d24cf32" providerId="ADAL" clId="{3F26B701-AADC-4668-AAA4-FB7BA2B947B1}" dt="2020-06-19T09:18:50.191" v="5170"/>
          <ac:spMkLst>
            <pc:docMk/>
            <pc:sldMk cId="2858277977" sldId="523"/>
            <ac:spMk id="1581" creationId="{FE56DA1A-FE60-4564-9921-FEF408FEE150}"/>
          </ac:spMkLst>
        </pc:spChg>
        <pc:spChg chg="mod">
          <ac:chgData name="Ragnhild Halvorsrud" userId="917ea340-fd63-490f-a7db-68428d24cf32" providerId="ADAL" clId="{3F26B701-AADC-4668-AAA4-FB7BA2B947B1}" dt="2020-06-19T09:18:50.191" v="5170"/>
          <ac:spMkLst>
            <pc:docMk/>
            <pc:sldMk cId="2858277977" sldId="523"/>
            <ac:spMk id="1582" creationId="{DA24ECF8-970D-4132-9C5D-6411E9452B56}"/>
          </ac:spMkLst>
        </pc:spChg>
        <pc:spChg chg="mod">
          <ac:chgData name="Ragnhild Halvorsrud" userId="917ea340-fd63-490f-a7db-68428d24cf32" providerId="ADAL" clId="{3F26B701-AADC-4668-AAA4-FB7BA2B947B1}" dt="2020-06-19T09:18:50.191" v="5170"/>
          <ac:spMkLst>
            <pc:docMk/>
            <pc:sldMk cId="2858277977" sldId="523"/>
            <ac:spMk id="1584" creationId="{9D493A3A-88C1-4199-91F7-BAB4B30C0258}"/>
          </ac:spMkLst>
        </pc:spChg>
        <pc:spChg chg="mod">
          <ac:chgData name="Ragnhild Halvorsrud" userId="917ea340-fd63-490f-a7db-68428d24cf32" providerId="ADAL" clId="{3F26B701-AADC-4668-AAA4-FB7BA2B947B1}" dt="2020-06-19T09:18:50.191" v="5170"/>
          <ac:spMkLst>
            <pc:docMk/>
            <pc:sldMk cId="2858277977" sldId="523"/>
            <ac:spMk id="1585" creationId="{F974BDD5-E84D-4A49-84BE-73A70B670CFC}"/>
          </ac:spMkLst>
        </pc:spChg>
        <pc:spChg chg="mod">
          <ac:chgData name="Ragnhild Halvorsrud" userId="917ea340-fd63-490f-a7db-68428d24cf32" providerId="ADAL" clId="{3F26B701-AADC-4668-AAA4-FB7BA2B947B1}" dt="2020-06-19T09:18:50.191" v="5170"/>
          <ac:spMkLst>
            <pc:docMk/>
            <pc:sldMk cId="2858277977" sldId="523"/>
            <ac:spMk id="1586" creationId="{C641DDDA-9FFD-499C-B629-07276F0ED2D5}"/>
          </ac:spMkLst>
        </pc:spChg>
        <pc:spChg chg="mod">
          <ac:chgData name="Ragnhild Halvorsrud" userId="917ea340-fd63-490f-a7db-68428d24cf32" providerId="ADAL" clId="{3F26B701-AADC-4668-AAA4-FB7BA2B947B1}" dt="2020-06-19T09:18:50.191" v="5170"/>
          <ac:spMkLst>
            <pc:docMk/>
            <pc:sldMk cId="2858277977" sldId="523"/>
            <ac:spMk id="1587" creationId="{54B981F7-CFEF-4038-8873-2D5922790E9B}"/>
          </ac:spMkLst>
        </pc:spChg>
        <pc:spChg chg="mod">
          <ac:chgData name="Ragnhild Halvorsrud" userId="917ea340-fd63-490f-a7db-68428d24cf32" providerId="ADAL" clId="{3F26B701-AADC-4668-AAA4-FB7BA2B947B1}" dt="2020-06-19T09:18:50.191" v="5170"/>
          <ac:spMkLst>
            <pc:docMk/>
            <pc:sldMk cId="2858277977" sldId="523"/>
            <ac:spMk id="1588" creationId="{1E2E72CF-F3DF-4052-9C54-6BAFC25C4719}"/>
          </ac:spMkLst>
        </pc:spChg>
        <pc:spChg chg="mod">
          <ac:chgData name="Ragnhild Halvorsrud" userId="917ea340-fd63-490f-a7db-68428d24cf32" providerId="ADAL" clId="{3F26B701-AADC-4668-AAA4-FB7BA2B947B1}" dt="2020-06-19T09:18:50.191" v="5170"/>
          <ac:spMkLst>
            <pc:docMk/>
            <pc:sldMk cId="2858277977" sldId="523"/>
            <ac:spMk id="1590" creationId="{17619458-A542-465B-A4F1-904C6E18079D}"/>
          </ac:spMkLst>
        </pc:spChg>
        <pc:spChg chg="mod">
          <ac:chgData name="Ragnhild Halvorsrud" userId="917ea340-fd63-490f-a7db-68428d24cf32" providerId="ADAL" clId="{3F26B701-AADC-4668-AAA4-FB7BA2B947B1}" dt="2020-06-19T09:18:50.191" v="5170"/>
          <ac:spMkLst>
            <pc:docMk/>
            <pc:sldMk cId="2858277977" sldId="523"/>
            <ac:spMk id="1591" creationId="{7227BC04-0F66-4222-BC9A-4FBF627D48F0}"/>
          </ac:spMkLst>
        </pc:spChg>
        <pc:spChg chg="mod">
          <ac:chgData name="Ragnhild Halvorsrud" userId="917ea340-fd63-490f-a7db-68428d24cf32" providerId="ADAL" clId="{3F26B701-AADC-4668-AAA4-FB7BA2B947B1}" dt="2020-06-19T09:18:50.191" v="5170"/>
          <ac:spMkLst>
            <pc:docMk/>
            <pc:sldMk cId="2858277977" sldId="523"/>
            <ac:spMk id="1592" creationId="{9F88AAC4-12C0-46D0-8947-B7379EAB880B}"/>
          </ac:spMkLst>
        </pc:spChg>
        <pc:spChg chg="mod">
          <ac:chgData name="Ragnhild Halvorsrud" userId="917ea340-fd63-490f-a7db-68428d24cf32" providerId="ADAL" clId="{3F26B701-AADC-4668-AAA4-FB7BA2B947B1}" dt="2020-06-19T09:18:50.191" v="5170"/>
          <ac:spMkLst>
            <pc:docMk/>
            <pc:sldMk cId="2858277977" sldId="523"/>
            <ac:spMk id="1593" creationId="{B94669FE-A07C-4193-A6F5-198257338F41}"/>
          </ac:spMkLst>
        </pc:spChg>
        <pc:spChg chg="mod">
          <ac:chgData name="Ragnhild Halvorsrud" userId="917ea340-fd63-490f-a7db-68428d24cf32" providerId="ADAL" clId="{3F26B701-AADC-4668-AAA4-FB7BA2B947B1}" dt="2020-06-19T09:18:50.191" v="5170"/>
          <ac:spMkLst>
            <pc:docMk/>
            <pc:sldMk cId="2858277977" sldId="523"/>
            <ac:spMk id="1594" creationId="{D186E7E6-1BF8-425A-A9B0-3CAC52DE8BA2}"/>
          </ac:spMkLst>
        </pc:spChg>
        <pc:spChg chg="mod">
          <ac:chgData name="Ragnhild Halvorsrud" userId="917ea340-fd63-490f-a7db-68428d24cf32" providerId="ADAL" clId="{3F26B701-AADC-4668-AAA4-FB7BA2B947B1}" dt="2020-06-19T09:18:50.191" v="5170"/>
          <ac:spMkLst>
            <pc:docMk/>
            <pc:sldMk cId="2858277977" sldId="523"/>
            <ac:spMk id="1595" creationId="{1E67E472-B224-4BA9-B02E-1D7FDD96D8DC}"/>
          </ac:spMkLst>
        </pc:spChg>
        <pc:spChg chg="mod">
          <ac:chgData name="Ragnhild Halvorsrud" userId="917ea340-fd63-490f-a7db-68428d24cf32" providerId="ADAL" clId="{3F26B701-AADC-4668-AAA4-FB7BA2B947B1}" dt="2020-06-19T09:18:50.191" v="5170"/>
          <ac:spMkLst>
            <pc:docMk/>
            <pc:sldMk cId="2858277977" sldId="523"/>
            <ac:spMk id="1596" creationId="{D8C53367-E489-4868-827A-16A653FB2AF0}"/>
          </ac:spMkLst>
        </pc:spChg>
        <pc:spChg chg="mod">
          <ac:chgData name="Ragnhild Halvorsrud" userId="917ea340-fd63-490f-a7db-68428d24cf32" providerId="ADAL" clId="{3F26B701-AADC-4668-AAA4-FB7BA2B947B1}" dt="2020-06-19T09:18:50.191" v="5170"/>
          <ac:spMkLst>
            <pc:docMk/>
            <pc:sldMk cId="2858277977" sldId="523"/>
            <ac:spMk id="1597" creationId="{1EBC1D44-94D7-4ECC-81B7-B7E8D72F1E23}"/>
          </ac:spMkLst>
        </pc:spChg>
        <pc:spChg chg="mod">
          <ac:chgData name="Ragnhild Halvorsrud" userId="917ea340-fd63-490f-a7db-68428d24cf32" providerId="ADAL" clId="{3F26B701-AADC-4668-AAA4-FB7BA2B947B1}" dt="2020-06-19T09:18:50.191" v="5170"/>
          <ac:spMkLst>
            <pc:docMk/>
            <pc:sldMk cId="2858277977" sldId="523"/>
            <ac:spMk id="1598" creationId="{35BC25E5-9DB4-4904-9AB9-331250F4A836}"/>
          </ac:spMkLst>
        </pc:spChg>
        <pc:spChg chg="mod">
          <ac:chgData name="Ragnhild Halvorsrud" userId="917ea340-fd63-490f-a7db-68428d24cf32" providerId="ADAL" clId="{3F26B701-AADC-4668-AAA4-FB7BA2B947B1}" dt="2020-06-19T09:18:50.191" v="5170"/>
          <ac:spMkLst>
            <pc:docMk/>
            <pc:sldMk cId="2858277977" sldId="523"/>
            <ac:spMk id="1606" creationId="{12A230DB-59C1-4CEE-A4D2-62AE0968E24E}"/>
          </ac:spMkLst>
        </pc:spChg>
        <pc:spChg chg="mod">
          <ac:chgData name="Ragnhild Halvorsrud" userId="917ea340-fd63-490f-a7db-68428d24cf32" providerId="ADAL" clId="{3F26B701-AADC-4668-AAA4-FB7BA2B947B1}" dt="2020-06-19T09:18:50.191" v="5170"/>
          <ac:spMkLst>
            <pc:docMk/>
            <pc:sldMk cId="2858277977" sldId="523"/>
            <ac:spMk id="1608" creationId="{BFD28432-2EA3-4CA7-9E79-C5D53E1CDC5A}"/>
          </ac:spMkLst>
        </pc:spChg>
        <pc:spChg chg="mod">
          <ac:chgData name="Ragnhild Halvorsrud" userId="917ea340-fd63-490f-a7db-68428d24cf32" providerId="ADAL" clId="{3F26B701-AADC-4668-AAA4-FB7BA2B947B1}" dt="2020-06-19T09:18:50.191" v="5170"/>
          <ac:spMkLst>
            <pc:docMk/>
            <pc:sldMk cId="2858277977" sldId="523"/>
            <ac:spMk id="1611" creationId="{BDDC3627-1865-4F54-92E9-722EF1F73B1E}"/>
          </ac:spMkLst>
        </pc:spChg>
        <pc:spChg chg="mod">
          <ac:chgData name="Ragnhild Halvorsrud" userId="917ea340-fd63-490f-a7db-68428d24cf32" providerId="ADAL" clId="{3F26B701-AADC-4668-AAA4-FB7BA2B947B1}" dt="2020-06-19T09:18:50.191" v="5170"/>
          <ac:spMkLst>
            <pc:docMk/>
            <pc:sldMk cId="2858277977" sldId="523"/>
            <ac:spMk id="1612" creationId="{674C3647-1173-4D21-840F-9B47AB349F72}"/>
          </ac:spMkLst>
        </pc:spChg>
        <pc:spChg chg="mod">
          <ac:chgData name="Ragnhild Halvorsrud" userId="917ea340-fd63-490f-a7db-68428d24cf32" providerId="ADAL" clId="{3F26B701-AADC-4668-AAA4-FB7BA2B947B1}" dt="2020-06-19T09:18:50.191" v="5170"/>
          <ac:spMkLst>
            <pc:docMk/>
            <pc:sldMk cId="2858277977" sldId="523"/>
            <ac:spMk id="1615" creationId="{B84D0494-4AC3-4892-B2B5-45F7AFB6D964}"/>
          </ac:spMkLst>
        </pc:spChg>
        <pc:spChg chg="mod">
          <ac:chgData name="Ragnhild Halvorsrud" userId="917ea340-fd63-490f-a7db-68428d24cf32" providerId="ADAL" clId="{3F26B701-AADC-4668-AAA4-FB7BA2B947B1}" dt="2020-06-19T09:18:50.191" v="5170"/>
          <ac:spMkLst>
            <pc:docMk/>
            <pc:sldMk cId="2858277977" sldId="523"/>
            <ac:spMk id="1616" creationId="{5E547E26-FF44-4DF0-9ADC-66259A265E52}"/>
          </ac:spMkLst>
        </pc:spChg>
        <pc:spChg chg="mod">
          <ac:chgData name="Ragnhild Halvorsrud" userId="917ea340-fd63-490f-a7db-68428d24cf32" providerId="ADAL" clId="{3F26B701-AADC-4668-AAA4-FB7BA2B947B1}" dt="2020-06-19T09:18:50.191" v="5170"/>
          <ac:spMkLst>
            <pc:docMk/>
            <pc:sldMk cId="2858277977" sldId="523"/>
            <ac:spMk id="1618" creationId="{A282A558-20D2-42CB-B3B0-D9607761AC22}"/>
          </ac:spMkLst>
        </pc:spChg>
        <pc:spChg chg="mod">
          <ac:chgData name="Ragnhild Halvorsrud" userId="917ea340-fd63-490f-a7db-68428d24cf32" providerId="ADAL" clId="{3F26B701-AADC-4668-AAA4-FB7BA2B947B1}" dt="2020-06-19T09:18:50.191" v="5170"/>
          <ac:spMkLst>
            <pc:docMk/>
            <pc:sldMk cId="2858277977" sldId="523"/>
            <ac:spMk id="1621" creationId="{B288BFBB-8F21-4B27-B4F8-73C2E816DEE6}"/>
          </ac:spMkLst>
        </pc:spChg>
        <pc:spChg chg="mod">
          <ac:chgData name="Ragnhild Halvorsrud" userId="917ea340-fd63-490f-a7db-68428d24cf32" providerId="ADAL" clId="{3F26B701-AADC-4668-AAA4-FB7BA2B947B1}" dt="2020-06-19T09:18:50.191" v="5170"/>
          <ac:spMkLst>
            <pc:docMk/>
            <pc:sldMk cId="2858277977" sldId="523"/>
            <ac:spMk id="1622" creationId="{A10E6135-82AA-46C2-82A2-F4E185C136C5}"/>
          </ac:spMkLst>
        </pc:spChg>
        <pc:spChg chg="mod">
          <ac:chgData name="Ragnhild Halvorsrud" userId="917ea340-fd63-490f-a7db-68428d24cf32" providerId="ADAL" clId="{3F26B701-AADC-4668-AAA4-FB7BA2B947B1}" dt="2020-06-19T09:18:50.191" v="5170"/>
          <ac:spMkLst>
            <pc:docMk/>
            <pc:sldMk cId="2858277977" sldId="523"/>
            <ac:spMk id="1623" creationId="{A7E0034F-BADB-49C6-A7AF-221759106833}"/>
          </ac:spMkLst>
        </pc:spChg>
        <pc:spChg chg="mod">
          <ac:chgData name="Ragnhild Halvorsrud" userId="917ea340-fd63-490f-a7db-68428d24cf32" providerId="ADAL" clId="{3F26B701-AADC-4668-AAA4-FB7BA2B947B1}" dt="2020-06-19T09:18:50.191" v="5170"/>
          <ac:spMkLst>
            <pc:docMk/>
            <pc:sldMk cId="2858277977" sldId="523"/>
            <ac:spMk id="1624" creationId="{B8FE8DEE-0F98-4489-850B-8F06EFDA801E}"/>
          </ac:spMkLst>
        </pc:spChg>
        <pc:spChg chg="mod">
          <ac:chgData name="Ragnhild Halvorsrud" userId="917ea340-fd63-490f-a7db-68428d24cf32" providerId="ADAL" clId="{3F26B701-AADC-4668-AAA4-FB7BA2B947B1}" dt="2020-06-19T09:18:50.191" v="5170"/>
          <ac:spMkLst>
            <pc:docMk/>
            <pc:sldMk cId="2858277977" sldId="523"/>
            <ac:spMk id="1629" creationId="{39F63BB8-3720-4B99-9BDC-CC6FEE2692B1}"/>
          </ac:spMkLst>
        </pc:spChg>
        <pc:spChg chg="mod">
          <ac:chgData name="Ragnhild Halvorsrud" userId="917ea340-fd63-490f-a7db-68428d24cf32" providerId="ADAL" clId="{3F26B701-AADC-4668-AAA4-FB7BA2B947B1}" dt="2020-06-19T09:18:50.191" v="5170"/>
          <ac:spMkLst>
            <pc:docMk/>
            <pc:sldMk cId="2858277977" sldId="523"/>
            <ac:spMk id="1631" creationId="{AE27521A-586F-4930-BAD7-946BCB6669E8}"/>
          </ac:spMkLst>
        </pc:spChg>
        <pc:spChg chg="mod">
          <ac:chgData name="Ragnhild Halvorsrud" userId="917ea340-fd63-490f-a7db-68428d24cf32" providerId="ADAL" clId="{3F26B701-AADC-4668-AAA4-FB7BA2B947B1}" dt="2020-06-19T09:18:50.191" v="5170"/>
          <ac:spMkLst>
            <pc:docMk/>
            <pc:sldMk cId="2858277977" sldId="523"/>
            <ac:spMk id="1634" creationId="{4B32533A-7DF6-4A07-9DDB-B4242940CC30}"/>
          </ac:spMkLst>
        </pc:spChg>
        <pc:spChg chg="mod">
          <ac:chgData name="Ragnhild Halvorsrud" userId="917ea340-fd63-490f-a7db-68428d24cf32" providerId="ADAL" clId="{3F26B701-AADC-4668-AAA4-FB7BA2B947B1}" dt="2020-06-19T09:18:50.191" v="5170"/>
          <ac:spMkLst>
            <pc:docMk/>
            <pc:sldMk cId="2858277977" sldId="523"/>
            <ac:spMk id="1635" creationId="{78150326-0825-4BAA-8D84-775D824B0B6B}"/>
          </ac:spMkLst>
        </pc:spChg>
        <pc:spChg chg="mod">
          <ac:chgData name="Ragnhild Halvorsrud" userId="917ea340-fd63-490f-a7db-68428d24cf32" providerId="ADAL" clId="{3F26B701-AADC-4668-AAA4-FB7BA2B947B1}" dt="2020-06-19T09:18:50.191" v="5170"/>
          <ac:spMkLst>
            <pc:docMk/>
            <pc:sldMk cId="2858277977" sldId="523"/>
            <ac:spMk id="1636" creationId="{6511CB7B-17AD-4A6C-96E4-217A1CED95B9}"/>
          </ac:spMkLst>
        </pc:spChg>
        <pc:spChg chg="mod">
          <ac:chgData name="Ragnhild Halvorsrud" userId="917ea340-fd63-490f-a7db-68428d24cf32" providerId="ADAL" clId="{3F26B701-AADC-4668-AAA4-FB7BA2B947B1}" dt="2020-06-19T09:18:50.191" v="5170"/>
          <ac:spMkLst>
            <pc:docMk/>
            <pc:sldMk cId="2858277977" sldId="523"/>
            <ac:spMk id="1638" creationId="{65CA2828-D637-4277-8A20-9339E1369FB9}"/>
          </ac:spMkLst>
        </pc:spChg>
        <pc:spChg chg="mod">
          <ac:chgData name="Ragnhild Halvorsrud" userId="917ea340-fd63-490f-a7db-68428d24cf32" providerId="ADAL" clId="{3F26B701-AADC-4668-AAA4-FB7BA2B947B1}" dt="2020-06-19T09:18:50.191" v="5170"/>
          <ac:spMkLst>
            <pc:docMk/>
            <pc:sldMk cId="2858277977" sldId="523"/>
            <ac:spMk id="1639" creationId="{CB30FC0E-1438-4BB0-BDA0-AC2338DCE959}"/>
          </ac:spMkLst>
        </pc:spChg>
        <pc:spChg chg="mod">
          <ac:chgData name="Ragnhild Halvorsrud" userId="917ea340-fd63-490f-a7db-68428d24cf32" providerId="ADAL" clId="{3F26B701-AADC-4668-AAA4-FB7BA2B947B1}" dt="2020-06-19T09:18:50.191" v="5170"/>
          <ac:spMkLst>
            <pc:docMk/>
            <pc:sldMk cId="2858277977" sldId="523"/>
            <ac:spMk id="1640" creationId="{F3A290EB-7D3E-4A94-8DAB-0802472A91DA}"/>
          </ac:spMkLst>
        </pc:spChg>
        <pc:spChg chg="mod">
          <ac:chgData name="Ragnhild Halvorsrud" userId="917ea340-fd63-490f-a7db-68428d24cf32" providerId="ADAL" clId="{3F26B701-AADC-4668-AAA4-FB7BA2B947B1}" dt="2020-06-19T09:18:50.191" v="5170"/>
          <ac:spMkLst>
            <pc:docMk/>
            <pc:sldMk cId="2858277977" sldId="523"/>
            <ac:spMk id="1644" creationId="{AF5682B2-33F2-4C2C-98DA-2DD8132761A3}"/>
          </ac:spMkLst>
        </pc:spChg>
        <pc:spChg chg="mod">
          <ac:chgData name="Ragnhild Halvorsrud" userId="917ea340-fd63-490f-a7db-68428d24cf32" providerId="ADAL" clId="{3F26B701-AADC-4668-AAA4-FB7BA2B947B1}" dt="2020-06-19T09:18:50.191" v="5170"/>
          <ac:spMkLst>
            <pc:docMk/>
            <pc:sldMk cId="2858277977" sldId="523"/>
            <ac:spMk id="1645" creationId="{041DDEB2-11D2-47AA-A0B0-CFA68C4CB7F1}"/>
          </ac:spMkLst>
        </pc:spChg>
        <pc:spChg chg="mod">
          <ac:chgData name="Ragnhild Halvorsrud" userId="917ea340-fd63-490f-a7db-68428d24cf32" providerId="ADAL" clId="{3F26B701-AADC-4668-AAA4-FB7BA2B947B1}" dt="2020-06-19T09:18:50.191" v="5170"/>
          <ac:spMkLst>
            <pc:docMk/>
            <pc:sldMk cId="2858277977" sldId="523"/>
            <ac:spMk id="1649" creationId="{4EFBC9B6-6C79-4E9D-8285-EF4E334BBD26}"/>
          </ac:spMkLst>
        </pc:spChg>
        <pc:spChg chg="mod">
          <ac:chgData name="Ragnhild Halvorsrud" userId="917ea340-fd63-490f-a7db-68428d24cf32" providerId="ADAL" clId="{3F26B701-AADC-4668-AAA4-FB7BA2B947B1}" dt="2020-06-19T09:18:50.191" v="5170"/>
          <ac:spMkLst>
            <pc:docMk/>
            <pc:sldMk cId="2858277977" sldId="523"/>
            <ac:spMk id="1652" creationId="{9F867AEA-4EDD-44F3-A417-F1D120CC07AD}"/>
          </ac:spMkLst>
        </pc:spChg>
        <pc:spChg chg="mod">
          <ac:chgData name="Ragnhild Halvorsrud" userId="917ea340-fd63-490f-a7db-68428d24cf32" providerId="ADAL" clId="{3F26B701-AADC-4668-AAA4-FB7BA2B947B1}" dt="2020-06-19T09:18:50.191" v="5170"/>
          <ac:spMkLst>
            <pc:docMk/>
            <pc:sldMk cId="2858277977" sldId="523"/>
            <ac:spMk id="1654" creationId="{FE628467-BAA5-4034-8240-A8981E2155F5}"/>
          </ac:spMkLst>
        </pc:spChg>
        <pc:spChg chg="mod">
          <ac:chgData name="Ragnhild Halvorsrud" userId="917ea340-fd63-490f-a7db-68428d24cf32" providerId="ADAL" clId="{3F26B701-AADC-4668-AAA4-FB7BA2B947B1}" dt="2020-06-19T09:18:50.191" v="5170"/>
          <ac:spMkLst>
            <pc:docMk/>
            <pc:sldMk cId="2858277977" sldId="523"/>
            <ac:spMk id="1655" creationId="{640E0E48-1289-40A1-B704-30ACDD25D80F}"/>
          </ac:spMkLst>
        </pc:spChg>
        <pc:spChg chg="mod">
          <ac:chgData name="Ragnhild Halvorsrud" userId="917ea340-fd63-490f-a7db-68428d24cf32" providerId="ADAL" clId="{3F26B701-AADC-4668-AAA4-FB7BA2B947B1}" dt="2020-06-19T09:18:50.191" v="5170"/>
          <ac:spMkLst>
            <pc:docMk/>
            <pc:sldMk cId="2858277977" sldId="523"/>
            <ac:spMk id="1656" creationId="{392F07AC-CD61-48C0-999F-270173DCCB5F}"/>
          </ac:spMkLst>
        </pc:spChg>
        <pc:spChg chg="mod">
          <ac:chgData name="Ragnhild Halvorsrud" userId="917ea340-fd63-490f-a7db-68428d24cf32" providerId="ADAL" clId="{3F26B701-AADC-4668-AAA4-FB7BA2B947B1}" dt="2020-06-19T09:18:50.191" v="5170"/>
          <ac:spMkLst>
            <pc:docMk/>
            <pc:sldMk cId="2858277977" sldId="523"/>
            <ac:spMk id="1659" creationId="{3A47711F-DBEC-4CEA-87D1-5ED1D1417193}"/>
          </ac:spMkLst>
        </pc:spChg>
        <pc:spChg chg="mod">
          <ac:chgData name="Ragnhild Halvorsrud" userId="917ea340-fd63-490f-a7db-68428d24cf32" providerId="ADAL" clId="{3F26B701-AADC-4668-AAA4-FB7BA2B947B1}" dt="2020-06-19T09:18:50.191" v="5170"/>
          <ac:spMkLst>
            <pc:docMk/>
            <pc:sldMk cId="2858277977" sldId="523"/>
            <ac:spMk id="1661" creationId="{A6D3AD18-6C8B-4C3A-863A-0A2D33F5AF29}"/>
          </ac:spMkLst>
        </pc:spChg>
        <pc:spChg chg="mod">
          <ac:chgData name="Ragnhild Halvorsrud" userId="917ea340-fd63-490f-a7db-68428d24cf32" providerId="ADAL" clId="{3F26B701-AADC-4668-AAA4-FB7BA2B947B1}" dt="2020-06-19T09:18:50.191" v="5170"/>
          <ac:spMkLst>
            <pc:docMk/>
            <pc:sldMk cId="2858277977" sldId="523"/>
            <ac:spMk id="1663" creationId="{DDE73A68-5C7C-4308-8E3A-7460BD2FDDF5}"/>
          </ac:spMkLst>
        </pc:spChg>
        <pc:spChg chg="mod">
          <ac:chgData name="Ragnhild Halvorsrud" userId="917ea340-fd63-490f-a7db-68428d24cf32" providerId="ADAL" clId="{3F26B701-AADC-4668-AAA4-FB7BA2B947B1}" dt="2020-06-19T09:18:50.191" v="5170"/>
          <ac:spMkLst>
            <pc:docMk/>
            <pc:sldMk cId="2858277977" sldId="523"/>
            <ac:spMk id="1664" creationId="{B8817826-DDF2-4473-A574-8FD9EA90DEF0}"/>
          </ac:spMkLst>
        </pc:spChg>
        <pc:spChg chg="mod">
          <ac:chgData name="Ragnhild Halvorsrud" userId="917ea340-fd63-490f-a7db-68428d24cf32" providerId="ADAL" clId="{3F26B701-AADC-4668-AAA4-FB7BA2B947B1}" dt="2020-06-19T09:18:50.191" v="5170"/>
          <ac:spMkLst>
            <pc:docMk/>
            <pc:sldMk cId="2858277977" sldId="523"/>
            <ac:spMk id="1665" creationId="{E11C4508-C0C9-4199-AC1C-CE9ECB4BF491}"/>
          </ac:spMkLst>
        </pc:spChg>
        <pc:spChg chg="mod">
          <ac:chgData name="Ragnhild Halvorsrud" userId="917ea340-fd63-490f-a7db-68428d24cf32" providerId="ADAL" clId="{3F26B701-AADC-4668-AAA4-FB7BA2B947B1}" dt="2020-06-19T09:18:50.191" v="5170"/>
          <ac:spMkLst>
            <pc:docMk/>
            <pc:sldMk cId="2858277977" sldId="523"/>
            <ac:spMk id="1667" creationId="{A0890709-1FD1-4A04-98A1-9FB6161D298A}"/>
          </ac:spMkLst>
        </pc:spChg>
        <pc:spChg chg="mod">
          <ac:chgData name="Ragnhild Halvorsrud" userId="917ea340-fd63-490f-a7db-68428d24cf32" providerId="ADAL" clId="{3F26B701-AADC-4668-AAA4-FB7BA2B947B1}" dt="2020-06-19T09:18:50.191" v="5170"/>
          <ac:spMkLst>
            <pc:docMk/>
            <pc:sldMk cId="2858277977" sldId="523"/>
            <ac:spMk id="1671" creationId="{EB2DC520-3F07-4B0F-85B0-895CD5896589}"/>
          </ac:spMkLst>
        </pc:spChg>
        <pc:spChg chg="mod">
          <ac:chgData name="Ragnhild Halvorsrud" userId="917ea340-fd63-490f-a7db-68428d24cf32" providerId="ADAL" clId="{3F26B701-AADC-4668-AAA4-FB7BA2B947B1}" dt="2020-06-19T09:18:50.191" v="5170"/>
          <ac:spMkLst>
            <pc:docMk/>
            <pc:sldMk cId="2858277977" sldId="523"/>
            <ac:spMk id="1672" creationId="{D1230296-690B-4DFC-8DBE-B398BEF185D3}"/>
          </ac:spMkLst>
        </pc:spChg>
        <pc:spChg chg="mod">
          <ac:chgData name="Ragnhild Halvorsrud" userId="917ea340-fd63-490f-a7db-68428d24cf32" providerId="ADAL" clId="{3F26B701-AADC-4668-AAA4-FB7BA2B947B1}" dt="2020-06-19T09:18:50.191" v="5170"/>
          <ac:spMkLst>
            <pc:docMk/>
            <pc:sldMk cId="2858277977" sldId="523"/>
            <ac:spMk id="1684" creationId="{B5A056D5-9C7F-44CF-BDF1-882C72128116}"/>
          </ac:spMkLst>
        </pc:spChg>
        <pc:spChg chg="mod">
          <ac:chgData name="Ragnhild Halvorsrud" userId="917ea340-fd63-490f-a7db-68428d24cf32" providerId="ADAL" clId="{3F26B701-AADC-4668-AAA4-FB7BA2B947B1}" dt="2020-06-19T09:18:50.191" v="5170"/>
          <ac:spMkLst>
            <pc:docMk/>
            <pc:sldMk cId="2858277977" sldId="523"/>
            <ac:spMk id="1686" creationId="{93CAEDFC-55BC-4B12-815B-D67A1700EB56}"/>
          </ac:spMkLst>
        </pc:spChg>
        <pc:spChg chg="mod">
          <ac:chgData name="Ragnhild Halvorsrud" userId="917ea340-fd63-490f-a7db-68428d24cf32" providerId="ADAL" clId="{3F26B701-AADC-4668-AAA4-FB7BA2B947B1}" dt="2020-06-19T09:18:50.191" v="5170"/>
          <ac:spMkLst>
            <pc:docMk/>
            <pc:sldMk cId="2858277977" sldId="523"/>
            <ac:spMk id="1687" creationId="{18A2AC71-D3B1-4725-B67E-BCE828DAD055}"/>
          </ac:spMkLst>
        </pc:spChg>
        <pc:spChg chg="mod">
          <ac:chgData name="Ragnhild Halvorsrud" userId="917ea340-fd63-490f-a7db-68428d24cf32" providerId="ADAL" clId="{3F26B701-AADC-4668-AAA4-FB7BA2B947B1}" dt="2020-06-19T09:18:50.191" v="5170"/>
          <ac:spMkLst>
            <pc:docMk/>
            <pc:sldMk cId="2858277977" sldId="523"/>
            <ac:spMk id="1688" creationId="{A1123FF1-4E77-4A0F-ACBF-5F9C91C80C1E}"/>
          </ac:spMkLst>
        </pc:spChg>
        <pc:spChg chg="mod">
          <ac:chgData name="Ragnhild Halvorsrud" userId="917ea340-fd63-490f-a7db-68428d24cf32" providerId="ADAL" clId="{3F26B701-AADC-4668-AAA4-FB7BA2B947B1}" dt="2020-06-19T09:18:50.191" v="5170"/>
          <ac:spMkLst>
            <pc:docMk/>
            <pc:sldMk cId="2858277977" sldId="523"/>
            <ac:spMk id="1690" creationId="{078BF9D6-3AEB-4A00-9A65-064483D4F71F}"/>
          </ac:spMkLst>
        </pc:spChg>
        <pc:spChg chg="mod">
          <ac:chgData name="Ragnhild Halvorsrud" userId="917ea340-fd63-490f-a7db-68428d24cf32" providerId="ADAL" clId="{3F26B701-AADC-4668-AAA4-FB7BA2B947B1}" dt="2020-06-19T09:18:50.191" v="5170"/>
          <ac:spMkLst>
            <pc:docMk/>
            <pc:sldMk cId="2858277977" sldId="523"/>
            <ac:spMk id="1691" creationId="{B089117C-89D0-4558-8BB8-7A432BEB4415}"/>
          </ac:spMkLst>
        </pc:spChg>
        <pc:spChg chg="mod">
          <ac:chgData name="Ragnhild Halvorsrud" userId="917ea340-fd63-490f-a7db-68428d24cf32" providerId="ADAL" clId="{3F26B701-AADC-4668-AAA4-FB7BA2B947B1}" dt="2020-06-19T09:18:50.191" v="5170"/>
          <ac:spMkLst>
            <pc:docMk/>
            <pc:sldMk cId="2858277977" sldId="523"/>
            <ac:spMk id="1692" creationId="{0F228173-7BE6-485C-8A4F-9F5A1068474D}"/>
          </ac:spMkLst>
        </pc:spChg>
        <pc:spChg chg="mod">
          <ac:chgData name="Ragnhild Halvorsrud" userId="917ea340-fd63-490f-a7db-68428d24cf32" providerId="ADAL" clId="{3F26B701-AADC-4668-AAA4-FB7BA2B947B1}" dt="2020-06-19T09:18:50.191" v="5170"/>
          <ac:spMkLst>
            <pc:docMk/>
            <pc:sldMk cId="2858277977" sldId="523"/>
            <ac:spMk id="1694" creationId="{51180B53-9540-42A2-B8EF-AB9A147A5CBD}"/>
          </ac:spMkLst>
        </pc:spChg>
        <pc:spChg chg="mod">
          <ac:chgData name="Ragnhild Halvorsrud" userId="917ea340-fd63-490f-a7db-68428d24cf32" providerId="ADAL" clId="{3F26B701-AADC-4668-AAA4-FB7BA2B947B1}" dt="2020-06-19T09:18:50.191" v="5170"/>
          <ac:spMkLst>
            <pc:docMk/>
            <pc:sldMk cId="2858277977" sldId="523"/>
            <ac:spMk id="1695" creationId="{A0623238-D495-48F0-A71B-B3BD2AE6DA0C}"/>
          </ac:spMkLst>
        </pc:spChg>
        <pc:spChg chg="mod">
          <ac:chgData name="Ragnhild Halvorsrud" userId="917ea340-fd63-490f-a7db-68428d24cf32" providerId="ADAL" clId="{3F26B701-AADC-4668-AAA4-FB7BA2B947B1}" dt="2020-06-19T09:18:50.191" v="5170"/>
          <ac:spMkLst>
            <pc:docMk/>
            <pc:sldMk cId="2858277977" sldId="523"/>
            <ac:spMk id="1698" creationId="{1B992334-82D9-4640-8E90-512E371F9CAF}"/>
          </ac:spMkLst>
        </pc:spChg>
        <pc:spChg chg="mod">
          <ac:chgData name="Ragnhild Halvorsrud" userId="917ea340-fd63-490f-a7db-68428d24cf32" providerId="ADAL" clId="{3F26B701-AADC-4668-AAA4-FB7BA2B947B1}" dt="2020-06-19T09:18:50.191" v="5170"/>
          <ac:spMkLst>
            <pc:docMk/>
            <pc:sldMk cId="2858277977" sldId="523"/>
            <ac:spMk id="1699" creationId="{16B451A6-8B39-471E-9DEE-171E3EE7AA44}"/>
          </ac:spMkLst>
        </pc:spChg>
        <pc:spChg chg="mod">
          <ac:chgData name="Ragnhild Halvorsrud" userId="917ea340-fd63-490f-a7db-68428d24cf32" providerId="ADAL" clId="{3F26B701-AADC-4668-AAA4-FB7BA2B947B1}" dt="2020-06-19T09:18:50.191" v="5170"/>
          <ac:spMkLst>
            <pc:docMk/>
            <pc:sldMk cId="2858277977" sldId="523"/>
            <ac:spMk id="1700" creationId="{70DB70AE-23F0-424F-9AA6-951844EFADBD}"/>
          </ac:spMkLst>
        </pc:spChg>
        <pc:spChg chg="mod">
          <ac:chgData name="Ragnhild Halvorsrud" userId="917ea340-fd63-490f-a7db-68428d24cf32" providerId="ADAL" clId="{3F26B701-AADC-4668-AAA4-FB7BA2B947B1}" dt="2020-06-19T09:18:50.191" v="5170"/>
          <ac:spMkLst>
            <pc:docMk/>
            <pc:sldMk cId="2858277977" sldId="523"/>
            <ac:spMk id="1701" creationId="{EBB81BF6-F61F-408E-BB4F-682F151C9FD8}"/>
          </ac:spMkLst>
        </pc:spChg>
        <pc:spChg chg="mod">
          <ac:chgData name="Ragnhild Halvorsrud" userId="917ea340-fd63-490f-a7db-68428d24cf32" providerId="ADAL" clId="{3F26B701-AADC-4668-AAA4-FB7BA2B947B1}" dt="2020-06-19T09:18:50.191" v="5170"/>
          <ac:spMkLst>
            <pc:docMk/>
            <pc:sldMk cId="2858277977" sldId="523"/>
            <ac:spMk id="1702" creationId="{9F54E580-0CC1-44C5-9119-83D3A64DC698}"/>
          </ac:spMkLst>
        </pc:spChg>
        <pc:spChg chg="mod">
          <ac:chgData name="Ragnhild Halvorsrud" userId="917ea340-fd63-490f-a7db-68428d24cf32" providerId="ADAL" clId="{3F26B701-AADC-4668-AAA4-FB7BA2B947B1}" dt="2020-06-19T09:18:50.191" v="5170"/>
          <ac:spMkLst>
            <pc:docMk/>
            <pc:sldMk cId="2858277977" sldId="523"/>
            <ac:spMk id="1703" creationId="{8F007096-2385-4C57-AA4D-3BC1A5356E15}"/>
          </ac:spMkLst>
        </pc:spChg>
        <pc:spChg chg="mod">
          <ac:chgData name="Ragnhild Halvorsrud" userId="917ea340-fd63-490f-a7db-68428d24cf32" providerId="ADAL" clId="{3F26B701-AADC-4668-AAA4-FB7BA2B947B1}" dt="2020-06-19T09:18:50.191" v="5170"/>
          <ac:spMkLst>
            <pc:docMk/>
            <pc:sldMk cId="2858277977" sldId="523"/>
            <ac:spMk id="1704" creationId="{8FFC9F2F-1803-4805-BCDF-95148F624593}"/>
          </ac:spMkLst>
        </pc:spChg>
        <pc:spChg chg="mod">
          <ac:chgData name="Ragnhild Halvorsrud" userId="917ea340-fd63-490f-a7db-68428d24cf32" providerId="ADAL" clId="{3F26B701-AADC-4668-AAA4-FB7BA2B947B1}" dt="2020-06-19T09:18:50.191" v="5170"/>
          <ac:spMkLst>
            <pc:docMk/>
            <pc:sldMk cId="2858277977" sldId="523"/>
            <ac:spMk id="1706" creationId="{2B16EDA3-1DDA-4BEF-B913-DB3EF0753430}"/>
          </ac:spMkLst>
        </pc:spChg>
        <pc:spChg chg="mod">
          <ac:chgData name="Ragnhild Halvorsrud" userId="917ea340-fd63-490f-a7db-68428d24cf32" providerId="ADAL" clId="{3F26B701-AADC-4668-AAA4-FB7BA2B947B1}" dt="2020-06-19T09:18:50.191" v="5170"/>
          <ac:spMkLst>
            <pc:docMk/>
            <pc:sldMk cId="2858277977" sldId="523"/>
            <ac:spMk id="1707" creationId="{5A7CADA3-DABD-491A-A9B3-D61738FE4C13}"/>
          </ac:spMkLst>
        </pc:spChg>
        <pc:spChg chg="mod">
          <ac:chgData name="Ragnhild Halvorsrud" userId="917ea340-fd63-490f-a7db-68428d24cf32" providerId="ADAL" clId="{3F26B701-AADC-4668-AAA4-FB7BA2B947B1}" dt="2020-06-19T09:18:50.191" v="5170"/>
          <ac:spMkLst>
            <pc:docMk/>
            <pc:sldMk cId="2858277977" sldId="523"/>
            <ac:spMk id="1708" creationId="{3B46D284-403B-4087-93C7-800635571861}"/>
          </ac:spMkLst>
        </pc:spChg>
        <pc:spChg chg="mod">
          <ac:chgData name="Ragnhild Halvorsrud" userId="917ea340-fd63-490f-a7db-68428d24cf32" providerId="ADAL" clId="{3F26B701-AADC-4668-AAA4-FB7BA2B947B1}" dt="2020-06-19T09:18:50.191" v="5170"/>
          <ac:spMkLst>
            <pc:docMk/>
            <pc:sldMk cId="2858277977" sldId="523"/>
            <ac:spMk id="1709" creationId="{29647B91-86FD-4BF0-97F8-A1B76062EC01}"/>
          </ac:spMkLst>
        </pc:spChg>
        <pc:spChg chg="mod">
          <ac:chgData name="Ragnhild Halvorsrud" userId="917ea340-fd63-490f-a7db-68428d24cf32" providerId="ADAL" clId="{3F26B701-AADC-4668-AAA4-FB7BA2B947B1}" dt="2020-06-19T09:18:50.191" v="5170"/>
          <ac:spMkLst>
            <pc:docMk/>
            <pc:sldMk cId="2858277977" sldId="523"/>
            <ac:spMk id="1710" creationId="{E3D41B62-FFDE-47BD-9546-28830DCA6B91}"/>
          </ac:spMkLst>
        </pc:spChg>
        <pc:spChg chg="mod">
          <ac:chgData name="Ragnhild Halvorsrud" userId="917ea340-fd63-490f-a7db-68428d24cf32" providerId="ADAL" clId="{3F26B701-AADC-4668-AAA4-FB7BA2B947B1}" dt="2020-06-19T09:18:50.191" v="5170"/>
          <ac:spMkLst>
            <pc:docMk/>
            <pc:sldMk cId="2858277977" sldId="523"/>
            <ac:spMk id="1711" creationId="{1A0B41ED-E0E3-4501-A380-F0599C4C9D3B}"/>
          </ac:spMkLst>
        </pc:spChg>
        <pc:spChg chg="mod">
          <ac:chgData name="Ragnhild Halvorsrud" userId="917ea340-fd63-490f-a7db-68428d24cf32" providerId="ADAL" clId="{3F26B701-AADC-4668-AAA4-FB7BA2B947B1}" dt="2020-06-19T09:18:50.191" v="5170"/>
          <ac:spMkLst>
            <pc:docMk/>
            <pc:sldMk cId="2858277977" sldId="523"/>
            <ac:spMk id="1712" creationId="{5DEB838F-9D7D-4DC5-BFB2-BB30BAC5D12E}"/>
          </ac:spMkLst>
        </pc:spChg>
        <pc:spChg chg="mod">
          <ac:chgData name="Ragnhild Halvorsrud" userId="917ea340-fd63-490f-a7db-68428d24cf32" providerId="ADAL" clId="{3F26B701-AADC-4668-AAA4-FB7BA2B947B1}" dt="2020-06-19T09:18:50.191" v="5170"/>
          <ac:spMkLst>
            <pc:docMk/>
            <pc:sldMk cId="2858277977" sldId="523"/>
            <ac:spMk id="1714" creationId="{6D9FC841-7AB3-4524-A815-8157DF0AD2DB}"/>
          </ac:spMkLst>
        </pc:spChg>
        <pc:spChg chg="mod">
          <ac:chgData name="Ragnhild Halvorsrud" userId="917ea340-fd63-490f-a7db-68428d24cf32" providerId="ADAL" clId="{3F26B701-AADC-4668-AAA4-FB7BA2B947B1}" dt="2020-06-19T09:18:50.191" v="5170"/>
          <ac:spMkLst>
            <pc:docMk/>
            <pc:sldMk cId="2858277977" sldId="523"/>
            <ac:spMk id="1715" creationId="{E66AED11-ABFB-4B32-908A-271B0D439F5B}"/>
          </ac:spMkLst>
        </pc:spChg>
        <pc:spChg chg="mod">
          <ac:chgData name="Ragnhild Halvorsrud" userId="917ea340-fd63-490f-a7db-68428d24cf32" providerId="ADAL" clId="{3F26B701-AADC-4668-AAA4-FB7BA2B947B1}" dt="2020-06-19T09:18:50.191" v="5170"/>
          <ac:spMkLst>
            <pc:docMk/>
            <pc:sldMk cId="2858277977" sldId="523"/>
            <ac:spMk id="1716" creationId="{7EF93A19-9027-4C8C-8979-DBC22B6066C8}"/>
          </ac:spMkLst>
        </pc:spChg>
        <pc:spChg chg="mod">
          <ac:chgData name="Ragnhild Halvorsrud" userId="917ea340-fd63-490f-a7db-68428d24cf32" providerId="ADAL" clId="{3F26B701-AADC-4668-AAA4-FB7BA2B947B1}" dt="2020-06-19T09:18:50.191" v="5170"/>
          <ac:spMkLst>
            <pc:docMk/>
            <pc:sldMk cId="2858277977" sldId="523"/>
            <ac:spMk id="1717" creationId="{D82DB957-6F78-4694-B854-65CF2436516F}"/>
          </ac:spMkLst>
        </pc:spChg>
        <pc:spChg chg="mod">
          <ac:chgData name="Ragnhild Halvorsrud" userId="917ea340-fd63-490f-a7db-68428d24cf32" providerId="ADAL" clId="{3F26B701-AADC-4668-AAA4-FB7BA2B947B1}" dt="2020-06-19T09:18:50.191" v="5170"/>
          <ac:spMkLst>
            <pc:docMk/>
            <pc:sldMk cId="2858277977" sldId="523"/>
            <ac:spMk id="1718" creationId="{F8D4BB05-7E96-4792-8926-1FF6CA35876A}"/>
          </ac:spMkLst>
        </pc:spChg>
        <pc:spChg chg="mod">
          <ac:chgData name="Ragnhild Halvorsrud" userId="917ea340-fd63-490f-a7db-68428d24cf32" providerId="ADAL" clId="{3F26B701-AADC-4668-AAA4-FB7BA2B947B1}" dt="2020-06-19T09:18:50.191" v="5170"/>
          <ac:spMkLst>
            <pc:docMk/>
            <pc:sldMk cId="2858277977" sldId="523"/>
            <ac:spMk id="1719" creationId="{E968D19B-0A8E-4863-B7A6-4BBCA4E54085}"/>
          </ac:spMkLst>
        </pc:spChg>
        <pc:spChg chg="mod">
          <ac:chgData name="Ragnhild Halvorsrud" userId="917ea340-fd63-490f-a7db-68428d24cf32" providerId="ADAL" clId="{3F26B701-AADC-4668-AAA4-FB7BA2B947B1}" dt="2020-06-19T09:18:50.191" v="5170"/>
          <ac:spMkLst>
            <pc:docMk/>
            <pc:sldMk cId="2858277977" sldId="523"/>
            <ac:spMk id="1720" creationId="{735B1D35-55D8-4DE5-82B0-C045122EEF52}"/>
          </ac:spMkLst>
        </pc:spChg>
        <pc:spChg chg="mod">
          <ac:chgData name="Ragnhild Halvorsrud" userId="917ea340-fd63-490f-a7db-68428d24cf32" providerId="ADAL" clId="{3F26B701-AADC-4668-AAA4-FB7BA2B947B1}" dt="2020-06-19T09:18:50.191" v="5170"/>
          <ac:spMkLst>
            <pc:docMk/>
            <pc:sldMk cId="2858277977" sldId="523"/>
            <ac:spMk id="1722" creationId="{0CC0F1E9-9FA0-412B-B729-C9C5DAB7224B}"/>
          </ac:spMkLst>
        </pc:spChg>
        <pc:spChg chg="mod">
          <ac:chgData name="Ragnhild Halvorsrud" userId="917ea340-fd63-490f-a7db-68428d24cf32" providerId="ADAL" clId="{3F26B701-AADC-4668-AAA4-FB7BA2B947B1}" dt="2020-06-19T09:18:50.191" v="5170"/>
          <ac:spMkLst>
            <pc:docMk/>
            <pc:sldMk cId="2858277977" sldId="523"/>
            <ac:spMk id="1723" creationId="{E58D0661-1EAE-4530-8F60-580477EDCD16}"/>
          </ac:spMkLst>
        </pc:spChg>
        <pc:spChg chg="mod">
          <ac:chgData name="Ragnhild Halvorsrud" userId="917ea340-fd63-490f-a7db-68428d24cf32" providerId="ADAL" clId="{3F26B701-AADC-4668-AAA4-FB7BA2B947B1}" dt="2020-06-19T09:18:50.191" v="5170"/>
          <ac:spMkLst>
            <pc:docMk/>
            <pc:sldMk cId="2858277977" sldId="523"/>
            <ac:spMk id="1724" creationId="{4429189D-1ECE-4DBF-8B30-1048BE835DDC}"/>
          </ac:spMkLst>
        </pc:spChg>
        <pc:spChg chg="mod">
          <ac:chgData name="Ragnhild Halvorsrud" userId="917ea340-fd63-490f-a7db-68428d24cf32" providerId="ADAL" clId="{3F26B701-AADC-4668-AAA4-FB7BA2B947B1}" dt="2020-06-19T09:18:50.191" v="5170"/>
          <ac:spMkLst>
            <pc:docMk/>
            <pc:sldMk cId="2858277977" sldId="523"/>
            <ac:spMk id="1725" creationId="{582A15CC-2447-4FD5-9548-E92C3BB2CCF6}"/>
          </ac:spMkLst>
        </pc:spChg>
        <pc:spChg chg="mod">
          <ac:chgData name="Ragnhild Halvorsrud" userId="917ea340-fd63-490f-a7db-68428d24cf32" providerId="ADAL" clId="{3F26B701-AADC-4668-AAA4-FB7BA2B947B1}" dt="2020-06-19T09:18:50.191" v="5170"/>
          <ac:spMkLst>
            <pc:docMk/>
            <pc:sldMk cId="2858277977" sldId="523"/>
            <ac:spMk id="1726" creationId="{9E46AC8C-0525-4FFE-9CFD-75E4EB032E84}"/>
          </ac:spMkLst>
        </pc:spChg>
        <pc:spChg chg="mod">
          <ac:chgData name="Ragnhild Halvorsrud" userId="917ea340-fd63-490f-a7db-68428d24cf32" providerId="ADAL" clId="{3F26B701-AADC-4668-AAA4-FB7BA2B947B1}" dt="2020-06-19T09:18:50.191" v="5170"/>
          <ac:spMkLst>
            <pc:docMk/>
            <pc:sldMk cId="2858277977" sldId="523"/>
            <ac:spMk id="1727" creationId="{CE79DE39-A86D-49C9-8D32-3E4643C7A60C}"/>
          </ac:spMkLst>
        </pc:spChg>
        <pc:spChg chg="mod">
          <ac:chgData name="Ragnhild Halvorsrud" userId="917ea340-fd63-490f-a7db-68428d24cf32" providerId="ADAL" clId="{3F26B701-AADC-4668-AAA4-FB7BA2B947B1}" dt="2020-06-19T09:18:50.191" v="5170"/>
          <ac:spMkLst>
            <pc:docMk/>
            <pc:sldMk cId="2858277977" sldId="523"/>
            <ac:spMk id="1728" creationId="{C46851BD-4F2C-4490-8FB6-05D334C8D955}"/>
          </ac:spMkLst>
        </pc:spChg>
        <pc:spChg chg="mod">
          <ac:chgData name="Ragnhild Halvorsrud" userId="917ea340-fd63-490f-a7db-68428d24cf32" providerId="ADAL" clId="{3F26B701-AADC-4668-AAA4-FB7BA2B947B1}" dt="2020-06-19T09:18:50.191" v="5170"/>
          <ac:spMkLst>
            <pc:docMk/>
            <pc:sldMk cId="2858277977" sldId="523"/>
            <ac:spMk id="1730" creationId="{7AFE174C-2319-4211-9CEE-72B3A0AF1882}"/>
          </ac:spMkLst>
        </pc:spChg>
        <pc:spChg chg="mod">
          <ac:chgData name="Ragnhild Halvorsrud" userId="917ea340-fd63-490f-a7db-68428d24cf32" providerId="ADAL" clId="{3F26B701-AADC-4668-AAA4-FB7BA2B947B1}" dt="2020-06-19T09:18:50.191" v="5170"/>
          <ac:spMkLst>
            <pc:docMk/>
            <pc:sldMk cId="2858277977" sldId="523"/>
            <ac:spMk id="1731" creationId="{2A0D942F-3C53-4A09-93FC-CA73670E54DD}"/>
          </ac:spMkLst>
        </pc:spChg>
        <pc:spChg chg="mod">
          <ac:chgData name="Ragnhild Halvorsrud" userId="917ea340-fd63-490f-a7db-68428d24cf32" providerId="ADAL" clId="{3F26B701-AADC-4668-AAA4-FB7BA2B947B1}" dt="2020-06-19T09:18:50.191" v="5170"/>
          <ac:spMkLst>
            <pc:docMk/>
            <pc:sldMk cId="2858277977" sldId="523"/>
            <ac:spMk id="1732" creationId="{A8F176B8-7935-4D7A-ACD0-5C3EA066265F}"/>
          </ac:spMkLst>
        </pc:spChg>
        <pc:spChg chg="mod">
          <ac:chgData name="Ragnhild Halvorsrud" userId="917ea340-fd63-490f-a7db-68428d24cf32" providerId="ADAL" clId="{3F26B701-AADC-4668-AAA4-FB7BA2B947B1}" dt="2020-06-19T09:18:50.191" v="5170"/>
          <ac:spMkLst>
            <pc:docMk/>
            <pc:sldMk cId="2858277977" sldId="523"/>
            <ac:spMk id="1733" creationId="{E6E1BD0F-8ACC-4CF2-8B15-8A7A9654B4E3}"/>
          </ac:spMkLst>
        </pc:spChg>
        <pc:spChg chg="mod">
          <ac:chgData name="Ragnhild Halvorsrud" userId="917ea340-fd63-490f-a7db-68428d24cf32" providerId="ADAL" clId="{3F26B701-AADC-4668-AAA4-FB7BA2B947B1}" dt="2020-06-19T09:18:50.191" v="5170"/>
          <ac:spMkLst>
            <pc:docMk/>
            <pc:sldMk cId="2858277977" sldId="523"/>
            <ac:spMk id="1734" creationId="{ECDDD387-A69C-4654-B9BA-D82813EA414C}"/>
          </ac:spMkLst>
        </pc:spChg>
        <pc:spChg chg="mod">
          <ac:chgData name="Ragnhild Halvorsrud" userId="917ea340-fd63-490f-a7db-68428d24cf32" providerId="ADAL" clId="{3F26B701-AADC-4668-AAA4-FB7BA2B947B1}" dt="2020-06-19T09:18:50.191" v="5170"/>
          <ac:spMkLst>
            <pc:docMk/>
            <pc:sldMk cId="2858277977" sldId="523"/>
            <ac:spMk id="1735" creationId="{F1DDD6E8-625F-47B6-98A2-B05E394AD776}"/>
          </ac:spMkLst>
        </pc:spChg>
        <pc:spChg chg="mod">
          <ac:chgData name="Ragnhild Halvorsrud" userId="917ea340-fd63-490f-a7db-68428d24cf32" providerId="ADAL" clId="{3F26B701-AADC-4668-AAA4-FB7BA2B947B1}" dt="2020-06-19T09:18:50.191" v="5170"/>
          <ac:spMkLst>
            <pc:docMk/>
            <pc:sldMk cId="2858277977" sldId="523"/>
            <ac:spMk id="1736" creationId="{80EE90BA-74FB-42B6-A070-D4464419C3E8}"/>
          </ac:spMkLst>
        </pc:spChg>
        <pc:spChg chg="mod">
          <ac:chgData name="Ragnhild Halvorsrud" userId="917ea340-fd63-490f-a7db-68428d24cf32" providerId="ADAL" clId="{3F26B701-AADC-4668-AAA4-FB7BA2B947B1}" dt="2020-06-19T09:18:50.191" v="5170"/>
          <ac:spMkLst>
            <pc:docMk/>
            <pc:sldMk cId="2858277977" sldId="523"/>
            <ac:spMk id="1737" creationId="{D77353DC-91FD-4439-ACD6-6DB9421E3050}"/>
          </ac:spMkLst>
        </pc:spChg>
        <pc:spChg chg="mod">
          <ac:chgData name="Ragnhild Halvorsrud" userId="917ea340-fd63-490f-a7db-68428d24cf32" providerId="ADAL" clId="{3F26B701-AADC-4668-AAA4-FB7BA2B947B1}" dt="2020-06-19T09:18:50.191" v="5170"/>
          <ac:spMkLst>
            <pc:docMk/>
            <pc:sldMk cId="2858277977" sldId="523"/>
            <ac:spMk id="1738" creationId="{70416DC8-166E-4AF6-8D7F-6EB782BC6688}"/>
          </ac:spMkLst>
        </pc:spChg>
        <pc:spChg chg="mod">
          <ac:chgData name="Ragnhild Halvorsrud" userId="917ea340-fd63-490f-a7db-68428d24cf32" providerId="ADAL" clId="{3F26B701-AADC-4668-AAA4-FB7BA2B947B1}" dt="2020-06-19T09:18:50.191" v="5170"/>
          <ac:spMkLst>
            <pc:docMk/>
            <pc:sldMk cId="2858277977" sldId="523"/>
            <ac:spMk id="1739" creationId="{7619638D-37BE-44B0-84E1-A8338CB91F7C}"/>
          </ac:spMkLst>
        </pc:spChg>
        <pc:spChg chg="mod">
          <ac:chgData name="Ragnhild Halvorsrud" userId="917ea340-fd63-490f-a7db-68428d24cf32" providerId="ADAL" clId="{3F26B701-AADC-4668-AAA4-FB7BA2B947B1}" dt="2020-06-19T09:18:50.191" v="5170"/>
          <ac:spMkLst>
            <pc:docMk/>
            <pc:sldMk cId="2858277977" sldId="523"/>
            <ac:spMk id="1740" creationId="{37A99137-B8BD-49C5-9F91-D8B9316F5468}"/>
          </ac:spMkLst>
        </pc:spChg>
        <pc:spChg chg="mod">
          <ac:chgData name="Ragnhild Halvorsrud" userId="917ea340-fd63-490f-a7db-68428d24cf32" providerId="ADAL" clId="{3F26B701-AADC-4668-AAA4-FB7BA2B947B1}" dt="2020-06-19T09:18:50.191" v="5170"/>
          <ac:spMkLst>
            <pc:docMk/>
            <pc:sldMk cId="2858277977" sldId="523"/>
            <ac:spMk id="1741" creationId="{77B021EC-A9EC-4152-AD34-84E32AA3D7F3}"/>
          </ac:spMkLst>
        </pc:spChg>
        <pc:spChg chg="mod">
          <ac:chgData name="Ragnhild Halvorsrud" userId="917ea340-fd63-490f-a7db-68428d24cf32" providerId="ADAL" clId="{3F26B701-AADC-4668-AAA4-FB7BA2B947B1}" dt="2020-06-19T09:18:50.191" v="5170"/>
          <ac:spMkLst>
            <pc:docMk/>
            <pc:sldMk cId="2858277977" sldId="523"/>
            <ac:spMk id="1751" creationId="{9A31236E-4721-4B1B-A12F-E7CF958C759D}"/>
          </ac:spMkLst>
        </pc:spChg>
        <pc:spChg chg="mod">
          <ac:chgData name="Ragnhild Halvorsrud" userId="917ea340-fd63-490f-a7db-68428d24cf32" providerId="ADAL" clId="{3F26B701-AADC-4668-AAA4-FB7BA2B947B1}" dt="2020-06-19T09:18:50.191" v="5170"/>
          <ac:spMkLst>
            <pc:docMk/>
            <pc:sldMk cId="2858277977" sldId="523"/>
            <ac:spMk id="1752" creationId="{9F87FDE8-E258-4909-B823-BD709F352B76}"/>
          </ac:spMkLst>
        </pc:spChg>
        <pc:spChg chg="mod">
          <ac:chgData name="Ragnhild Halvorsrud" userId="917ea340-fd63-490f-a7db-68428d24cf32" providerId="ADAL" clId="{3F26B701-AADC-4668-AAA4-FB7BA2B947B1}" dt="2020-06-19T09:18:50.191" v="5170"/>
          <ac:spMkLst>
            <pc:docMk/>
            <pc:sldMk cId="2858277977" sldId="523"/>
            <ac:spMk id="1753" creationId="{71E32FE4-2D6C-4E46-A82D-C78A476BEDD6}"/>
          </ac:spMkLst>
        </pc:spChg>
        <pc:spChg chg="mod">
          <ac:chgData name="Ragnhild Halvorsrud" userId="917ea340-fd63-490f-a7db-68428d24cf32" providerId="ADAL" clId="{3F26B701-AADC-4668-AAA4-FB7BA2B947B1}" dt="2020-06-19T09:18:50.191" v="5170"/>
          <ac:spMkLst>
            <pc:docMk/>
            <pc:sldMk cId="2858277977" sldId="523"/>
            <ac:spMk id="1754" creationId="{F6B1EEC7-9BC5-414C-8963-711F5AD8D59B}"/>
          </ac:spMkLst>
        </pc:spChg>
        <pc:spChg chg="mod">
          <ac:chgData name="Ragnhild Halvorsrud" userId="917ea340-fd63-490f-a7db-68428d24cf32" providerId="ADAL" clId="{3F26B701-AADC-4668-AAA4-FB7BA2B947B1}" dt="2020-06-19T09:18:50.191" v="5170"/>
          <ac:spMkLst>
            <pc:docMk/>
            <pc:sldMk cId="2858277977" sldId="523"/>
            <ac:spMk id="1755" creationId="{6FCA4F8A-0F41-440E-9F28-6ABB70A56AAB}"/>
          </ac:spMkLst>
        </pc:spChg>
        <pc:spChg chg="mod">
          <ac:chgData name="Ragnhild Halvorsrud" userId="917ea340-fd63-490f-a7db-68428d24cf32" providerId="ADAL" clId="{3F26B701-AADC-4668-AAA4-FB7BA2B947B1}" dt="2020-06-19T09:18:50.191" v="5170"/>
          <ac:spMkLst>
            <pc:docMk/>
            <pc:sldMk cId="2858277977" sldId="523"/>
            <ac:spMk id="1756" creationId="{E9B4C7CA-68FE-40D8-B2B1-11BDA6E5D82D}"/>
          </ac:spMkLst>
        </pc:spChg>
        <pc:spChg chg="mod">
          <ac:chgData name="Ragnhild Halvorsrud" userId="917ea340-fd63-490f-a7db-68428d24cf32" providerId="ADAL" clId="{3F26B701-AADC-4668-AAA4-FB7BA2B947B1}" dt="2020-06-19T09:18:50.191" v="5170"/>
          <ac:spMkLst>
            <pc:docMk/>
            <pc:sldMk cId="2858277977" sldId="523"/>
            <ac:spMk id="1757" creationId="{69B2A206-9264-4BD9-92CF-7EACE2731921}"/>
          </ac:spMkLst>
        </pc:spChg>
        <pc:spChg chg="mod">
          <ac:chgData name="Ragnhild Halvorsrud" userId="917ea340-fd63-490f-a7db-68428d24cf32" providerId="ADAL" clId="{3F26B701-AADC-4668-AAA4-FB7BA2B947B1}" dt="2020-06-19T09:18:50.191" v="5170"/>
          <ac:spMkLst>
            <pc:docMk/>
            <pc:sldMk cId="2858277977" sldId="523"/>
            <ac:spMk id="1758" creationId="{626B7859-6151-4676-8273-5C724857ED52}"/>
          </ac:spMkLst>
        </pc:spChg>
        <pc:spChg chg="mod">
          <ac:chgData name="Ragnhild Halvorsrud" userId="917ea340-fd63-490f-a7db-68428d24cf32" providerId="ADAL" clId="{3F26B701-AADC-4668-AAA4-FB7BA2B947B1}" dt="2020-06-19T09:18:50.191" v="5170"/>
          <ac:spMkLst>
            <pc:docMk/>
            <pc:sldMk cId="2858277977" sldId="523"/>
            <ac:spMk id="1760" creationId="{0EE516EE-92D9-428D-A5F7-102408D5C0BF}"/>
          </ac:spMkLst>
        </pc:spChg>
        <pc:spChg chg="mod">
          <ac:chgData name="Ragnhild Halvorsrud" userId="917ea340-fd63-490f-a7db-68428d24cf32" providerId="ADAL" clId="{3F26B701-AADC-4668-AAA4-FB7BA2B947B1}" dt="2020-06-19T09:18:50.191" v="5170"/>
          <ac:spMkLst>
            <pc:docMk/>
            <pc:sldMk cId="2858277977" sldId="523"/>
            <ac:spMk id="1761" creationId="{4C15F5C1-1477-4827-B3AA-28911300AF1F}"/>
          </ac:spMkLst>
        </pc:spChg>
        <pc:spChg chg="mod">
          <ac:chgData name="Ragnhild Halvorsrud" userId="917ea340-fd63-490f-a7db-68428d24cf32" providerId="ADAL" clId="{3F26B701-AADC-4668-AAA4-FB7BA2B947B1}" dt="2020-06-19T09:18:50.191" v="5170"/>
          <ac:spMkLst>
            <pc:docMk/>
            <pc:sldMk cId="2858277977" sldId="523"/>
            <ac:spMk id="1762" creationId="{B8EC499F-C8C7-4FBB-944E-C7CF9E7D74EB}"/>
          </ac:spMkLst>
        </pc:spChg>
        <pc:spChg chg="mod">
          <ac:chgData name="Ragnhild Halvorsrud" userId="917ea340-fd63-490f-a7db-68428d24cf32" providerId="ADAL" clId="{3F26B701-AADC-4668-AAA4-FB7BA2B947B1}" dt="2020-06-19T09:18:50.191" v="5170"/>
          <ac:spMkLst>
            <pc:docMk/>
            <pc:sldMk cId="2858277977" sldId="523"/>
            <ac:spMk id="1763" creationId="{9459C312-3469-406B-AE7E-2051D68F6736}"/>
          </ac:spMkLst>
        </pc:spChg>
        <pc:spChg chg="mod">
          <ac:chgData name="Ragnhild Halvorsrud" userId="917ea340-fd63-490f-a7db-68428d24cf32" providerId="ADAL" clId="{3F26B701-AADC-4668-AAA4-FB7BA2B947B1}" dt="2020-06-19T09:18:50.191" v="5170"/>
          <ac:spMkLst>
            <pc:docMk/>
            <pc:sldMk cId="2858277977" sldId="523"/>
            <ac:spMk id="1764" creationId="{24CCCEC7-C152-4BCC-A3A6-79E79D31F2C2}"/>
          </ac:spMkLst>
        </pc:spChg>
        <pc:spChg chg="mod">
          <ac:chgData name="Ragnhild Halvorsrud" userId="917ea340-fd63-490f-a7db-68428d24cf32" providerId="ADAL" clId="{3F26B701-AADC-4668-AAA4-FB7BA2B947B1}" dt="2020-06-19T09:18:50.191" v="5170"/>
          <ac:spMkLst>
            <pc:docMk/>
            <pc:sldMk cId="2858277977" sldId="523"/>
            <ac:spMk id="1765" creationId="{9C3DF322-5741-48DF-8DCE-19E2E1688071}"/>
          </ac:spMkLst>
        </pc:spChg>
        <pc:spChg chg="mod">
          <ac:chgData name="Ragnhild Halvorsrud" userId="917ea340-fd63-490f-a7db-68428d24cf32" providerId="ADAL" clId="{3F26B701-AADC-4668-AAA4-FB7BA2B947B1}" dt="2020-06-19T09:18:50.191" v="5170"/>
          <ac:spMkLst>
            <pc:docMk/>
            <pc:sldMk cId="2858277977" sldId="523"/>
            <ac:spMk id="1766" creationId="{8240ADAF-AC6B-4184-8EFD-836DBE32219C}"/>
          </ac:spMkLst>
        </pc:spChg>
        <pc:spChg chg="mod">
          <ac:chgData name="Ragnhild Halvorsrud" userId="917ea340-fd63-490f-a7db-68428d24cf32" providerId="ADAL" clId="{3F26B701-AADC-4668-AAA4-FB7BA2B947B1}" dt="2020-06-19T09:18:50.191" v="5170"/>
          <ac:spMkLst>
            <pc:docMk/>
            <pc:sldMk cId="2858277977" sldId="523"/>
            <ac:spMk id="1767" creationId="{A308CB1F-CE09-4EBF-87B3-4572D4968655}"/>
          </ac:spMkLst>
        </pc:spChg>
        <pc:spChg chg="mod">
          <ac:chgData name="Ragnhild Halvorsrud" userId="917ea340-fd63-490f-a7db-68428d24cf32" providerId="ADAL" clId="{3F26B701-AADC-4668-AAA4-FB7BA2B947B1}" dt="2020-06-19T09:18:50.191" v="5170"/>
          <ac:spMkLst>
            <pc:docMk/>
            <pc:sldMk cId="2858277977" sldId="523"/>
            <ac:spMk id="1769" creationId="{99AE5AF1-0526-466E-9326-4A9D1DC2B09D}"/>
          </ac:spMkLst>
        </pc:spChg>
        <pc:spChg chg="mod">
          <ac:chgData name="Ragnhild Halvorsrud" userId="917ea340-fd63-490f-a7db-68428d24cf32" providerId="ADAL" clId="{3F26B701-AADC-4668-AAA4-FB7BA2B947B1}" dt="2020-06-19T09:18:50.191" v="5170"/>
          <ac:spMkLst>
            <pc:docMk/>
            <pc:sldMk cId="2858277977" sldId="523"/>
            <ac:spMk id="1770" creationId="{603FC855-38B4-44F1-810D-2CE1F7A0C973}"/>
          </ac:spMkLst>
        </pc:spChg>
        <pc:spChg chg="mod">
          <ac:chgData name="Ragnhild Halvorsrud" userId="917ea340-fd63-490f-a7db-68428d24cf32" providerId="ADAL" clId="{3F26B701-AADC-4668-AAA4-FB7BA2B947B1}" dt="2020-06-19T09:18:50.191" v="5170"/>
          <ac:spMkLst>
            <pc:docMk/>
            <pc:sldMk cId="2858277977" sldId="523"/>
            <ac:spMk id="1771" creationId="{88DD7B03-9FCC-4D38-9117-0F92820AC24F}"/>
          </ac:spMkLst>
        </pc:spChg>
        <pc:spChg chg="mod">
          <ac:chgData name="Ragnhild Halvorsrud" userId="917ea340-fd63-490f-a7db-68428d24cf32" providerId="ADAL" clId="{3F26B701-AADC-4668-AAA4-FB7BA2B947B1}" dt="2020-06-19T09:18:50.191" v="5170"/>
          <ac:spMkLst>
            <pc:docMk/>
            <pc:sldMk cId="2858277977" sldId="523"/>
            <ac:spMk id="1772" creationId="{67F7809C-8FE7-4B0D-8ACB-2830E2F75B9C}"/>
          </ac:spMkLst>
        </pc:spChg>
        <pc:spChg chg="mod">
          <ac:chgData name="Ragnhild Halvorsrud" userId="917ea340-fd63-490f-a7db-68428d24cf32" providerId="ADAL" clId="{3F26B701-AADC-4668-AAA4-FB7BA2B947B1}" dt="2020-06-19T09:18:50.191" v="5170"/>
          <ac:spMkLst>
            <pc:docMk/>
            <pc:sldMk cId="2858277977" sldId="523"/>
            <ac:spMk id="1773" creationId="{D7615343-05FE-4773-9BF6-F8D76709C6D4}"/>
          </ac:spMkLst>
        </pc:spChg>
        <pc:spChg chg="mod">
          <ac:chgData name="Ragnhild Halvorsrud" userId="917ea340-fd63-490f-a7db-68428d24cf32" providerId="ADAL" clId="{3F26B701-AADC-4668-AAA4-FB7BA2B947B1}" dt="2020-06-19T09:18:50.191" v="5170"/>
          <ac:spMkLst>
            <pc:docMk/>
            <pc:sldMk cId="2858277977" sldId="523"/>
            <ac:spMk id="1774" creationId="{5352F42A-D4DE-470B-8F9F-435840C08CEF}"/>
          </ac:spMkLst>
        </pc:spChg>
        <pc:spChg chg="mod">
          <ac:chgData name="Ragnhild Halvorsrud" userId="917ea340-fd63-490f-a7db-68428d24cf32" providerId="ADAL" clId="{3F26B701-AADC-4668-AAA4-FB7BA2B947B1}" dt="2020-06-19T09:18:50.191" v="5170"/>
          <ac:spMkLst>
            <pc:docMk/>
            <pc:sldMk cId="2858277977" sldId="523"/>
            <ac:spMk id="1775" creationId="{4EC5E010-9FD0-4B16-8563-B038714D75B3}"/>
          </ac:spMkLst>
        </pc:spChg>
        <pc:spChg chg="mod">
          <ac:chgData name="Ragnhild Halvorsrud" userId="917ea340-fd63-490f-a7db-68428d24cf32" providerId="ADAL" clId="{3F26B701-AADC-4668-AAA4-FB7BA2B947B1}" dt="2020-06-19T09:18:50.191" v="5170"/>
          <ac:spMkLst>
            <pc:docMk/>
            <pc:sldMk cId="2858277977" sldId="523"/>
            <ac:spMk id="1776" creationId="{103484C0-FA0A-4C77-A349-8C63EA495CD8}"/>
          </ac:spMkLst>
        </pc:spChg>
        <pc:spChg chg="mod">
          <ac:chgData name="Ragnhild Halvorsrud" userId="917ea340-fd63-490f-a7db-68428d24cf32" providerId="ADAL" clId="{3F26B701-AADC-4668-AAA4-FB7BA2B947B1}" dt="2020-06-19T09:18:50.191" v="5170"/>
          <ac:spMkLst>
            <pc:docMk/>
            <pc:sldMk cId="2858277977" sldId="523"/>
            <ac:spMk id="1778" creationId="{1F76231C-DCDC-4263-84CF-CBCA09FE7B59}"/>
          </ac:spMkLst>
        </pc:spChg>
        <pc:spChg chg="mod">
          <ac:chgData name="Ragnhild Halvorsrud" userId="917ea340-fd63-490f-a7db-68428d24cf32" providerId="ADAL" clId="{3F26B701-AADC-4668-AAA4-FB7BA2B947B1}" dt="2020-06-19T09:18:50.191" v="5170"/>
          <ac:spMkLst>
            <pc:docMk/>
            <pc:sldMk cId="2858277977" sldId="523"/>
            <ac:spMk id="1779" creationId="{7C5095E2-06EA-40EE-B069-3590F4D74B53}"/>
          </ac:spMkLst>
        </pc:spChg>
        <pc:spChg chg="mod">
          <ac:chgData name="Ragnhild Halvorsrud" userId="917ea340-fd63-490f-a7db-68428d24cf32" providerId="ADAL" clId="{3F26B701-AADC-4668-AAA4-FB7BA2B947B1}" dt="2020-06-19T09:18:50.191" v="5170"/>
          <ac:spMkLst>
            <pc:docMk/>
            <pc:sldMk cId="2858277977" sldId="523"/>
            <ac:spMk id="1780" creationId="{69D19890-F604-48F0-B542-11FDDD7DB0D3}"/>
          </ac:spMkLst>
        </pc:spChg>
        <pc:spChg chg="mod">
          <ac:chgData name="Ragnhild Halvorsrud" userId="917ea340-fd63-490f-a7db-68428d24cf32" providerId="ADAL" clId="{3F26B701-AADC-4668-AAA4-FB7BA2B947B1}" dt="2020-06-19T09:18:50.191" v="5170"/>
          <ac:spMkLst>
            <pc:docMk/>
            <pc:sldMk cId="2858277977" sldId="523"/>
            <ac:spMk id="1781" creationId="{EFBABA49-1E89-42CC-B3EA-5F9D12A6B930}"/>
          </ac:spMkLst>
        </pc:spChg>
        <pc:spChg chg="mod">
          <ac:chgData name="Ragnhild Halvorsrud" userId="917ea340-fd63-490f-a7db-68428d24cf32" providerId="ADAL" clId="{3F26B701-AADC-4668-AAA4-FB7BA2B947B1}" dt="2020-06-19T09:18:50.191" v="5170"/>
          <ac:spMkLst>
            <pc:docMk/>
            <pc:sldMk cId="2858277977" sldId="523"/>
            <ac:spMk id="1782" creationId="{B8E6F0AF-6A5A-4312-BCBC-0DD5D5751D23}"/>
          </ac:spMkLst>
        </pc:spChg>
        <pc:spChg chg="mod">
          <ac:chgData name="Ragnhild Halvorsrud" userId="917ea340-fd63-490f-a7db-68428d24cf32" providerId="ADAL" clId="{3F26B701-AADC-4668-AAA4-FB7BA2B947B1}" dt="2020-06-19T09:18:50.191" v="5170"/>
          <ac:spMkLst>
            <pc:docMk/>
            <pc:sldMk cId="2858277977" sldId="523"/>
            <ac:spMk id="1783" creationId="{BCB2FCFD-3B48-4976-BD41-3D380F664116}"/>
          </ac:spMkLst>
        </pc:spChg>
        <pc:spChg chg="mod">
          <ac:chgData name="Ragnhild Halvorsrud" userId="917ea340-fd63-490f-a7db-68428d24cf32" providerId="ADAL" clId="{3F26B701-AADC-4668-AAA4-FB7BA2B947B1}" dt="2020-06-19T09:18:50.191" v="5170"/>
          <ac:spMkLst>
            <pc:docMk/>
            <pc:sldMk cId="2858277977" sldId="523"/>
            <ac:spMk id="1784" creationId="{194C339D-B984-41BC-9DA7-9350AC73E5BC}"/>
          </ac:spMkLst>
        </pc:spChg>
        <pc:spChg chg="mod">
          <ac:chgData name="Ragnhild Halvorsrud" userId="917ea340-fd63-490f-a7db-68428d24cf32" providerId="ADAL" clId="{3F26B701-AADC-4668-AAA4-FB7BA2B947B1}" dt="2020-06-19T09:18:50.191" v="5170"/>
          <ac:spMkLst>
            <pc:docMk/>
            <pc:sldMk cId="2858277977" sldId="523"/>
            <ac:spMk id="1785" creationId="{01B72102-4B21-4437-83E0-6158D2674F17}"/>
          </ac:spMkLst>
        </pc:spChg>
        <pc:spChg chg="mod">
          <ac:chgData name="Ragnhild Halvorsrud" userId="917ea340-fd63-490f-a7db-68428d24cf32" providerId="ADAL" clId="{3F26B701-AADC-4668-AAA4-FB7BA2B947B1}" dt="2020-06-19T09:18:50.191" v="5170"/>
          <ac:spMkLst>
            <pc:docMk/>
            <pc:sldMk cId="2858277977" sldId="523"/>
            <ac:spMk id="1787" creationId="{3C31EBFE-DCD6-40A1-B3C3-2F4677EE7C27}"/>
          </ac:spMkLst>
        </pc:spChg>
        <pc:spChg chg="mod">
          <ac:chgData name="Ragnhild Halvorsrud" userId="917ea340-fd63-490f-a7db-68428d24cf32" providerId="ADAL" clId="{3F26B701-AADC-4668-AAA4-FB7BA2B947B1}" dt="2020-06-19T09:18:50.191" v="5170"/>
          <ac:spMkLst>
            <pc:docMk/>
            <pc:sldMk cId="2858277977" sldId="523"/>
            <ac:spMk id="1788" creationId="{CCFFC448-FFF6-474B-B603-9308BEDB029E}"/>
          </ac:spMkLst>
        </pc:spChg>
        <pc:spChg chg="mod">
          <ac:chgData name="Ragnhild Halvorsrud" userId="917ea340-fd63-490f-a7db-68428d24cf32" providerId="ADAL" clId="{3F26B701-AADC-4668-AAA4-FB7BA2B947B1}" dt="2020-06-19T09:18:50.191" v="5170"/>
          <ac:spMkLst>
            <pc:docMk/>
            <pc:sldMk cId="2858277977" sldId="523"/>
            <ac:spMk id="1789" creationId="{E98694FB-6E84-4039-BD07-117A172515EE}"/>
          </ac:spMkLst>
        </pc:spChg>
        <pc:spChg chg="mod">
          <ac:chgData name="Ragnhild Halvorsrud" userId="917ea340-fd63-490f-a7db-68428d24cf32" providerId="ADAL" clId="{3F26B701-AADC-4668-AAA4-FB7BA2B947B1}" dt="2020-06-19T09:18:50.191" v="5170"/>
          <ac:spMkLst>
            <pc:docMk/>
            <pc:sldMk cId="2858277977" sldId="523"/>
            <ac:spMk id="1790" creationId="{1D798ABC-8D40-459C-B855-7248E3E51675}"/>
          </ac:spMkLst>
        </pc:spChg>
        <pc:spChg chg="mod">
          <ac:chgData name="Ragnhild Halvorsrud" userId="917ea340-fd63-490f-a7db-68428d24cf32" providerId="ADAL" clId="{3F26B701-AADC-4668-AAA4-FB7BA2B947B1}" dt="2020-06-19T09:18:50.191" v="5170"/>
          <ac:spMkLst>
            <pc:docMk/>
            <pc:sldMk cId="2858277977" sldId="523"/>
            <ac:spMk id="1791" creationId="{AFF565D8-F100-4B4E-AE5D-42D1F2CD78BB}"/>
          </ac:spMkLst>
        </pc:spChg>
        <pc:spChg chg="mod">
          <ac:chgData name="Ragnhild Halvorsrud" userId="917ea340-fd63-490f-a7db-68428d24cf32" providerId="ADAL" clId="{3F26B701-AADC-4668-AAA4-FB7BA2B947B1}" dt="2020-06-19T09:18:50.191" v="5170"/>
          <ac:spMkLst>
            <pc:docMk/>
            <pc:sldMk cId="2858277977" sldId="523"/>
            <ac:spMk id="1792" creationId="{9B1D2B73-32BF-43EF-8342-2385A13B0498}"/>
          </ac:spMkLst>
        </pc:spChg>
        <pc:spChg chg="mod">
          <ac:chgData name="Ragnhild Halvorsrud" userId="917ea340-fd63-490f-a7db-68428d24cf32" providerId="ADAL" clId="{3F26B701-AADC-4668-AAA4-FB7BA2B947B1}" dt="2020-06-19T09:18:50.191" v="5170"/>
          <ac:spMkLst>
            <pc:docMk/>
            <pc:sldMk cId="2858277977" sldId="523"/>
            <ac:spMk id="1793" creationId="{8C664C7E-10C5-425A-9647-F6581F3B4B5F}"/>
          </ac:spMkLst>
        </pc:spChg>
        <pc:spChg chg="mod">
          <ac:chgData name="Ragnhild Halvorsrud" userId="917ea340-fd63-490f-a7db-68428d24cf32" providerId="ADAL" clId="{3F26B701-AADC-4668-AAA4-FB7BA2B947B1}" dt="2020-06-19T09:18:50.191" v="5170"/>
          <ac:spMkLst>
            <pc:docMk/>
            <pc:sldMk cId="2858277977" sldId="523"/>
            <ac:spMk id="1794" creationId="{EB432766-6CE4-4252-AA6C-6F91BB7FAF6E}"/>
          </ac:spMkLst>
        </pc:spChg>
        <pc:spChg chg="mod">
          <ac:chgData name="Ragnhild Halvorsrud" userId="917ea340-fd63-490f-a7db-68428d24cf32" providerId="ADAL" clId="{3F26B701-AADC-4668-AAA4-FB7BA2B947B1}" dt="2020-06-19T09:18:50.191" v="5170"/>
          <ac:spMkLst>
            <pc:docMk/>
            <pc:sldMk cId="2858277977" sldId="523"/>
            <ac:spMk id="1796" creationId="{F609A85B-EFE9-4116-8126-9DA4E4EF4C8B}"/>
          </ac:spMkLst>
        </pc:spChg>
        <pc:spChg chg="mod">
          <ac:chgData name="Ragnhild Halvorsrud" userId="917ea340-fd63-490f-a7db-68428d24cf32" providerId="ADAL" clId="{3F26B701-AADC-4668-AAA4-FB7BA2B947B1}" dt="2020-06-19T09:18:50.191" v="5170"/>
          <ac:spMkLst>
            <pc:docMk/>
            <pc:sldMk cId="2858277977" sldId="523"/>
            <ac:spMk id="1797" creationId="{A62AEED5-BF2B-4A3A-8946-4A39532B2972}"/>
          </ac:spMkLst>
        </pc:spChg>
        <pc:spChg chg="mod">
          <ac:chgData name="Ragnhild Halvorsrud" userId="917ea340-fd63-490f-a7db-68428d24cf32" providerId="ADAL" clId="{3F26B701-AADC-4668-AAA4-FB7BA2B947B1}" dt="2020-06-19T09:18:50.191" v="5170"/>
          <ac:spMkLst>
            <pc:docMk/>
            <pc:sldMk cId="2858277977" sldId="523"/>
            <ac:spMk id="1798" creationId="{D2E17638-C1A3-4A1E-94E4-A618B8256C76}"/>
          </ac:spMkLst>
        </pc:spChg>
        <pc:spChg chg="mod">
          <ac:chgData name="Ragnhild Halvorsrud" userId="917ea340-fd63-490f-a7db-68428d24cf32" providerId="ADAL" clId="{3F26B701-AADC-4668-AAA4-FB7BA2B947B1}" dt="2020-06-19T09:18:50.191" v="5170"/>
          <ac:spMkLst>
            <pc:docMk/>
            <pc:sldMk cId="2858277977" sldId="523"/>
            <ac:spMk id="1799" creationId="{28C6DD42-2732-415E-9B5E-A46C52BCB10E}"/>
          </ac:spMkLst>
        </pc:spChg>
        <pc:spChg chg="mod">
          <ac:chgData name="Ragnhild Halvorsrud" userId="917ea340-fd63-490f-a7db-68428d24cf32" providerId="ADAL" clId="{3F26B701-AADC-4668-AAA4-FB7BA2B947B1}" dt="2020-06-19T09:18:50.191" v="5170"/>
          <ac:spMkLst>
            <pc:docMk/>
            <pc:sldMk cId="2858277977" sldId="523"/>
            <ac:spMk id="1800" creationId="{F5A1407E-7665-4B4C-BF66-9DA29DF676FB}"/>
          </ac:spMkLst>
        </pc:spChg>
        <pc:spChg chg="mod">
          <ac:chgData name="Ragnhild Halvorsrud" userId="917ea340-fd63-490f-a7db-68428d24cf32" providerId="ADAL" clId="{3F26B701-AADC-4668-AAA4-FB7BA2B947B1}" dt="2020-06-19T09:18:50.191" v="5170"/>
          <ac:spMkLst>
            <pc:docMk/>
            <pc:sldMk cId="2858277977" sldId="523"/>
            <ac:spMk id="1801" creationId="{D03EF830-D9CC-41C9-BA5A-B1F2F5890FF4}"/>
          </ac:spMkLst>
        </pc:spChg>
        <pc:spChg chg="mod">
          <ac:chgData name="Ragnhild Halvorsrud" userId="917ea340-fd63-490f-a7db-68428d24cf32" providerId="ADAL" clId="{3F26B701-AADC-4668-AAA4-FB7BA2B947B1}" dt="2020-06-19T09:18:50.191" v="5170"/>
          <ac:spMkLst>
            <pc:docMk/>
            <pc:sldMk cId="2858277977" sldId="523"/>
            <ac:spMk id="1802" creationId="{6A76A1AC-FF95-46BE-98B6-BF4093BBC6A2}"/>
          </ac:spMkLst>
        </pc:spChg>
        <pc:spChg chg="mod">
          <ac:chgData name="Ragnhild Halvorsrud" userId="917ea340-fd63-490f-a7db-68428d24cf32" providerId="ADAL" clId="{3F26B701-AADC-4668-AAA4-FB7BA2B947B1}" dt="2020-06-19T09:18:50.191" v="5170"/>
          <ac:spMkLst>
            <pc:docMk/>
            <pc:sldMk cId="2858277977" sldId="523"/>
            <ac:spMk id="1803" creationId="{F92AF27C-4299-4F29-816D-0EB5A544E213}"/>
          </ac:spMkLst>
        </pc:spChg>
        <pc:spChg chg="mod">
          <ac:chgData name="Ragnhild Halvorsrud" userId="917ea340-fd63-490f-a7db-68428d24cf32" providerId="ADAL" clId="{3F26B701-AADC-4668-AAA4-FB7BA2B947B1}" dt="2020-06-19T09:18:50.191" v="5170"/>
          <ac:spMkLst>
            <pc:docMk/>
            <pc:sldMk cId="2858277977" sldId="523"/>
            <ac:spMk id="1804" creationId="{E489F22A-43F3-4F02-AD88-BD624E38B93E}"/>
          </ac:spMkLst>
        </pc:spChg>
        <pc:spChg chg="mod">
          <ac:chgData name="Ragnhild Halvorsrud" userId="917ea340-fd63-490f-a7db-68428d24cf32" providerId="ADAL" clId="{3F26B701-AADC-4668-AAA4-FB7BA2B947B1}" dt="2020-06-19T09:18:50.191" v="5170"/>
          <ac:spMkLst>
            <pc:docMk/>
            <pc:sldMk cId="2858277977" sldId="523"/>
            <ac:spMk id="1805" creationId="{A57A3957-8FFF-41C3-961B-694A427C4048}"/>
          </ac:spMkLst>
        </pc:spChg>
        <pc:spChg chg="mod">
          <ac:chgData name="Ragnhild Halvorsrud" userId="917ea340-fd63-490f-a7db-68428d24cf32" providerId="ADAL" clId="{3F26B701-AADC-4668-AAA4-FB7BA2B947B1}" dt="2020-06-19T09:18:50.191" v="5170"/>
          <ac:spMkLst>
            <pc:docMk/>
            <pc:sldMk cId="2858277977" sldId="523"/>
            <ac:spMk id="1806" creationId="{0CB07C11-D3E3-4593-93BD-C42AEE2BEA59}"/>
          </ac:spMkLst>
        </pc:spChg>
        <pc:spChg chg="mod">
          <ac:chgData name="Ragnhild Halvorsrud" userId="917ea340-fd63-490f-a7db-68428d24cf32" providerId="ADAL" clId="{3F26B701-AADC-4668-AAA4-FB7BA2B947B1}" dt="2020-06-19T09:18:50.191" v="5170"/>
          <ac:spMkLst>
            <pc:docMk/>
            <pc:sldMk cId="2858277977" sldId="523"/>
            <ac:spMk id="1807" creationId="{A6BFCE8C-125D-4463-99BA-36813FFAEA93}"/>
          </ac:spMkLst>
        </pc:spChg>
        <pc:spChg chg="mod">
          <ac:chgData name="Ragnhild Halvorsrud" userId="917ea340-fd63-490f-a7db-68428d24cf32" providerId="ADAL" clId="{3F26B701-AADC-4668-AAA4-FB7BA2B947B1}" dt="2020-06-19T09:18:50.191" v="5170"/>
          <ac:spMkLst>
            <pc:docMk/>
            <pc:sldMk cId="2858277977" sldId="523"/>
            <ac:spMk id="1808" creationId="{31D9C5BA-1556-4C9E-B949-1057607B5841}"/>
          </ac:spMkLst>
        </pc:spChg>
        <pc:spChg chg="mod">
          <ac:chgData name="Ragnhild Halvorsrud" userId="917ea340-fd63-490f-a7db-68428d24cf32" providerId="ADAL" clId="{3F26B701-AADC-4668-AAA4-FB7BA2B947B1}" dt="2020-06-19T09:18:50.191" v="5170"/>
          <ac:spMkLst>
            <pc:docMk/>
            <pc:sldMk cId="2858277977" sldId="523"/>
            <ac:spMk id="1809" creationId="{B040BEB4-E701-4B95-8100-EED70E6AA731}"/>
          </ac:spMkLst>
        </pc:spChg>
        <pc:spChg chg="mod">
          <ac:chgData name="Ragnhild Halvorsrud" userId="917ea340-fd63-490f-a7db-68428d24cf32" providerId="ADAL" clId="{3F26B701-AADC-4668-AAA4-FB7BA2B947B1}" dt="2020-06-19T17:20:46.577" v="16407" actId="790"/>
          <ac:spMkLst>
            <pc:docMk/>
            <pc:sldMk cId="2858277977" sldId="523"/>
            <ac:spMk id="1823" creationId="{AC5B5BB0-AC4B-4FB6-8608-C59FF735BB7D}"/>
          </ac:spMkLst>
        </pc:spChg>
        <pc:spChg chg="mod">
          <ac:chgData name="Ragnhild Halvorsrud" userId="917ea340-fd63-490f-a7db-68428d24cf32" providerId="ADAL" clId="{3F26B701-AADC-4668-AAA4-FB7BA2B947B1}" dt="2020-06-19T17:20:46.579" v="16408" actId="790"/>
          <ac:spMkLst>
            <pc:docMk/>
            <pc:sldMk cId="2858277977" sldId="523"/>
            <ac:spMk id="1824" creationId="{5178C2E7-A371-434C-8FAD-BD5C7C981567}"/>
          </ac:spMkLst>
        </pc:spChg>
        <pc:spChg chg="mod">
          <ac:chgData name="Ragnhild Halvorsrud" userId="917ea340-fd63-490f-a7db-68428d24cf32" providerId="ADAL" clId="{3F26B701-AADC-4668-AAA4-FB7BA2B947B1}" dt="2020-06-19T17:20:46.580" v="16409" actId="790"/>
          <ac:spMkLst>
            <pc:docMk/>
            <pc:sldMk cId="2858277977" sldId="523"/>
            <ac:spMk id="1825" creationId="{0D0378BC-0880-45AE-BFE7-43260C384C85}"/>
          </ac:spMkLst>
        </pc:spChg>
        <pc:spChg chg="mod">
          <ac:chgData name="Ragnhild Halvorsrud" userId="917ea340-fd63-490f-a7db-68428d24cf32" providerId="ADAL" clId="{3F26B701-AADC-4668-AAA4-FB7BA2B947B1}" dt="2020-06-19T17:20:46.582" v="16410" actId="790"/>
          <ac:spMkLst>
            <pc:docMk/>
            <pc:sldMk cId="2858277977" sldId="523"/>
            <ac:spMk id="1826" creationId="{13A18651-87BC-49F5-BB41-74CB64C7D011}"/>
          </ac:spMkLst>
        </pc:spChg>
        <pc:spChg chg="mod">
          <ac:chgData name="Ragnhild Halvorsrud" userId="917ea340-fd63-490f-a7db-68428d24cf32" providerId="ADAL" clId="{3F26B701-AADC-4668-AAA4-FB7BA2B947B1}" dt="2020-06-19T17:20:46.584" v="16411" actId="790"/>
          <ac:spMkLst>
            <pc:docMk/>
            <pc:sldMk cId="2858277977" sldId="523"/>
            <ac:spMk id="1827" creationId="{A50B263C-A83A-4ABD-898F-619E30F5BB37}"/>
          </ac:spMkLst>
        </pc:spChg>
        <pc:spChg chg="mod">
          <ac:chgData name="Ragnhild Halvorsrud" userId="917ea340-fd63-490f-a7db-68428d24cf32" providerId="ADAL" clId="{3F26B701-AADC-4668-AAA4-FB7BA2B947B1}" dt="2020-06-19T17:20:46.586" v="16412" actId="790"/>
          <ac:spMkLst>
            <pc:docMk/>
            <pc:sldMk cId="2858277977" sldId="523"/>
            <ac:spMk id="1828" creationId="{F2E73FAB-C049-4322-B1A9-5E6CC50061A0}"/>
          </ac:spMkLst>
        </pc:spChg>
        <pc:spChg chg="mod">
          <ac:chgData name="Ragnhild Halvorsrud" userId="917ea340-fd63-490f-a7db-68428d24cf32" providerId="ADAL" clId="{3F26B701-AADC-4668-AAA4-FB7BA2B947B1}" dt="2020-06-19T17:20:46.588" v="16413" actId="790"/>
          <ac:spMkLst>
            <pc:docMk/>
            <pc:sldMk cId="2858277977" sldId="523"/>
            <ac:spMk id="1830" creationId="{4A86F07B-4A49-4086-BC5A-5C5172C9970E}"/>
          </ac:spMkLst>
        </pc:spChg>
        <pc:spChg chg="mod">
          <ac:chgData name="Ragnhild Halvorsrud" userId="917ea340-fd63-490f-a7db-68428d24cf32" providerId="ADAL" clId="{3F26B701-AADC-4668-AAA4-FB7BA2B947B1}" dt="2020-06-19T17:20:46.589" v="16414" actId="790"/>
          <ac:spMkLst>
            <pc:docMk/>
            <pc:sldMk cId="2858277977" sldId="523"/>
            <ac:spMk id="1831" creationId="{FBE8A330-4C77-42A3-9B77-BB45924DBF59}"/>
          </ac:spMkLst>
        </pc:spChg>
        <pc:spChg chg="mod">
          <ac:chgData name="Ragnhild Halvorsrud" userId="917ea340-fd63-490f-a7db-68428d24cf32" providerId="ADAL" clId="{3F26B701-AADC-4668-AAA4-FB7BA2B947B1}" dt="2020-06-19T17:20:46.591" v="16415" actId="790"/>
          <ac:spMkLst>
            <pc:docMk/>
            <pc:sldMk cId="2858277977" sldId="523"/>
            <ac:spMk id="1832" creationId="{B3548104-CAAA-4F87-8CC3-360A2BE2B9A6}"/>
          </ac:spMkLst>
        </pc:spChg>
        <pc:spChg chg="mod">
          <ac:chgData name="Ragnhild Halvorsrud" userId="917ea340-fd63-490f-a7db-68428d24cf32" providerId="ADAL" clId="{3F26B701-AADC-4668-AAA4-FB7BA2B947B1}" dt="2020-06-19T17:20:46.593" v="16416" actId="790"/>
          <ac:spMkLst>
            <pc:docMk/>
            <pc:sldMk cId="2858277977" sldId="523"/>
            <ac:spMk id="1833" creationId="{74EAFF41-5096-450C-BA75-2B4DE1C7C8DF}"/>
          </ac:spMkLst>
        </pc:spChg>
        <pc:spChg chg="mod">
          <ac:chgData name="Ragnhild Halvorsrud" userId="917ea340-fd63-490f-a7db-68428d24cf32" providerId="ADAL" clId="{3F26B701-AADC-4668-AAA4-FB7BA2B947B1}" dt="2020-06-19T17:20:46.594" v="16417" actId="790"/>
          <ac:spMkLst>
            <pc:docMk/>
            <pc:sldMk cId="2858277977" sldId="523"/>
            <ac:spMk id="1834" creationId="{80C99F64-5CFD-43D9-9CD5-67E603AA5511}"/>
          </ac:spMkLst>
        </pc:spChg>
        <pc:spChg chg="mod">
          <ac:chgData name="Ragnhild Halvorsrud" userId="917ea340-fd63-490f-a7db-68428d24cf32" providerId="ADAL" clId="{3F26B701-AADC-4668-AAA4-FB7BA2B947B1}" dt="2020-06-19T17:20:46.596" v="16418" actId="790"/>
          <ac:spMkLst>
            <pc:docMk/>
            <pc:sldMk cId="2858277977" sldId="523"/>
            <ac:spMk id="1835" creationId="{F2EE76D5-B0E8-4B4B-99FA-4B51AA075509}"/>
          </ac:spMkLst>
        </pc:spChg>
        <pc:spChg chg="mod">
          <ac:chgData name="Ragnhild Halvorsrud" userId="917ea340-fd63-490f-a7db-68428d24cf32" providerId="ADAL" clId="{3F26B701-AADC-4668-AAA4-FB7BA2B947B1}" dt="2020-06-19T17:20:46.598" v="16419" actId="790"/>
          <ac:spMkLst>
            <pc:docMk/>
            <pc:sldMk cId="2858277977" sldId="523"/>
            <ac:spMk id="1837" creationId="{12A8F3ED-3B86-4296-A454-C185F83E667E}"/>
          </ac:spMkLst>
        </pc:spChg>
        <pc:spChg chg="mod">
          <ac:chgData name="Ragnhild Halvorsrud" userId="917ea340-fd63-490f-a7db-68428d24cf32" providerId="ADAL" clId="{3F26B701-AADC-4668-AAA4-FB7BA2B947B1}" dt="2020-06-19T17:20:46.600" v="16420" actId="790"/>
          <ac:spMkLst>
            <pc:docMk/>
            <pc:sldMk cId="2858277977" sldId="523"/>
            <ac:spMk id="1838" creationId="{A1452094-8388-4B47-8B05-FB31F720FBCC}"/>
          </ac:spMkLst>
        </pc:spChg>
        <pc:spChg chg="mod">
          <ac:chgData name="Ragnhild Halvorsrud" userId="917ea340-fd63-490f-a7db-68428d24cf32" providerId="ADAL" clId="{3F26B701-AADC-4668-AAA4-FB7BA2B947B1}" dt="2020-06-19T17:20:46.602" v="16421" actId="790"/>
          <ac:spMkLst>
            <pc:docMk/>
            <pc:sldMk cId="2858277977" sldId="523"/>
            <ac:spMk id="1839" creationId="{98B5C07A-0902-41B4-A8A2-DDDA6A4FE536}"/>
          </ac:spMkLst>
        </pc:spChg>
        <pc:spChg chg="mod">
          <ac:chgData name="Ragnhild Halvorsrud" userId="917ea340-fd63-490f-a7db-68428d24cf32" providerId="ADAL" clId="{3F26B701-AADC-4668-AAA4-FB7BA2B947B1}" dt="2020-06-19T17:20:46.603" v="16422" actId="790"/>
          <ac:spMkLst>
            <pc:docMk/>
            <pc:sldMk cId="2858277977" sldId="523"/>
            <ac:spMk id="1840" creationId="{F555FBCE-7B1C-4EF2-AB82-EAB1E9EC2593}"/>
          </ac:spMkLst>
        </pc:spChg>
        <pc:spChg chg="mod">
          <ac:chgData name="Ragnhild Halvorsrud" userId="917ea340-fd63-490f-a7db-68428d24cf32" providerId="ADAL" clId="{3F26B701-AADC-4668-AAA4-FB7BA2B947B1}" dt="2020-06-19T17:20:46.605" v="16423" actId="790"/>
          <ac:spMkLst>
            <pc:docMk/>
            <pc:sldMk cId="2858277977" sldId="523"/>
            <ac:spMk id="1841" creationId="{D0A4BF54-E860-4235-BFBA-AF6E47E44707}"/>
          </ac:spMkLst>
        </pc:spChg>
        <pc:spChg chg="mod">
          <ac:chgData name="Ragnhild Halvorsrud" userId="917ea340-fd63-490f-a7db-68428d24cf32" providerId="ADAL" clId="{3F26B701-AADC-4668-AAA4-FB7BA2B947B1}" dt="2020-06-19T17:20:46.607" v="16424" actId="790"/>
          <ac:spMkLst>
            <pc:docMk/>
            <pc:sldMk cId="2858277977" sldId="523"/>
            <ac:spMk id="1842" creationId="{87705AEA-AA34-4AB6-91A2-FDD492788067}"/>
          </ac:spMkLst>
        </pc:spChg>
        <pc:spChg chg="mod">
          <ac:chgData name="Ragnhild Halvorsrud" userId="917ea340-fd63-490f-a7db-68428d24cf32" providerId="ADAL" clId="{3F26B701-AADC-4668-AAA4-FB7BA2B947B1}" dt="2020-06-19T17:20:46.610" v="16425" actId="790"/>
          <ac:spMkLst>
            <pc:docMk/>
            <pc:sldMk cId="2858277977" sldId="523"/>
            <ac:spMk id="1844" creationId="{B62BB80E-19D6-4BDF-9A24-4756CFC75836}"/>
          </ac:spMkLst>
        </pc:spChg>
        <pc:spChg chg="mod">
          <ac:chgData name="Ragnhild Halvorsrud" userId="917ea340-fd63-490f-a7db-68428d24cf32" providerId="ADAL" clId="{3F26B701-AADC-4668-AAA4-FB7BA2B947B1}" dt="2020-06-19T17:20:46.612" v="16426" actId="790"/>
          <ac:spMkLst>
            <pc:docMk/>
            <pc:sldMk cId="2858277977" sldId="523"/>
            <ac:spMk id="1845" creationId="{89FCEF25-4B3E-4C99-817D-1B2B539B9FB3}"/>
          </ac:spMkLst>
        </pc:spChg>
        <pc:spChg chg="mod">
          <ac:chgData name="Ragnhild Halvorsrud" userId="917ea340-fd63-490f-a7db-68428d24cf32" providerId="ADAL" clId="{3F26B701-AADC-4668-AAA4-FB7BA2B947B1}" dt="2020-06-19T17:20:46.614" v="16427" actId="790"/>
          <ac:spMkLst>
            <pc:docMk/>
            <pc:sldMk cId="2858277977" sldId="523"/>
            <ac:spMk id="1846" creationId="{9431A7BF-7FF9-45AD-96C8-6D7F34C3E910}"/>
          </ac:spMkLst>
        </pc:spChg>
        <pc:spChg chg="mod">
          <ac:chgData name="Ragnhild Halvorsrud" userId="917ea340-fd63-490f-a7db-68428d24cf32" providerId="ADAL" clId="{3F26B701-AADC-4668-AAA4-FB7BA2B947B1}" dt="2020-06-19T17:20:46.616" v="16428" actId="790"/>
          <ac:spMkLst>
            <pc:docMk/>
            <pc:sldMk cId="2858277977" sldId="523"/>
            <ac:spMk id="1847" creationId="{085429D2-C893-4471-B274-C6D6B62CE9DB}"/>
          </ac:spMkLst>
        </pc:spChg>
        <pc:spChg chg="mod">
          <ac:chgData name="Ragnhild Halvorsrud" userId="917ea340-fd63-490f-a7db-68428d24cf32" providerId="ADAL" clId="{3F26B701-AADC-4668-AAA4-FB7BA2B947B1}" dt="2020-06-19T17:20:46.617" v="16429" actId="790"/>
          <ac:spMkLst>
            <pc:docMk/>
            <pc:sldMk cId="2858277977" sldId="523"/>
            <ac:spMk id="1848" creationId="{C7429C65-43E2-4C18-A0AD-AFF6B937F189}"/>
          </ac:spMkLst>
        </pc:spChg>
        <pc:spChg chg="mod">
          <ac:chgData name="Ragnhild Halvorsrud" userId="917ea340-fd63-490f-a7db-68428d24cf32" providerId="ADAL" clId="{3F26B701-AADC-4668-AAA4-FB7BA2B947B1}" dt="2020-06-19T17:20:46.619" v="16430" actId="790"/>
          <ac:spMkLst>
            <pc:docMk/>
            <pc:sldMk cId="2858277977" sldId="523"/>
            <ac:spMk id="1849" creationId="{7DE181A7-A956-4B28-917C-A03E170AB037}"/>
          </ac:spMkLst>
        </pc:spChg>
        <pc:spChg chg="mod">
          <ac:chgData name="Ragnhild Halvorsrud" userId="917ea340-fd63-490f-a7db-68428d24cf32" providerId="ADAL" clId="{3F26B701-AADC-4668-AAA4-FB7BA2B947B1}" dt="2020-06-19T17:20:46.621" v="16431" actId="790"/>
          <ac:spMkLst>
            <pc:docMk/>
            <pc:sldMk cId="2858277977" sldId="523"/>
            <ac:spMk id="1851" creationId="{99D64769-5921-4BB5-A95F-9B400988392E}"/>
          </ac:spMkLst>
        </pc:spChg>
        <pc:spChg chg="mod">
          <ac:chgData name="Ragnhild Halvorsrud" userId="917ea340-fd63-490f-a7db-68428d24cf32" providerId="ADAL" clId="{3F26B701-AADC-4668-AAA4-FB7BA2B947B1}" dt="2020-06-19T17:20:46.623" v="16432" actId="790"/>
          <ac:spMkLst>
            <pc:docMk/>
            <pc:sldMk cId="2858277977" sldId="523"/>
            <ac:spMk id="1852" creationId="{E90884A8-4C56-4696-BE5C-94784E7A9C85}"/>
          </ac:spMkLst>
        </pc:spChg>
        <pc:spChg chg="mod">
          <ac:chgData name="Ragnhild Halvorsrud" userId="917ea340-fd63-490f-a7db-68428d24cf32" providerId="ADAL" clId="{3F26B701-AADC-4668-AAA4-FB7BA2B947B1}" dt="2020-06-19T17:20:46.624" v="16433" actId="790"/>
          <ac:spMkLst>
            <pc:docMk/>
            <pc:sldMk cId="2858277977" sldId="523"/>
            <ac:spMk id="1853" creationId="{88B25F9B-AF6D-413A-8264-86F56BDB7127}"/>
          </ac:spMkLst>
        </pc:spChg>
        <pc:spChg chg="mod">
          <ac:chgData name="Ragnhild Halvorsrud" userId="917ea340-fd63-490f-a7db-68428d24cf32" providerId="ADAL" clId="{3F26B701-AADC-4668-AAA4-FB7BA2B947B1}" dt="2020-06-19T17:20:46.626" v="16434" actId="790"/>
          <ac:spMkLst>
            <pc:docMk/>
            <pc:sldMk cId="2858277977" sldId="523"/>
            <ac:spMk id="1854" creationId="{2478AF74-FBF6-43B5-B27F-5F2ABD478360}"/>
          </ac:spMkLst>
        </pc:spChg>
        <pc:spChg chg="mod">
          <ac:chgData name="Ragnhild Halvorsrud" userId="917ea340-fd63-490f-a7db-68428d24cf32" providerId="ADAL" clId="{3F26B701-AADC-4668-AAA4-FB7BA2B947B1}" dt="2020-06-19T17:20:46.628" v="16435" actId="790"/>
          <ac:spMkLst>
            <pc:docMk/>
            <pc:sldMk cId="2858277977" sldId="523"/>
            <ac:spMk id="1855" creationId="{36DEC0CD-8DF3-4C23-852A-6F09429FA5BB}"/>
          </ac:spMkLst>
        </pc:spChg>
        <pc:spChg chg="mod">
          <ac:chgData name="Ragnhild Halvorsrud" userId="917ea340-fd63-490f-a7db-68428d24cf32" providerId="ADAL" clId="{3F26B701-AADC-4668-AAA4-FB7BA2B947B1}" dt="2020-06-19T17:20:46.629" v="16436" actId="790"/>
          <ac:spMkLst>
            <pc:docMk/>
            <pc:sldMk cId="2858277977" sldId="523"/>
            <ac:spMk id="1856" creationId="{E4C10C31-0A0C-4582-BB3E-992804D751FD}"/>
          </ac:spMkLst>
        </pc:spChg>
        <pc:spChg chg="mod">
          <ac:chgData name="Ragnhild Halvorsrud" userId="917ea340-fd63-490f-a7db-68428d24cf32" providerId="ADAL" clId="{3F26B701-AADC-4668-AAA4-FB7BA2B947B1}" dt="2020-06-19T17:20:46.631" v="16437" actId="790"/>
          <ac:spMkLst>
            <pc:docMk/>
            <pc:sldMk cId="2858277977" sldId="523"/>
            <ac:spMk id="1857" creationId="{C0C2B968-F374-424C-9358-49C9C6D3C1A5}"/>
          </ac:spMkLst>
        </pc:spChg>
        <pc:spChg chg="mod">
          <ac:chgData name="Ragnhild Halvorsrud" userId="917ea340-fd63-490f-a7db-68428d24cf32" providerId="ADAL" clId="{3F26B701-AADC-4668-AAA4-FB7BA2B947B1}" dt="2020-06-19T17:20:46.633" v="16438" actId="790"/>
          <ac:spMkLst>
            <pc:docMk/>
            <pc:sldMk cId="2858277977" sldId="523"/>
            <ac:spMk id="1858" creationId="{0C4CDB6A-4229-4897-8DE5-1ACF7D2BDBD6}"/>
          </ac:spMkLst>
        </pc:spChg>
        <pc:spChg chg="mod">
          <ac:chgData name="Ragnhild Halvorsrud" userId="917ea340-fd63-490f-a7db-68428d24cf32" providerId="ADAL" clId="{3F26B701-AADC-4668-AAA4-FB7BA2B947B1}" dt="2020-06-19T17:20:46.635" v="16439" actId="790"/>
          <ac:spMkLst>
            <pc:docMk/>
            <pc:sldMk cId="2858277977" sldId="523"/>
            <ac:spMk id="1859" creationId="{A8BA3192-5897-4610-A8EC-3F680A5D381C}"/>
          </ac:spMkLst>
        </pc:spChg>
        <pc:spChg chg="mod">
          <ac:chgData name="Ragnhild Halvorsrud" userId="917ea340-fd63-490f-a7db-68428d24cf32" providerId="ADAL" clId="{3F26B701-AADC-4668-AAA4-FB7BA2B947B1}" dt="2020-06-19T17:20:46.636" v="16440" actId="790"/>
          <ac:spMkLst>
            <pc:docMk/>
            <pc:sldMk cId="2858277977" sldId="523"/>
            <ac:spMk id="1860" creationId="{F6F3ECEE-F060-4DD2-9F55-F8F2D29246EC}"/>
          </ac:spMkLst>
        </pc:spChg>
        <pc:spChg chg="mod">
          <ac:chgData name="Ragnhild Halvorsrud" userId="917ea340-fd63-490f-a7db-68428d24cf32" providerId="ADAL" clId="{3F26B701-AADC-4668-AAA4-FB7BA2B947B1}" dt="2020-06-19T17:20:46.638" v="16441" actId="790"/>
          <ac:spMkLst>
            <pc:docMk/>
            <pc:sldMk cId="2858277977" sldId="523"/>
            <ac:spMk id="1861" creationId="{B5F35C68-EC39-4D75-BCC7-E23C8E41AE6D}"/>
          </ac:spMkLst>
        </pc:spChg>
        <pc:spChg chg="mod">
          <ac:chgData name="Ragnhild Halvorsrud" userId="917ea340-fd63-490f-a7db-68428d24cf32" providerId="ADAL" clId="{3F26B701-AADC-4668-AAA4-FB7BA2B947B1}" dt="2020-06-19T17:20:46.731" v="16490" actId="790"/>
          <ac:spMkLst>
            <pc:docMk/>
            <pc:sldMk cId="2858277977" sldId="523"/>
            <ac:spMk id="1873" creationId="{E0742927-1CC8-4ADC-9DD4-5EAD3300026A}"/>
          </ac:spMkLst>
        </pc:spChg>
        <pc:spChg chg="mod">
          <ac:chgData name="Ragnhild Halvorsrud" userId="917ea340-fd63-490f-a7db-68428d24cf32" providerId="ADAL" clId="{3F26B701-AADC-4668-AAA4-FB7BA2B947B1}" dt="2020-06-19T17:20:46.733" v="16491" actId="790"/>
          <ac:spMkLst>
            <pc:docMk/>
            <pc:sldMk cId="2858277977" sldId="523"/>
            <ac:spMk id="1874" creationId="{68BEB3C4-87A5-4ACC-AF2B-B9BD93D6D32F}"/>
          </ac:spMkLst>
        </pc:spChg>
        <pc:spChg chg="mod">
          <ac:chgData name="Ragnhild Halvorsrud" userId="917ea340-fd63-490f-a7db-68428d24cf32" providerId="ADAL" clId="{3F26B701-AADC-4668-AAA4-FB7BA2B947B1}" dt="2020-06-19T17:20:46.734" v="16492" actId="790"/>
          <ac:spMkLst>
            <pc:docMk/>
            <pc:sldMk cId="2858277977" sldId="523"/>
            <ac:spMk id="1875" creationId="{A5FB9B56-9FC1-409A-AF22-EA68B9ED165A}"/>
          </ac:spMkLst>
        </pc:spChg>
        <pc:spChg chg="mod">
          <ac:chgData name="Ragnhild Halvorsrud" userId="917ea340-fd63-490f-a7db-68428d24cf32" providerId="ADAL" clId="{3F26B701-AADC-4668-AAA4-FB7BA2B947B1}" dt="2020-06-19T17:20:46.736" v="16493" actId="790"/>
          <ac:spMkLst>
            <pc:docMk/>
            <pc:sldMk cId="2858277977" sldId="523"/>
            <ac:spMk id="1876" creationId="{42560089-0D9E-4DCE-83BA-FA789AA17126}"/>
          </ac:spMkLst>
        </pc:spChg>
        <pc:spChg chg="mod">
          <ac:chgData name="Ragnhild Halvorsrud" userId="917ea340-fd63-490f-a7db-68428d24cf32" providerId="ADAL" clId="{3F26B701-AADC-4668-AAA4-FB7BA2B947B1}" dt="2020-06-19T17:20:46.738" v="16494" actId="790"/>
          <ac:spMkLst>
            <pc:docMk/>
            <pc:sldMk cId="2858277977" sldId="523"/>
            <ac:spMk id="1877" creationId="{98E7F9C0-CED4-44E2-B370-53F6458AEFD4}"/>
          </ac:spMkLst>
        </pc:spChg>
        <pc:spChg chg="mod">
          <ac:chgData name="Ragnhild Halvorsrud" userId="917ea340-fd63-490f-a7db-68428d24cf32" providerId="ADAL" clId="{3F26B701-AADC-4668-AAA4-FB7BA2B947B1}" dt="2020-06-19T17:20:46.739" v="16495" actId="790"/>
          <ac:spMkLst>
            <pc:docMk/>
            <pc:sldMk cId="2858277977" sldId="523"/>
            <ac:spMk id="1879" creationId="{5BD2720A-D5A7-42D6-8C93-149829E019A3}"/>
          </ac:spMkLst>
        </pc:spChg>
        <pc:spChg chg="mod">
          <ac:chgData name="Ragnhild Halvorsrud" userId="917ea340-fd63-490f-a7db-68428d24cf32" providerId="ADAL" clId="{3F26B701-AADC-4668-AAA4-FB7BA2B947B1}" dt="2020-06-19T17:20:46.741" v="16496" actId="790"/>
          <ac:spMkLst>
            <pc:docMk/>
            <pc:sldMk cId="2858277977" sldId="523"/>
            <ac:spMk id="1880" creationId="{D77E0A4E-2F8C-46AC-A3E8-44A5083A3744}"/>
          </ac:spMkLst>
        </pc:spChg>
        <pc:spChg chg="mod">
          <ac:chgData name="Ragnhild Halvorsrud" userId="917ea340-fd63-490f-a7db-68428d24cf32" providerId="ADAL" clId="{3F26B701-AADC-4668-AAA4-FB7BA2B947B1}" dt="2020-06-19T17:20:46.743" v="16497" actId="790"/>
          <ac:spMkLst>
            <pc:docMk/>
            <pc:sldMk cId="2858277977" sldId="523"/>
            <ac:spMk id="1881" creationId="{38DC9575-CCE1-47FB-9E97-139E21C31CF7}"/>
          </ac:spMkLst>
        </pc:spChg>
        <pc:spChg chg="mod">
          <ac:chgData name="Ragnhild Halvorsrud" userId="917ea340-fd63-490f-a7db-68428d24cf32" providerId="ADAL" clId="{3F26B701-AADC-4668-AAA4-FB7BA2B947B1}" dt="2020-06-19T17:20:46.744" v="16498" actId="790"/>
          <ac:spMkLst>
            <pc:docMk/>
            <pc:sldMk cId="2858277977" sldId="523"/>
            <ac:spMk id="1882" creationId="{6F9DB253-6CD7-4D32-9AAD-AD775ECC4143}"/>
          </ac:spMkLst>
        </pc:spChg>
        <pc:spChg chg="mod">
          <ac:chgData name="Ragnhild Halvorsrud" userId="917ea340-fd63-490f-a7db-68428d24cf32" providerId="ADAL" clId="{3F26B701-AADC-4668-AAA4-FB7BA2B947B1}" dt="2020-06-19T17:20:46.746" v="16499" actId="790"/>
          <ac:spMkLst>
            <pc:docMk/>
            <pc:sldMk cId="2858277977" sldId="523"/>
            <ac:spMk id="1883" creationId="{A05F62F5-3EAD-4565-860A-25606DAF08DF}"/>
          </ac:spMkLst>
        </pc:spChg>
        <pc:spChg chg="mod">
          <ac:chgData name="Ragnhild Halvorsrud" userId="917ea340-fd63-490f-a7db-68428d24cf32" providerId="ADAL" clId="{3F26B701-AADC-4668-AAA4-FB7BA2B947B1}" dt="2020-06-19T17:20:46.748" v="16500" actId="790"/>
          <ac:spMkLst>
            <pc:docMk/>
            <pc:sldMk cId="2858277977" sldId="523"/>
            <ac:spMk id="1885" creationId="{449B8F0C-7C22-415B-B1BB-F070395ECCA8}"/>
          </ac:spMkLst>
        </pc:spChg>
        <pc:spChg chg="mod">
          <ac:chgData name="Ragnhild Halvorsrud" userId="917ea340-fd63-490f-a7db-68428d24cf32" providerId="ADAL" clId="{3F26B701-AADC-4668-AAA4-FB7BA2B947B1}" dt="2020-06-19T17:20:46.750" v="16501" actId="790"/>
          <ac:spMkLst>
            <pc:docMk/>
            <pc:sldMk cId="2858277977" sldId="523"/>
            <ac:spMk id="1886" creationId="{0FC9ACF9-8032-4213-B257-ADEED30A3BC8}"/>
          </ac:spMkLst>
        </pc:spChg>
        <pc:spChg chg="mod">
          <ac:chgData name="Ragnhild Halvorsrud" userId="917ea340-fd63-490f-a7db-68428d24cf32" providerId="ADAL" clId="{3F26B701-AADC-4668-AAA4-FB7BA2B947B1}" dt="2020-06-19T17:20:46.751" v="16502" actId="790"/>
          <ac:spMkLst>
            <pc:docMk/>
            <pc:sldMk cId="2858277977" sldId="523"/>
            <ac:spMk id="1887" creationId="{AC9B2562-4985-4A08-995A-AD38DF7A432E}"/>
          </ac:spMkLst>
        </pc:spChg>
        <pc:spChg chg="mod">
          <ac:chgData name="Ragnhild Halvorsrud" userId="917ea340-fd63-490f-a7db-68428d24cf32" providerId="ADAL" clId="{3F26B701-AADC-4668-AAA4-FB7BA2B947B1}" dt="2020-06-19T17:20:46.753" v="16503" actId="790"/>
          <ac:spMkLst>
            <pc:docMk/>
            <pc:sldMk cId="2858277977" sldId="523"/>
            <ac:spMk id="1888" creationId="{0417C61E-88D0-4FE2-A1AA-416C8B2DEF3B}"/>
          </ac:spMkLst>
        </pc:spChg>
        <pc:spChg chg="mod">
          <ac:chgData name="Ragnhild Halvorsrud" userId="917ea340-fd63-490f-a7db-68428d24cf32" providerId="ADAL" clId="{3F26B701-AADC-4668-AAA4-FB7BA2B947B1}" dt="2020-06-19T17:20:46.755" v="16504" actId="790"/>
          <ac:spMkLst>
            <pc:docMk/>
            <pc:sldMk cId="2858277977" sldId="523"/>
            <ac:spMk id="1889" creationId="{11F64C31-5D71-4D6C-BFDC-270BB157F6C7}"/>
          </ac:spMkLst>
        </pc:spChg>
        <pc:spChg chg="mod">
          <ac:chgData name="Ragnhild Halvorsrud" userId="917ea340-fd63-490f-a7db-68428d24cf32" providerId="ADAL" clId="{3F26B701-AADC-4668-AAA4-FB7BA2B947B1}" dt="2020-06-19T17:20:46.757" v="16505" actId="790"/>
          <ac:spMkLst>
            <pc:docMk/>
            <pc:sldMk cId="2858277977" sldId="523"/>
            <ac:spMk id="1891" creationId="{48BFE854-0BF0-41A8-9E6F-6B98E8C5D607}"/>
          </ac:spMkLst>
        </pc:spChg>
        <pc:spChg chg="mod">
          <ac:chgData name="Ragnhild Halvorsrud" userId="917ea340-fd63-490f-a7db-68428d24cf32" providerId="ADAL" clId="{3F26B701-AADC-4668-AAA4-FB7BA2B947B1}" dt="2020-06-19T17:20:46.759" v="16506" actId="790"/>
          <ac:spMkLst>
            <pc:docMk/>
            <pc:sldMk cId="2858277977" sldId="523"/>
            <ac:spMk id="1892" creationId="{2A2B3EBA-1AE8-4ED1-8028-CE36A315507B}"/>
          </ac:spMkLst>
        </pc:spChg>
        <pc:spChg chg="mod">
          <ac:chgData name="Ragnhild Halvorsrud" userId="917ea340-fd63-490f-a7db-68428d24cf32" providerId="ADAL" clId="{3F26B701-AADC-4668-AAA4-FB7BA2B947B1}" dt="2020-06-19T17:20:46.760" v="16507" actId="790"/>
          <ac:spMkLst>
            <pc:docMk/>
            <pc:sldMk cId="2858277977" sldId="523"/>
            <ac:spMk id="1893" creationId="{F3B89FD8-1015-44EA-B709-6D2D3AA3B1DE}"/>
          </ac:spMkLst>
        </pc:spChg>
        <pc:spChg chg="mod">
          <ac:chgData name="Ragnhild Halvorsrud" userId="917ea340-fd63-490f-a7db-68428d24cf32" providerId="ADAL" clId="{3F26B701-AADC-4668-AAA4-FB7BA2B947B1}" dt="2020-06-19T17:20:46.762" v="16508" actId="790"/>
          <ac:spMkLst>
            <pc:docMk/>
            <pc:sldMk cId="2858277977" sldId="523"/>
            <ac:spMk id="1894" creationId="{66F992B0-6062-4310-B1F2-0C326B1F3101}"/>
          </ac:spMkLst>
        </pc:spChg>
        <pc:spChg chg="mod">
          <ac:chgData name="Ragnhild Halvorsrud" userId="917ea340-fd63-490f-a7db-68428d24cf32" providerId="ADAL" clId="{3F26B701-AADC-4668-AAA4-FB7BA2B947B1}" dt="2020-06-19T17:20:46.764" v="16509" actId="790"/>
          <ac:spMkLst>
            <pc:docMk/>
            <pc:sldMk cId="2858277977" sldId="523"/>
            <ac:spMk id="1895" creationId="{2CD1BC3A-965E-4234-8C71-7205126B5262}"/>
          </ac:spMkLst>
        </pc:spChg>
        <pc:spChg chg="mod">
          <ac:chgData name="Ragnhild Halvorsrud" userId="917ea340-fd63-490f-a7db-68428d24cf32" providerId="ADAL" clId="{3F26B701-AADC-4668-AAA4-FB7BA2B947B1}" dt="2020-06-19T17:20:46.765" v="16510" actId="790"/>
          <ac:spMkLst>
            <pc:docMk/>
            <pc:sldMk cId="2858277977" sldId="523"/>
            <ac:spMk id="1896" creationId="{51FB2BA8-23DF-4756-95CF-1ABD2B54FAE9}"/>
          </ac:spMkLst>
        </pc:spChg>
        <pc:spChg chg="mod">
          <ac:chgData name="Ragnhild Halvorsrud" userId="917ea340-fd63-490f-a7db-68428d24cf32" providerId="ADAL" clId="{3F26B701-AADC-4668-AAA4-FB7BA2B947B1}" dt="2020-06-19T17:20:46.767" v="16511" actId="790"/>
          <ac:spMkLst>
            <pc:docMk/>
            <pc:sldMk cId="2858277977" sldId="523"/>
            <ac:spMk id="1897" creationId="{248EB943-8700-4EFD-A5CA-594F2F02EE2F}"/>
          </ac:spMkLst>
        </pc:spChg>
        <pc:spChg chg="mod">
          <ac:chgData name="Ragnhild Halvorsrud" userId="917ea340-fd63-490f-a7db-68428d24cf32" providerId="ADAL" clId="{3F26B701-AADC-4668-AAA4-FB7BA2B947B1}" dt="2020-06-19T17:20:46.769" v="16512" actId="790"/>
          <ac:spMkLst>
            <pc:docMk/>
            <pc:sldMk cId="2858277977" sldId="523"/>
            <ac:spMk id="1898" creationId="{C9908F9B-8F34-4583-AAEE-B46E8F444F8C}"/>
          </ac:spMkLst>
        </pc:spChg>
        <pc:spChg chg="mod">
          <ac:chgData name="Ragnhild Halvorsrud" userId="917ea340-fd63-490f-a7db-68428d24cf32" providerId="ADAL" clId="{3F26B701-AADC-4668-AAA4-FB7BA2B947B1}" dt="2020-06-19T17:20:46.771" v="16513" actId="790"/>
          <ac:spMkLst>
            <pc:docMk/>
            <pc:sldMk cId="2858277977" sldId="523"/>
            <ac:spMk id="1899" creationId="{7E6CB0FF-8990-4ABD-9A45-4235316DE64E}"/>
          </ac:spMkLst>
        </pc:spChg>
        <pc:spChg chg="mod">
          <ac:chgData name="Ragnhild Halvorsrud" userId="917ea340-fd63-490f-a7db-68428d24cf32" providerId="ADAL" clId="{3F26B701-AADC-4668-AAA4-FB7BA2B947B1}" dt="2020-06-19T17:20:46.774" v="16514" actId="790"/>
          <ac:spMkLst>
            <pc:docMk/>
            <pc:sldMk cId="2858277977" sldId="523"/>
            <ac:spMk id="1907" creationId="{4F8E1829-7F7E-47EF-8581-E52C00E4037F}"/>
          </ac:spMkLst>
        </pc:spChg>
        <pc:spChg chg="mod">
          <ac:chgData name="Ragnhild Halvorsrud" userId="917ea340-fd63-490f-a7db-68428d24cf32" providerId="ADAL" clId="{3F26B701-AADC-4668-AAA4-FB7BA2B947B1}" dt="2020-06-19T17:20:46.776" v="16515" actId="790"/>
          <ac:spMkLst>
            <pc:docMk/>
            <pc:sldMk cId="2858277977" sldId="523"/>
            <ac:spMk id="1909" creationId="{C3862399-BBA6-440D-BAF9-F7F3632C4E60}"/>
          </ac:spMkLst>
        </pc:spChg>
        <pc:spChg chg="mod">
          <ac:chgData name="Ragnhild Halvorsrud" userId="917ea340-fd63-490f-a7db-68428d24cf32" providerId="ADAL" clId="{3F26B701-AADC-4668-AAA4-FB7BA2B947B1}" dt="2020-06-19T17:20:46.779" v="16516" actId="790"/>
          <ac:spMkLst>
            <pc:docMk/>
            <pc:sldMk cId="2858277977" sldId="523"/>
            <ac:spMk id="1912" creationId="{697E3F84-F1C5-40A8-9FD4-88B050F93213}"/>
          </ac:spMkLst>
        </pc:spChg>
        <pc:spChg chg="mod">
          <ac:chgData name="Ragnhild Halvorsrud" userId="917ea340-fd63-490f-a7db-68428d24cf32" providerId="ADAL" clId="{3F26B701-AADC-4668-AAA4-FB7BA2B947B1}" dt="2020-06-19T17:20:46.780" v="16517" actId="790"/>
          <ac:spMkLst>
            <pc:docMk/>
            <pc:sldMk cId="2858277977" sldId="523"/>
            <ac:spMk id="1913" creationId="{987887CC-BE40-48D7-A103-74AC637B9936}"/>
          </ac:spMkLst>
        </pc:spChg>
        <pc:spChg chg="mod">
          <ac:chgData name="Ragnhild Halvorsrud" userId="917ea340-fd63-490f-a7db-68428d24cf32" providerId="ADAL" clId="{3F26B701-AADC-4668-AAA4-FB7BA2B947B1}" dt="2020-06-19T17:20:46.782" v="16518" actId="790"/>
          <ac:spMkLst>
            <pc:docMk/>
            <pc:sldMk cId="2858277977" sldId="523"/>
            <ac:spMk id="1916" creationId="{EAFB482D-98A3-4A10-A0FF-E23EDC6B8A4F}"/>
          </ac:spMkLst>
        </pc:spChg>
        <pc:spChg chg="mod">
          <ac:chgData name="Ragnhild Halvorsrud" userId="917ea340-fd63-490f-a7db-68428d24cf32" providerId="ADAL" clId="{3F26B701-AADC-4668-AAA4-FB7BA2B947B1}" dt="2020-06-19T17:20:46.784" v="16519" actId="790"/>
          <ac:spMkLst>
            <pc:docMk/>
            <pc:sldMk cId="2858277977" sldId="523"/>
            <ac:spMk id="1917" creationId="{9AF80270-9380-444D-A095-4054F6301175}"/>
          </ac:spMkLst>
        </pc:spChg>
        <pc:spChg chg="mod">
          <ac:chgData name="Ragnhild Halvorsrud" userId="917ea340-fd63-490f-a7db-68428d24cf32" providerId="ADAL" clId="{3F26B701-AADC-4668-AAA4-FB7BA2B947B1}" dt="2020-06-19T17:20:46.786" v="16520" actId="790"/>
          <ac:spMkLst>
            <pc:docMk/>
            <pc:sldMk cId="2858277977" sldId="523"/>
            <ac:spMk id="1919" creationId="{4AFD7C99-9321-4A86-9E05-65D66C093A59}"/>
          </ac:spMkLst>
        </pc:spChg>
        <pc:spChg chg="mod">
          <ac:chgData name="Ragnhild Halvorsrud" userId="917ea340-fd63-490f-a7db-68428d24cf32" providerId="ADAL" clId="{3F26B701-AADC-4668-AAA4-FB7BA2B947B1}" dt="2020-06-19T17:20:46.788" v="16521" actId="790"/>
          <ac:spMkLst>
            <pc:docMk/>
            <pc:sldMk cId="2858277977" sldId="523"/>
            <ac:spMk id="1922" creationId="{3AC3554C-99E7-47B8-A65A-CBEE369CEEB7}"/>
          </ac:spMkLst>
        </pc:spChg>
        <pc:spChg chg="mod">
          <ac:chgData name="Ragnhild Halvorsrud" userId="917ea340-fd63-490f-a7db-68428d24cf32" providerId="ADAL" clId="{3F26B701-AADC-4668-AAA4-FB7BA2B947B1}" dt="2020-06-19T17:20:46.790" v="16522" actId="790"/>
          <ac:spMkLst>
            <pc:docMk/>
            <pc:sldMk cId="2858277977" sldId="523"/>
            <ac:spMk id="1923" creationId="{75B3550E-DD14-4302-83C3-BB6D0006C7CE}"/>
          </ac:spMkLst>
        </pc:spChg>
        <pc:spChg chg="mod">
          <ac:chgData name="Ragnhild Halvorsrud" userId="917ea340-fd63-490f-a7db-68428d24cf32" providerId="ADAL" clId="{3F26B701-AADC-4668-AAA4-FB7BA2B947B1}" dt="2020-06-19T17:20:46.792" v="16523" actId="790"/>
          <ac:spMkLst>
            <pc:docMk/>
            <pc:sldMk cId="2858277977" sldId="523"/>
            <ac:spMk id="1924" creationId="{CFF11CF3-CCF1-4C97-B88A-B73CA6690AAB}"/>
          </ac:spMkLst>
        </pc:spChg>
        <pc:spChg chg="mod">
          <ac:chgData name="Ragnhild Halvorsrud" userId="917ea340-fd63-490f-a7db-68428d24cf32" providerId="ADAL" clId="{3F26B701-AADC-4668-AAA4-FB7BA2B947B1}" dt="2020-06-19T17:20:46.794" v="16524" actId="790"/>
          <ac:spMkLst>
            <pc:docMk/>
            <pc:sldMk cId="2858277977" sldId="523"/>
            <ac:spMk id="1925" creationId="{01F41E8F-2AD7-4313-AE8E-1B855AF37B1C}"/>
          </ac:spMkLst>
        </pc:spChg>
        <pc:spChg chg="mod">
          <ac:chgData name="Ragnhild Halvorsrud" userId="917ea340-fd63-490f-a7db-68428d24cf32" providerId="ADAL" clId="{3F26B701-AADC-4668-AAA4-FB7BA2B947B1}" dt="2020-06-19T17:20:46.796" v="16525" actId="790"/>
          <ac:spMkLst>
            <pc:docMk/>
            <pc:sldMk cId="2858277977" sldId="523"/>
            <ac:spMk id="1930" creationId="{79F60186-2289-47E7-916A-E1CF67F30888}"/>
          </ac:spMkLst>
        </pc:spChg>
        <pc:spChg chg="mod">
          <ac:chgData name="Ragnhild Halvorsrud" userId="917ea340-fd63-490f-a7db-68428d24cf32" providerId="ADAL" clId="{3F26B701-AADC-4668-AAA4-FB7BA2B947B1}" dt="2020-06-19T17:20:46.798" v="16526" actId="790"/>
          <ac:spMkLst>
            <pc:docMk/>
            <pc:sldMk cId="2858277977" sldId="523"/>
            <ac:spMk id="1932" creationId="{566B9590-74B9-404C-89B4-3FB322AFEE8B}"/>
          </ac:spMkLst>
        </pc:spChg>
        <pc:spChg chg="mod">
          <ac:chgData name="Ragnhild Halvorsrud" userId="917ea340-fd63-490f-a7db-68428d24cf32" providerId="ADAL" clId="{3F26B701-AADC-4668-AAA4-FB7BA2B947B1}" dt="2020-06-19T17:20:46.800" v="16527" actId="790"/>
          <ac:spMkLst>
            <pc:docMk/>
            <pc:sldMk cId="2858277977" sldId="523"/>
            <ac:spMk id="1935" creationId="{77B2F231-8128-4705-BCBD-9EDCABA70D3B}"/>
          </ac:spMkLst>
        </pc:spChg>
        <pc:spChg chg="mod">
          <ac:chgData name="Ragnhild Halvorsrud" userId="917ea340-fd63-490f-a7db-68428d24cf32" providerId="ADAL" clId="{3F26B701-AADC-4668-AAA4-FB7BA2B947B1}" dt="2020-06-19T17:20:46.802" v="16528" actId="790"/>
          <ac:spMkLst>
            <pc:docMk/>
            <pc:sldMk cId="2858277977" sldId="523"/>
            <ac:spMk id="1936" creationId="{425E5A31-3557-4C00-895B-583085549C29}"/>
          </ac:spMkLst>
        </pc:spChg>
        <pc:spChg chg="mod">
          <ac:chgData name="Ragnhild Halvorsrud" userId="917ea340-fd63-490f-a7db-68428d24cf32" providerId="ADAL" clId="{3F26B701-AADC-4668-AAA4-FB7BA2B947B1}" dt="2020-06-19T17:20:46.803" v="16529" actId="790"/>
          <ac:spMkLst>
            <pc:docMk/>
            <pc:sldMk cId="2858277977" sldId="523"/>
            <ac:spMk id="1937" creationId="{BAF5FB3B-1BAA-4A19-A294-275B62F17ED9}"/>
          </ac:spMkLst>
        </pc:spChg>
        <pc:spChg chg="mod">
          <ac:chgData name="Ragnhild Halvorsrud" userId="917ea340-fd63-490f-a7db-68428d24cf32" providerId="ADAL" clId="{3F26B701-AADC-4668-AAA4-FB7BA2B947B1}" dt="2020-06-19T17:20:46.805" v="16530" actId="790"/>
          <ac:spMkLst>
            <pc:docMk/>
            <pc:sldMk cId="2858277977" sldId="523"/>
            <ac:spMk id="1939" creationId="{A6CF1ECE-FE29-4EFA-A3C8-FC999EDF9D51}"/>
          </ac:spMkLst>
        </pc:spChg>
        <pc:spChg chg="mod">
          <ac:chgData name="Ragnhild Halvorsrud" userId="917ea340-fd63-490f-a7db-68428d24cf32" providerId="ADAL" clId="{3F26B701-AADC-4668-AAA4-FB7BA2B947B1}" dt="2020-06-19T17:20:46.807" v="16531" actId="790"/>
          <ac:spMkLst>
            <pc:docMk/>
            <pc:sldMk cId="2858277977" sldId="523"/>
            <ac:spMk id="1940" creationId="{801C43B4-8EE0-40FA-9D5C-D42F45D208E8}"/>
          </ac:spMkLst>
        </pc:spChg>
        <pc:spChg chg="mod">
          <ac:chgData name="Ragnhild Halvorsrud" userId="917ea340-fd63-490f-a7db-68428d24cf32" providerId="ADAL" clId="{3F26B701-AADC-4668-AAA4-FB7BA2B947B1}" dt="2020-06-19T17:20:46.809" v="16532" actId="790"/>
          <ac:spMkLst>
            <pc:docMk/>
            <pc:sldMk cId="2858277977" sldId="523"/>
            <ac:spMk id="1941" creationId="{5518AA36-02FE-47A2-A0A9-0D62CE2AC932}"/>
          </ac:spMkLst>
        </pc:spChg>
        <pc:spChg chg="mod">
          <ac:chgData name="Ragnhild Halvorsrud" userId="917ea340-fd63-490f-a7db-68428d24cf32" providerId="ADAL" clId="{3F26B701-AADC-4668-AAA4-FB7BA2B947B1}" dt="2020-06-19T17:20:46.812" v="16533" actId="790"/>
          <ac:spMkLst>
            <pc:docMk/>
            <pc:sldMk cId="2858277977" sldId="523"/>
            <ac:spMk id="1945" creationId="{9554C25D-A4C8-49F5-AC2E-E39895FBC865}"/>
          </ac:spMkLst>
        </pc:spChg>
        <pc:spChg chg="mod">
          <ac:chgData name="Ragnhild Halvorsrud" userId="917ea340-fd63-490f-a7db-68428d24cf32" providerId="ADAL" clId="{3F26B701-AADC-4668-AAA4-FB7BA2B947B1}" dt="2020-06-19T17:20:46.814" v="16534" actId="790"/>
          <ac:spMkLst>
            <pc:docMk/>
            <pc:sldMk cId="2858277977" sldId="523"/>
            <ac:spMk id="1946" creationId="{47568839-5CD8-4F98-8915-960EEFEF9FD1}"/>
          </ac:spMkLst>
        </pc:spChg>
        <pc:spChg chg="mod">
          <ac:chgData name="Ragnhild Halvorsrud" userId="917ea340-fd63-490f-a7db-68428d24cf32" providerId="ADAL" clId="{3F26B701-AADC-4668-AAA4-FB7BA2B947B1}" dt="2020-06-19T17:20:46.817" v="16535" actId="790"/>
          <ac:spMkLst>
            <pc:docMk/>
            <pc:sldMk cId="2858277977" sldId="523"/>
            <ac:spMk id="1950" creationId="{C631118D-4AA9-4A18-B5C5-E16FBCB902A7}"/>
          </ac:spMkLst>
        </pc:spChg>
        <pc:spChg chg="mod">
          <ac:chgData name="Ragnhild Halvorsrud" userId="917ea340-fd63-490f-a7db-68428d24cf32" providerId="ADAL" clId="{3F26B701-AADC-4668-AAA4-FB7BA2B947B1}" dt="2020-06-19T17:20:46.820" v="16536" actId="790"/>
          <ac:spMkLst>
            <pc:docMk/>
            <pc:sldMk cId="2858277977" sldId="523"/>
            <ac:spMk id="1953" creationId="{0667E5FA-78A8-449C-A0E1-ED0EE67A6F63}"/>
          </ac:spMkLst>
        </pc:spChg>
        <pc:spChg chg="mod">
          <ac:chgData name="Ragnhild Halvorsrud" userId="917ea340-fd63-490f-a7db-68428d24cf32" providerId="ADAL" clId="{3F26B701-AADC-4668-AAA4-FB7BA2B947B1}" dt="2020-06-19T17:20:46.823" v="16537" actId="790"/>
          <ac:spMkLst>
            <pc:docMk/>
            <pc:sldMk cId="2858277977" sldId="523"/>
            <ac:spMk id="1955" creationId="{F9361307-1AE2-41A0-8CDC-D01428FDA351}"/>
          </ac:spMkLst>
        </pc:spChg>
        <pc:spChg chg="mod">
          <ac:chgData name="Ragnhild Halvorsrud" userId="917ea340-fd63-490f-a7db-68428d24cf32" providerId="ADAL" clId="{3F26B701-AADC-4668-AAA4-FB7BA2B947B1}" dt="2020-06-19T17:20:46.825" v="16538" actId="790"/>
          <ac:spMkLst>
            <pc:docMk/>
            <pc:sldMk cId="2858277977" sldId="523"/>
            <ac:spMk id="1956" creationId="{232FFAD8-5C86-4B7E-A5FE-A16B4737B87F}"/>
          </ac:spMkLst>
        </pc:spChg>
        <pc:spChg chg="mod">
          <ac:chgData name="Ragnhild Halvorsrud" userId="917ea340-fd63-490f-a7db-68428d24cf32" providerId="ADAL" clId="{3F26B701-AADC-4668-AAA4-FB7BA2B947B1}" dt="2020-06-19T17:20:46.827" v="16539" actId="790"/>
          <ac:spMkLst>
            <pc:docMk/>
            <pc:sldMk cId="2858277977" sldId="523"/>
            <ac:spMk id="1957" creationId="{3C1ABDB9-5ED5-4A1E-A4C6-C6A4EDB5E3AE}"/>
          </ac:spMkLst>
        </pc:spChg>
        <pc:spChg chg="mod">
          <ac:chgData name="Ragnhild Halvorsrud" userId="917ea340-fd63-490f-a7db-68428d24cf32" providerId="ADAL" clId="{3F26B701-AADC-4668-AAA4-FB7BA2B947B1}" dt="2020-06-19T17:20:46.829" v="16540" actId="790"/>
          <ac:spMkLst>
            <pc:docMk/>
            <pc:sldMk cId="2858277977" sldId="523"/>
            <ac:spMk id="1960" creationId="{3A9E5AB2-5D11-41AE-AA79-E8497AB17E2C}"/>
          </ac:spMkLst>
        </pc:spChg>
        <pc:spChg chg="mod">
          <ac:chgData name="Ragnhild Halvorsrud" userId="917ea340-fd63-490f-a7db-68428d24cf32" providerId="ADAL" clId="{3F26B701-AADC-4668-AAA4-FB7BA2B947B1}" dt="2020-06-19T17:20:46.831" v="16541" actId="790"/>
          <ac:spMkLst>
            <pc:docMk/>
            <pc:sldMk cId="2858277977" sldId="523"/>
            <ac:spMk id="1962" creationId="{C07678D4-6652-44FA-931F-54B7632E15A7}"/>
          </ac:spMkLst>
        </pc:spChg>
        <pc:spChg chg="mod">
          <ac:chgData name="Ragnhild Halvorsrud" userId="917ea340-fd63-490f-a7db-68428d24cf32" providerId="ADAL" clId="{3F26B701-AADC-4668-AAA4-FB7BA2B947B1}" dt="2020-06-19T17:20:46.833" v="16542" actId="790"/>
          <ac:spMkLst>
            <pc:docMk/>
            <pc:sldMk cId="2858277977" sldId="523"/>
            <ac:spMk id="1964" creationId="{5792BAA2-DD59-449F-8544-354BC0F87C1A}"/>
          </ac:spMkLst>
        </pc:spChg>
        <pc:spChg chg="mod">
          <ac:chgData name="Ragnhild Halvorsrud" userId="917ea340-fd63-490f-a7db-68428d24cf32" providerId="ADAL" clId="{3F26B701-AADC-4668-AAA4-FB7BA2B947B1}" dt="2020-06-19T17:20:46.835" v="16543" actId="790"/>
          <ac:spMkLst>
            <pc:docMk/>
            <pc:sldMk cId="2858277977" sldId="523"/>
            <ac:spMk id="1965" creationId="{36B9131E-F041-4E3B-8E79-12075F0A594D}"/>
          </ac:spMkLst>
        </pc:spChg>
        <pc:spChg chg="mod">
          <ac:chgData name="Ragnhild Halvorsrud" userId="917ea340-fd63-490f-a7db-68428d24cf32" providerId="ADAL" clId="{3F26B701-AADC-4668-AAA4-FB7BA2B947B1}" dt="2020-06-19T17:20:46.837" v="16544" actId="790"/>
          <ac:spMkLst>
            <pc:docMk/>
            <pc:sldMk cId="2858277977" sldId="523"/>
            <ac:spMk id="1966" creationId="{C7368C64-0628-435B-8301-187FC442D7C1}"/>
          </ac:spMkLst>
        </pc:spChg>
        <pc:spChg chg="mod">
          <ac:chgData name="Ragnhild Halvorsrud" userId="917ea340-fd63-490f-a7db-68428d24cf32" providerId="ADAL" clId="{3F26B701-AADC-4668-AAA4-FB7BA2B947B1}" dt="2020-06-19T17:20:46.838" v="16545" actId="790"/>
          <ac:spMkLst>
            <pc:docMk/>
            <pc:sldMk cId="2858277977" sldId="523"/>
            <ac:spMk id="1968" creationId="{BE514549-7D03-465D-816D-B580B57FB451}"/>
          </ac:spMkLst>
        </pc:spChg>
        <pc:spChg chg="mod">
          <ac:chgData name="Ragnhild Halvorsrud" userId="917ea340-fd63-490f-a7db-68428d24cf32" providerId="ADAL" clId="{3F26B701-AADC-4668-AAA4-FB7BA2B947B1}" dt="2020-06-19T17:20:46.841" v="16546" actId="790"/>
          <ac:spMkLst>
            <pc:docMk/>
            <pc:sldMk cId="2858277977" sldId="523"/>
            <ac:spMk id="1972" creationId="{79152F2F-FA4C-44EE-AA94-BC5B27715D9B}"/>
          </ac:spMkLst>
        </pc:spChg>
        <pc:spChg chg="mod">
          <ac:chgData name="Ragnhild Halvorsrud" userId="917ea340-fd63-490f-a7db-68428d24cf32" providerId="ADAL" clId="{3F26B701-AADC-4668-AAA4-FB7BA2B947B1}" dt="2020-06-19T17:20:46.842" v="16547" actId="790"/>
          <ac:spMkLst>
            <pc:docMk/>
            <pc:sldMk cId="2858277977" sldId="523"/>
            <ac:spMk id="1973" creationId="{6818B1FF-E107-4E34-A22C-E877EE46365F}"/>
          </ac:spMkLst>
        </pc:spChg>
        <pc:spChg chg="mod">
          <ac:chgData name="Ragnhild Halvorsrud" userId="917ea340-fd63-490f-a7db-68428d24cf32" providerId="ADAL" clId="{3F26B701-AADC-4668-AAA4-FB7BA2B947B1}" dt="2020-06-19T17:20:46.847" v="16548" actId="790"/>
          <ac:spMkLst>
            <pc:docMk/>
            <pc:sldMk cId="2858277977" sldId="523"/>
            <ac:spMk id="1985" creationId="{43A12735-36FB-4DB6-BD6B-52E6D5782B0E}"/>
          </ac:spMkLst>
        </pc:spChg>
        <pc:spChg chg="mod">
          <ac:chgData name="Ragnhild Halvorsrud" userId="917ea340-fd63-490f-a7db-68428d24cf32" providerId="ADAL" clId="{3F26B701-AADC-4668-AAA4-FB7BA2B947B1}" dt="2020-06-19T17:20:46.716" v="16482" actId="790"/>
          <ac:spMkLst>
            <pc:docMk/>
            <pc:sldMk cId="2858277977" sldId="523"/>
            <ac:spMk id="1987" creationId="{6C773EE9-DF84-4231-BA1C-C61AFF9EE146}"/>
          </ac:spMkLst>
        </pc:spChg>
        <pc:spChg chg="mod">
          <ac:chgData name="Ragnhild Halvorsrud" userId="917ea340-fd63-490f-a7db-68428d24cf32" providerId="ADAL" clId="{3F26B701-AADC-4668-AAA4-FB7BA2B947B1}" dt="2020-06-19T17:20:46.717" v="16483" actId="790"/>
          <ac:spMkLst>
            <pc:docMk/>
            <pc:sldMk cId="2858277977" sldId="523"/>
            <ac:spMk id="1988" creationId="{2694CEAD-8795-4CEF-9151-AAEC7455F9B5}"/>
          </ac:spMkLst>
        </pc:spChg>
        <pc:spChg chg="mod">
          <ac:chgData name="Ragnhild Halvorsrud" userId="917ea340-fd63-490f-a7db-68428d24cf32" providerId="ADAL" clId="{3F26B701-AADC-4668-AAA4-FB7BA2B947B1}" dt="2020-06-19T17:20:46.719" v="16484" actId="790"/>
          <ac:spMkLst>
            <pc:docMk/>
            <pc:sldMk cId="2858277977" sldId="523"/>
            <ac:spMk id="1989" creationId="{4B36F06F-0E11-4EDE-915E-7C5B4D104D04}"/>
          </ac:spMkLst>
        </pc:spChg>
        <pc:spChg chg="mod">
          <ac:chgData name="Ragnhild Halvorsrud" userId="917ea340-fd63-490f-a7db-68428d24cf32" providerId="ADAL" clId="{3F26B701-AADC-4668-AAA4-FB7BA2B947B1}" dt="2020-06-19T17:20:46.721" v="16485" actId="790"/>
          <ac:spMkLst>
            <pc:docMk/>
            <pc:sldMk cId="2858277977" sldId="523"/>
            <ac:spMk id="1991" creationId="{204EBC8B-86E9-412F-8BFA-C46C3372393F}"/>
          </ac:spMkLst>
        </pc:spChg>
        <pc:spChg chg="mod">
          <ac:chgData name="Ragnhild Halvorsrud" userId="917ea340-fd63-490f-a7db-68428d24cf32" providerId="ADAL" clId="{3F26B701-AADC-4668-AAA4-FB7BA2B947B1}" dt="2020-06-19T17:20:46.723" v="16486" actId="790"/>
          <ac:spMkLst>
            <pc:docMk/>
            <pc:sldMk cId="2858277977" sldId="523"/>
            <ac:spMk id="1992" creationId="{2A6133C8-4447-4307-BD70-0CDC19303387}"/>
          </ac:spMkLst>
        </pc:spChg>
        <pc:spChg chg="mod">
          <ac:chgData name="Ragnhild Halvorsrud" userId="917ea340-fd63-490f-a7db-68428d24cf32" providerId="ADAL" clId="{3F26B701-AADC-4668-AAA4-FB7BA2B947B1}" dt="2020-06-19T17:20:46.724" v="16487" actId="790"/>
          <ac:spMkLst>
            <pc:docMk/>
            <pc:sldMk cId="2858277977" sldId="523"/>
            <ac:spMk id="1993" creationId="{86BA0AB7-76F4-48FD-9DC2-EBCC07B5F83A}"/>
          </ac:spMkLst>
        </pc:spChg>
        <pc:spChg chg="mod">
          <ac:chgData name="Ragnhild Halvorsrud" userId="917ea340-fd63-490f-a7db-68428d24cf32" providerId="ADAL" clId="{3F26B701-AADC-4668-AAA4-FB7BA2B947B1}" dt="2020-06-19T17:20:46.727" v="16488" actId="790"/>
          <ac:spMkLst>
            <pc:docMk/>
            <pc:sldMk cId="2858277977" sldId="523"/>
            <ac:spMk id="1995" creationId="{B15CD6A1-D0D7-4D2D-AA99-1793EC7DCF5E}"/>
          </ac:spMkLst>
        </pc:spChg>
        <pc:spChg chg="mod">
          <ac:chgData name="Ragnhild Halvorsrud" userId="917ea340-fd63-490f-a7db-68428d24cf32" providerId="ADAL" clId="{3F26B701-AADC-4668-AAA4-FB7BA2B947B1}" dt="2020-06-19T17:20:46.728" v="16489" actId="790"/>
          <ac:spMkLst>
            <pc:docMk/>
            <pc:sldMk cId="2858277977" sldId="523"/>
            <ac:spMk id="1996" creationId="{CCC164C2-FF33-4023-9631-17F169865E1A}"/>
          </ac:spMkLst>
        </pc:spChg>
        <pc:spChg chg="mod">
          <ac:chgData name="Ragnhild Halvorsrud" userId="917ea340-fd63-490f-a7db-68428d24cf32" providerId="ADAL" clId="{3F26B701-AADC-4668-AAA4-FB7BA2B947B1}" dt="2020-06-19T17:20:46.642" v="16442" actId="790"/>
          <ac:spMkLst>
            <pc:docMk/>
            <pc:sldMk cId="2858277977" sldId="523"/>
            <ac:spMk id="1999" creationId="{8CBF4A35-43BD-4058-9C92-DFC7117F9438}"/>
          </ac:spMkLst>
        </pc:spChg>
        <pc:spChg chg="mod">
          <ac:chgData name="Ragnhild Halvorsrud" userId="917ea340-fd63-490f-a7db-68428d24cf32" providerId="ADAL" clId="{3F26B701-AADC-4668-AAA4-FB7BA2B947B1}" dt="2020-06-19T17:20:46.643" v="16443" actId="790"/>
          <ac:spMkLst>
            <pc:docMk/>
            <pc:sldMk cId="2858277977" sldId="523"/>
            <ac:spMk id="2000" creationId="{248A1A84-73CA-47A7-ABD2-7A1D7FEA4362}"/>
          </ac:spMkLst>
        </pc:spChg>
        <pc:spChg chg="mod">
          <ac:chgData name="Ragnhild Halvorsrud" userId="917ea340-fd63-490f-a7db-68428d24cf32" providerId="ADAL" clId="{3F26B701-AADC-4668-AAA4-FB7BA2B947B1}" dt="2020-06-19T17:20:46.645" v="16444" actId="790"/>
          <ac:spMkLst>
            <pc:docMk/>
            <pc:sldMk cId="2858277977" sldId="523"/>
            <ac:spMk id="2001" creationId="{1089D0AD-F435-4854-8B9F-36DDE4E2BD05}"/>
          </ac:spMkLst>
        </pc:spChg>
        <pc:spChg chg="mod">
          <ac:chgData name="Ragnhild Halvorsrud" userId="917ea340-fd63-490f-a7db-68428d24cf32" providerId="ADAL" clId="{3F26B701-AADC-4668-AAA4-FB7BA2B947B1}" dt="2020-06-19T17:20:46.646" v="16445" actId="790"/>
          <ac:spMkLst>
            <pc:docMk/>
            <pc:sldMk cId="2858277977" sldId="523"/>
            <ac:spMk id="2002" creationId="{C766D3F8-4F0F-4285-93D7-C949753D7CB4}"/>
          </ac:spMkLst>
        </pc:spChg>
        <pc:spChg chg="mod">
          <ac:chgData name="Ragnhild Halvorsrud" userId="917ea340-fd63-490f-a7db-68428d24cf32" providerId="ADAL" clId="{3F26B701-AADC-4668-AAA4-FB7BA2B947B1}" dt="2020-06-19T17:20:46.648" v="16446" actId="790"/>
          <ac:spMkLst>
            <pc:docMk/>
            <pc:sldMk cId="2858277977" sldId="523"/>
            <ac:spMk id="2003" creationId="{5888C61A-9BDA-45A4-9A97-D1FD63983321}"/>
          </ac:spMkLst>
        </pc:spChg>
        <pc:spChg chg="mod">
          <ac:chgData name="Ragnhild Halvorsrud" userId="917ea340-fd63-490f-a7db-68428d24cf32" providerId="ADAL" clId="{3F26B701-AADC-4668-AAA4-FB7BA2B947B1}" dt="2020-06-19T17:20:46.650" v="16447" actId="790"/>
          <ac:spMkLst>
            <pc:docMk/>
            <pc:sldMk cId="2858277977" sldId="523"/>
            <ac:spMk id="2004" creationId="{A2561B84-ECC7-4C5D-AD3F-CE4F9B861CB0}"/>
          </ac:spMkLst>
        </pc:spChg>
        <pc:spChg chg="mod">
          <ac:chgData name="Ragnhild Halvorsrud" userId="917ea340-fd63-490f-a7db-68428d24cf32" providerId="ADAL" clId="{3F26B701-AADC-4668-AAA4-FB7BA2B947B1}" dt="2020-06-19T17:20:46.652" v="16448" actId="790"/>
          <ac:spMkLst>
            <pc:docMk/>
            <pc:sldMk cId="2858277977" sldId="523"/>
            <ac:spMk id="2005" creationId="{5F9C6B08-BA1A-4E14-A943-5F449BCEF90C}"/>
          </ac:spMkLst>
        </pc:spChg>
        <pc:spChg chg="mod">
          <ac:chgData name="Ragnhild Halvorsrud" userId="917ea340-fd63-490f-a7db-68428d24cf32" providerId="ADAL" clId="{3F26B701-AADC-4668-AAA4-FB7BA2B947B1}" dt="2020-06-19T17:20:46.654" v="16449" actId="790"/>
          <ac:spMkLst>
            <pc:docMk/>
            <pc:sldMk cId="2858277977" sldId="523"/>
            <ac:spMk id="2007" creationId="{4DAE9BA4-F911-4A23-AF9D-C97EE359704C}"/>
          </ac:spMkLst>
        </pc:spChg>
        <pc:spChg chg="mod">
          <ac:chgData name="Ragnhild Halvorsrud" userId="917ea340-fd63-490f-a7db-68428d24cf32" providerId="ADAL" clId="{3F26B701-AADC-4668-AAA4-FB7BA2B947B1}" dt="2020-06-19T17:20:46.655" v="16450" actId="790"/>
          <ac:spMkLst>
            <pc:docMk/>
            <pc:sldMk cId="2858277977" sldId="523"/>
            <ac:spMk id="2008" creationId="{D4180B14-2D66-43D4-AAED-D3B3DB972695}"/>
          </ac:spMkLst>
        </pc:spChg>
        <pc:spChg chg="mod">
          <ac:chgData name="Ragnhild Halvorsrud" userId="917ea340-fd63-490f-a7db-68428d24cf32" providerId="ADAL" clId="{3F26B701-AADC-4668-AAA4-FB7BA2B947B1}" dt="2020-06-19T17:20:46.657" v="16451" actId="790"/>
          <ac:spMkLst>
            <pc:docMk/>
            <pc:sldMk cId="2858277977" sldId="523"/>
            <ac:spMk id="2009" creationId="{65F28CED-95A4-410B-A3CD-E5A65849EABE}"/>
          </ac:spMkLst>
        </pc:spChg>
        <pc:spChg chg="mod">
          <ac:chgData name="Ragnhild Halvorsrud" userId="917ea340-fd63-490f-a7db-68428d24cf32" providerId="ADAL" clId="{3F26B701-AADC-4668-AAA4-FB7BA2B947B1}" dt="2020-06-19T17:20:46.659" v="16452" actId="790"/>
          <ac:spMkLst>
            <pc:docMk/>
            <pc:sldMk cId="2858277977" sldId="523"/>
            <ac:spMk id="2010" creationId="{8C281F76-4A34-4378-8BB2-8DD31AC406FF}"/>
          </ac:spMkLst>
        </pc:spChg>
        <pc:spChg chg="mod">
          <ac:chgData name="Ragnhild Halvorsrud" userId="917ea340-fd63-490f-a7db-68428d24cf32" providerId="ADAL" clId="{3F26B701-AADC-4668-AAA4-FB7BA2B947B1}" dt="2020-06-19T17:20:46.660" v="16453" actId="790"/>
          <ac:spMkLst>
            <pc:docMk/>
            <pc:sldMk cId="2858277977" sldId="523"/>
            <ac:spMk id="2011" creationId="{207A5837-F8CD-4B59-980B-7A78881A8949}"/>
          </ac:spMkLst>
        </pc:spChg>
        <pc:spChg chg="mod">
          <ac:chgData name="Ragnhild Halvorsrud" userId="917ea340-fd63-490f-a7db-68428d24cf32" providerId="ADAL" clId="{3F26B701-AADC-4668-AAA4-FB7BA2B947B1}" dt="2020-06-19T17:20:46.662" v="16454" actId="790"/>
          <ac:spMkLst>
            <pc:docMk/>
            <pc:sldMk cId="2858277977" sldId="523"/>
            <ac:spMk id="2012" creationId="{5EF6BB19-0D79-47B4-BC7F-43D99FB57B8B}"/>
          </ac:spMkLst>
        </pc:spChg>
        <pc:spChg chg="mod">
          <ac:chgData name="Ragnhild Halvorsrud" userId="917ea340-fd63-490f-a7db-68428d24cf32" providerId="ADAL" clId="{3F26B701-AADC-4668-AAA4-FB7BA2B947B1}" dt="2020-06-19T17:20:46.664" v="16455" actId="790"/>
          <ac:spMkLst>
            <pc:docMk/>
            <pc:sldMk cId="2858277977" sldId="523"/>
            <ac:spMk id="2013" creationId="{33674D22-0CC6-4968-8C53-4E94BC61480B}"/>
          </ac:spMkLst>
        </pc:spChg>
        <pc:spChg chg="mod">
          <ac:chgData name="Ragnhild Halvorsrud" userId="917ea340-fd63-490f-a7db-68428d24cf32" providerId="ADAL" clId="{3F26B701-AADC-4668-AAA4-FB7BA2B947B1}" dt="2020-06-19T17:20:46.667" v="16456" actId="790"/>
          <ac:spMkLst>
            <pc:docMk/>
            <pc:sldMk cId="2858277977" sldId="523"/>
            <ac:spMk id="2015" creationId="{374B687C-DAB8-4466-A834-00CFC02D7649}"/>
          </ac:spMkLst>
        </pc:spChg>
        <pc:spChg chg="mod">
          <ac:chgData name="Ragnhild Halvorsrud" userId="917ea340-fd63-490f-a7db-68428d24cf32" providerId="ADAL" clId="{3F26B701-AADC-4668-AAA4-FB7BA2B947B1}" dt="2020-06-19T17:20:46.668" v="16457" actId="790"/>
          <ac:spMkLst>
            <pc:docMk/>
            <pc:sldMk cId="2858277977" sldId="523"/>
            <ac:spMk id="2016" creationId="{41AC4AEF-1D5E-4558-A73D-AB9BF6E88406}"/>
          </ac:spMkLst>
        </pc:spChg>
        <pc:spChg chg="mod">
          <ac:chgData name="Ragnhild Halvorsrud" userId="917ea340-fd63-490f-a7db-68428d24cf32" providerId="ADAL" clId="{3F26B701-AADC-4668-AAA4-FB7BA2B947B1}" dt="2020-06-19T17:20:46.670" v="16458" actId="790"/>
          <ac:spMkLst>
            <pc:docMk/>
            <pc:sldMk cId="2858277977" sldId="523"/>
            <ac:spMk id="2017" creationId="{2FE34010-57A2-4B0F-B79C-9F21B737637A}"/>
          </ac:spMkLst>
        </pc:spChg>
        <pc:spChg chg="mod">
          <ac:chgData name="Ragnhild Halvorsrud" userId="917ea340-fd63-490f-a7db-68428d24cf32" providerId="ADAL" clId="{3F26B701-AADC-4668-AAA4-FB7BA2B947B1}" dt="2020-06-19T17:20:46.672" v="16459" actId="790"/>
          <ac:spMkLst>
            <pc:docMk/>
            <pc:sldMk cId="2858277977" sldId="523"/>
            <ac:spMk id="2018" creationId="{CCD4FF9F-7A7F-4242-8576-83A75CABDD04}"/>
          </ac:spMkLst>
        </pc:spChg>
        <pc:spChg chg="mod">
          <ac:chgData name="Ragnhild Halvorsrud" userId="917ea340-fd63-490f-a7db-68428d24cf32" providerId="ADAL" clId="{3F26B701-AADC-4668-AAA4-FB7BA2B947B1}" dt="2020-06-19T17:20:46.674" v="16460" actId="790"/>
          <ac:spMkLst>
            <pc:docMk/>
            <pc:sldMk cId="2858277977" sldId="523"/>
            <ac:spMk id="2019" creationId="{66B9D564-8816-4D0F-AF63-39AA96917AEC}"/>
          </ac:spMkLst>
        </pc:spChg>
        <pc:spChg chg="mod">
          <ac:chgData name="Ragnhild Halvorsrud" userId="917ea340-fd63-490f-a7db-68428d24cf32" providerId="ADAL" clId="{3F26B701-AADC-4668-AAA4-FB7BA2B947B1}" dt="2020-06-19T17:20:46.675" v="16461" actId="790"/>
          <ac:spMkLst>
            <pc:docMk/>
            <pc:sldMk cId="2858277977" sldId="523"/>
            <ac:spMk id="2020" creationId="{C84B0800-F770-4BD1-A070-AC8F0FB9E2F9}"/>
          </ac:spMkLst>
        </pc:spChg>
        <pc:spChg chg="mod">
          <ac:chgData name="Ragnhild Halvorsrud" userId="917ea340-fd63-490f-a7db-68428d24cf32" providerId="ADAL" clId="{3F26B701-AADC-4668-AAA4-FB7BA2B947B1}" dt="2020-06-19T17:20:46.677" v="16462" actId="790"/>
          <ac:spMkLst>
            <pc:docMk/>
            <pc:sldMk cId="2858277977" sldId="523"/>
            <ac:spMk id="2021" creationId="{C56C2043-8205-4280-8F0E-09B8F63CB39D}"/>
          </ac:spMkLst>
        </pc:spChg>
        <pc:spChg chg="mod">
          <ac:chgData name="Ragnhild Halvorsrud" userId="917ea340-fd63-490f-a7db-68428d24cf32" providerId="ADAL" clId="{3F26B701-AADC-4668-AAA4-FB7BA2B947B1}" dt="2020-06-19T17:20:46.679" v="16463" actId="790"/>
          <ac:spMkLst>
            <pc:docMk/>
            <pc:sldMk cId="2858277977" sldId="523"/>
            <ac:spMk id="2023" creationId="{98B9DDEC-08F1-4E50-A05F-D32FD02460CC}"/>
          </ac:spMkLst>
        </pc:spChg>
        <pc:spChg chg="mod">
          <ac:chgData name="Ragnhild Halvorsrud" userId="917ea340-fd63-490f-a7db-68428d24cf32" providerId="ADAL" clId="{3F26B701-AADC-4668-AAA4-FB7BA2B947B1}" dt="2020-06-19T17:20:46.681" v="16464" actId="790"/>
          <ac:spMkLst>
            <pc:docMk/>
            <pc:sldMk cId="2858277977" sldId="523"/>
            <ac:spMk id="2024" creationId="{34E2E9F8-D444-48F8-9C73-5A4CDBF81594}"/>
          </ac:spMkLst>
        </pc:spChg>
        <pc:spChg chg="mod">
          <ac:chgData name="Ragnhild Halvorsrud" userId="917ea340-fd63-490f-a7db-68428d24cf32" providerId="ADAL" clId="{3F26B701-AADC-4668-AAA4-FB7BA2B947B1}" dt="2020-06-19T17:20:46.683" v="16465" actId="790"/>
          <ac:spMkLst>
            <pc:docMk/>
            <pc:sldMk cId="2858277977" sldId="523"/>
            <ac:spMk id="2025" creationId="{27AE6608-0F57-4282-8B7E-0BE3FF5A165F}"/>
          </ac:spMkLst>
        </pc:spChg>
        <pc:spChg chg="mod">
          <ac:chgData name="Ragnhild Halvorsrud" userId="917ea340-fd63-490f-a7db-68428d24cf32" providerId="ADAL" clId="{3F26B701-AADC-4668-AAA4-FB7BA2B947B1}" dt="2020-06-19T17:20:46.684" v="16466" actId="790"/>
          <ac:spMkLst>
            <pc:docMk/>
            <pc:sldMk cId="2858277977" sldId="523"/>
            <ac:spMk id="2026" creationId="{C22D5E92-A253-43B6-AFE3-252E9FD89954}"/>
          </ac:spMkLst>
        </pc:spChg>
        <pc:spChg chg="mod">
          <ac:chgData name="Ragnhild Halvorsrud" userId="917ea340-fd63-490f-a7db-68428d24cf32" providerId="ADAL" clId="{3F26B701-AADC-4668-AAA4-FB7BA2B947B1}" dt="2020-06-19T17:20:46.686" v="16467" actId="790"/>
          <ac:spMkLst>
            <pc:docMk/>
            <pc:sldMk cId="2858277977" sldId="523"/>
            <ac:spMk id="2027" creationId="{57F779F2-EFD0-4B40-A350-24BCABDD1E28}"/>
          </ac:spMkLst>
        </pc:spChg>
        <pc:spChg chg="mod">
          <ac:chgData name="Ragnhild Halvorsrud" userId="917ea340-fd63-490f-a7db-68428d24cf32" providerId="ADAL" clId="{3F26B701-AADC-4668-AAA4-FB7BA2B947B1}" dt="2020-06-19T17:20:46.688" v="16468" actId="790"/>
          <ac:spMkLst>
            <pc:docMk/>
            <pc:sldMk cId="2858277977" sldId="523"/>
            <ac:spMk id="2028" creationId="{19825C66-EE37-4D98-8B69-DF5AFEEF6A67}"/>
          </ac:spMkLst>
        </pc:spChg>
        <pc:spChg chg="mod">
          <ac:chgData name="Ragnhild Halvorsrud" userId="917ea340-fd63-490f-a7db-68428d24cf32" providerId="ADAL" clId="{3F26B701-AADC-4668-AAA4-FB7BA2B947B1}" dt="2020-06-19T17:20:46.691" v="16469" actId="790"/>
          <ac:spMkLst>
            <pc:docMk/>
            <pc:sldMk cId="2858277977" sldId="523"/>
            <ac:spMk id="2029" creationId="{B84DA3A5-B5DE-4EB4-B3E4-A9A204B6EFC4}"/>
          </ac:spMkLst>
        </pc:spChg>
        <pc:spChg chg="mod">
          <ac:chgData name="Ragnhild Halvorsrud" userId="917ea340-fd63-490f-a7db-68428d24cf32" providerId="ADAL" clId="{3F26B701-AADC-4668-AAA4-FB7BA2B947B1}" dt="2020-06-19T17:20:46.692" v="16470" actId="790"/>
          <ac:spMkLst>
            <pc:docMk/>
            <pc:sldMk cId="2858277977" sldId="523"/>
            <ac:spMk id="2031" creationId="{B3C1DE6A-BC0A-47D1-9D78-8CBCC7F6970E}"/>
          </ac:spMkLst>
        </pc:spChg>
        <pc:spChg chg="mod">
          <ac:chgData name="Ragnhild Halvorsrud" userId="917ea340-fd63-490f-a7db-68428d24cf32" providerId="ADAL" clId="{3F26B701-AADC-4668-AAA4-FB7BA2B947B1}" dt="2020-06-19T17:20:46.694" v="16471" actId="790"/>
          <ac:spMkLst>
            <pc:docMk/>
            <pc:sldMk cId="2858277977" sldId="523"/>
            <ac:spMk id="2032" creationId="{075E6D0F-A422-4BCF-B1E0-C15D9E3A683F}"/>
          </ac:spMkLst>
        </pc:spChg>
        <pc:spChg chg="mod">
          <ac:chgData name="Ragnhild Halvorsrud" userId="917ea340-fd63-490f-a7db-68428d24cf32" providerId="ADAL" clId="{3F26B701-AADC-4668-AAA4-FB7BA2B947B1}" dt="2020-06-19T17:20:46.696" v="16472" actId="790"/>
          <ac:spMkLst>
            <pc:docMk/>
            <pc:sldMk cId="2858277977" sldId="523"/>
            <ac:spMk id="2033" creationId="{E60CF4E5-231B-445B-914B-FCF00D8BAE94}"/>
          </ac:spMkLst>
        </pc:spChg>
        <pc:spChg chg="mod">
          <ac:chgData name="Ragnhild Halvorsrud" userId="917ea340-fd63-490f-a7db-68428d24cf32" providerId="ADAL" clId="{3F26B701-AADC-4668-AAA4-FB7BA2B947B1}" dt="2020-06-19T17:20:46.698" v="16473" actId="790"/>
          <ac:spMkLst>
            <pc:docMk/>
            <pc:sldMk cId="2858277977" sldId="523"/>
            <ac:spMk id="2034" creationId="{6033FCAF-71B2-44CE-AAB5-8B8659493BD7}"/>
          </ac:spMkLst>
        </pc:spChg>
        <pc:spChg chg="mod">
          <ac:chgData name="Ragnhild Halvorsrud" userId="917ea340-fd63-490f-a7db-68428d24cf32" providerId="ADAL" clId="{3F26B701-AADC-4668-AAA4-FB7BA2B947B1}" dt="2020-06-19T17:20:46.700" v="16474" actId="790"/>
          <ac:spMkLst>
            <pc:docMk/>
            <pc:sldMk cId="2858277977" sldId="523"/>
            <ac:spMk id="2035" creationId="{0CE23E96-A577-4BD9-8A84-863CF7FFC428}"/>
          </ac:spMkLst>
        </pc:spChg>
        <pc:spChg chg="mod">
          <ac:chgData name="Ragnhild Halvorsrud" userId="917ea340-fd63-490f-a7db-68428d24cf32" providerId="ADAL" clId="{3F26B701-AADC-4668-AAA4-FB7BA2B947B1}" dt="2020-06-19T17:20:46.702" v="16475" actId="790"/>
          <ac:spMkLst>
            <pc:docMk/>
            <pc:sldMk cId="2858277977" sldId="523"/>
            <ac:spMk id="2036" creationId="{45410D6F-851E-48AC-94C1-1F4A1925B435}"/>
          </ac:spMkLst>
        </pc:spChg>
        <pc:spChg chg="mod">
          <ac:chgData name="Ragnhild Halvorsrud" userId="917ea340-fd63-490f-a7db-68428d24cf32" providerId="ADAL" clId="{3F26B701-AADC-4668-AAA4-FB7BA2B947B1}" dt="2020-06-19T17:20:46.703" v="16476" actId="790"/>
          <ac:spMkLst>
            <pc:docMk/>
            <pc:sldMk cId="2858277977" sldId="523"/>
            <ac:spMk id="2037" creationId="{20B3D234-6ADB-4AAF-AF1C-BFC14F83AF45}"/>
          </ac:spMkLst>
        </pc:spChg>
        <pc:spChg chg="mod">
          <ac:chgData name="Ragnhild Halvorsrud" userId="917ea340-fd63-490f-a7db-68428d24cf32" providerId="ADAL" clId="{3F26B701-AADC-4668-AAA4-FB7BA2B947B1}" dt="2020-06-19T17:20:46.705" v="16477" actId="790"/>
          <ac:spMkLst>
            <pc:docMk/>
            <pc:sldMk cId="2858277977" sldId="523"/>
            <ac:spMk id="2038" creationId="{63ED00B4-76BC-43CD-ADF1-64A1BFFECE64}"/>
          </ac:spMkLst>
        </pc:spChg>
        <pc:spChg chg="mod">
          <ac:chgData name="Ragnhild Halvorsrud" userId="917ea340-fd63-490f-a7db-68428d24cf32" providerId="ADAL" clId="{3F26B701-AADC-4668-AAA4-FB7BA2B947B1}" dt="2020-06-19T17:20:46.707" v="16478" actId="790"/>
          <ac:spMkLst>
            <pc:docMk/>
            <pc:sldMk cId="2858277977" sldId="523"/>
            <ac:spMk id="2039" creationId="{E21CB0B7-64EA-4C5B-85CE-AA618DDB12DB}"/>
          </ac:spMkLst>
        </pc:spChg>
        <pc:spChg chg="mod">
          <ac:chgData name="Ragnhild Halvorsrud" userId="917ea340-fd63-490f-a7db-68428d24cf32" providerId="ADAL" clId="{3F26B701-AADC-4668-AAA4-FB7BA2B947B1}" dt="2020-06-19T17:20:46.708" v="16479" actId="790"/>
          <ac:spMkLst>
            <pc:docMk/>
            <pc:sldMk cId="2858277977" sldId="523"/>
            <ac:spMk id="2040" creationId="{5B5C993D-6EDC-462E-9191-16BFD2E13BC8}"/>
          </ac:spMkLst>
        </pc:spChg>
        <pc:spChg chg="mod">
          <ac:chgData name="Ragnhild Halvorsrud" userId="917ea340-fd63-490f-a7db-68428d24cf32" providerId="ADAL" clId="{3F26B701-AADC-4668-AAA4-FB7BA2B947B1}" dt="2020-06-19T17:20:46.710" v="16480" actId="790"/>
          <ac:spMkLst>
            <pc:docMk/>
            <pc:sldMk cId="2858277977" sldId="523"/>
            <ac:spMk id="2041" creationId="{1ACFC217-5BA7-4F89-B407-523AAA105430}"/>
          </ac:spMkLst>
        </pc:spChg>
        <pc:spChg chg="mod">
          <ac:chgData name="Ragnhild Halvorsrud" userId="917ea340-fd63-490f-a7db-68428d24cf32" providerId="ADAL" clId="{3F26B701-AADC-4668-AAA4-FB7BA2B947B1}" dt="2020-06-19T17:20:46.712" v="16481" actId="790"/>
          <ac:spMkLst>
            <pc:docMk/>
            <pc:sldMk cId="2858277977" sldId="523"/>
            <ac:spMk id="2042" creationId="{BDA4FC48-4D0F-4C96-AAB8-70A7AC9D46AC}"/>
          </ac:spMkLst>
        </pc:spChg>
        <pc:spChg chg="mod">
          <ac:chgData name="Ragnhild Halvorsrud" userId="917ea340-fd63-490f-a7db-68428d24cf32" providerId="ADAL" clId="{3F26B701-AADC-4668-AAA4-FB7BA2B947B1}" dt="2020-06-19T17:20:46.480" v="16353" actId="790"/>
          <ac:spMkLst>
            <pc:docMk/>
            <pc:sldMk cId="2858277977" sldId="523"/>
            <ac:spMk id="2052" creationId="{2A6A2736-D9FE-49AD-979C-42F6E1E2B17A}"/>
          </ac:spMkLst>
        </pc:spChg>
        <pc:spChg chg="mod">
          <ac:chgData name="Ragnhild Halvorsrud" userId="917ea340-fd63-490f-a7db-68428d24cf32" providerId="ADAL" clId="{3F26B701-AADC-4668-AAA4-FB7BA2B947B1}" dt="2020-06-19T17:20:46.481" v="16354" actId="790"/>
          <ac:spMkLst>
            <pc:docMk/>
            <pc:sldMk cId="2858277977" sldId="523"/>
            <ac:spMk id="2053" creationId="{73B31559-8754-47DF-B23F-F630160522E0}"/>
          </ac:spMkLst>
        </pc:spChg>
        <pc:spChg chg="mod">
          <ac:chgData name="Ragnhild Halvorsrud" userId="917ea340-fd63-490f-a7db-68428d24cf32" providerId="ADAL" clId="{3F26B701-AADC-4668-AAA4-FB7BA2B947B1}" dt="2020-06-19T17:20:46.483" v="16355" actId="790"/>
          <ac:spMkLst>
            <pc:docMk/>
            <pc:sldMk cId="2858277977" sldId="523"/>
            <ac:spMk id="2054" creationId="{D3AEC19B-A262-410B-9CE9-E2E0B6D34890}"/>
          </ac:spMkLst>
        </pc:spChg>
        <pc:spChg chg="mod">
          <ac:chgData name="Ragnhild Halvorsrud" userId="917ea340-fd63-490f-a7db-68428d24cf32" providerId="ADAL" clId="{3F26B701-AADC-4668-AAA4-FB7BA2B947B1}" dt="2020-06-19T17:20:46.485" v="16356" actId="790"/>
          <ac:spMkLst>
            <pc:docMk/>
            <pc:sldMk cId="2858277977" sldId="523"/>
            <ac:spMk id="2055" creationId="{6E8C2C84-7E96-4F86-89E9-3AC5870DA59E}"/>
          </ac:spMkLst>
        </pc:spChg>
        <pc:spChg chg="mod">
          <ac:chgData name="Ragnhild Halvorsrud" userId="917ea340-fd63-490f-a7db-68428d24cf32" providerId="ADAL" clId="{3F26B701-AADC-4668-AAA4-FB7BA2B947B1}" dt="2020-06-19T17:20:46.486" v="16357" actId="790"/>
          <ac:spMkLst>
            <pc:docMk/>
            <pc:sldMk cId="2858277977" sldId="523"/>
            <ac:spMk id="2056" creationId="{BFEB1408-487F-4B0C-95D6-85B64D93E477}"/>
          </ac:spMkLst>
        </pc:spChg>
        <pc:spChg chg="mod">
          <ac:chgData name="Ragnhild Halvorsrud" userId="917ea340-fd63-490f-a7db-68428d24cf32" providerId="ADAL" clId="{3F26B701-AADC-4668-AAA4-FB7BA2B947B1}" dt="2020-06-19T17:20:46.488" v="16358" actId="790"/>
          <ac:spMkLst>
            <pc:docMk/>
            <pc:sldMk cId="2858277977" sldId="523"/>
            <ac:spMk id="2057" creationId="{B64F2372-BB4A-4CE1-8F42-775A57973D7B}"/>
          </ac:spMkLst>
        </pc:spChg>
        <pc:spChg chg="mod">
          <ac:chgData name="Ragnhild Halvorsrud" userId="917ea340-fd63-490f-a7db-68428d24cf32" providerId="ADAL" clId="{3F26B701-AADC-4668-AAA4-FB7BA2B947B1}" dt="2020-06-19T17:20:46.490" v="16359" actId="790"/>
          <ac:spMkLst>
            <pc:docMk/>
            <pc:sldMk cId="2858277977" sldId="523"/>
            <ac:spMk id="2058" creationId="{E5F03EA4-4592-423A-8738-DEBC34FB8717}"/>
          </ac:spMkLst>
        </pc:spChg>
        <pc:spChg chg="mod">
          <ac:chgData name="Ragnhild Halvorsrud" userId="917ea340-fd63-490f-a7db-68428d24cf32" providerId="ADAL" clId="{3F26B701-AADC-4668-AAA4-FB7BA2B947B1}" dt="2020-06-19T17:20:46.491" v="16360" actId="790"/>
          <ac:spMkLst>
            <pc:docMk/>
            <pc:sldMk cId="2858277977" sldId="523"/>
            <ac:spMk id="2059" creationId="{E4A00EE1-76D5-40A5-9FAC-8845F294A09E}"/>
          </ac:spMkLst>
        </pc:spChg>
        <pc:spChg chg="mod">
          <ac:chgData name="Ragnhild Halvorsrud" userId="917ea340-fd63-490f-a7db-68428d24cf32" providerId="ADAL" clId="{3F26B701-AADC-4668-AAA4-FB7BA2B947B1}" dt="2020-06-19T17:20:46.494" v="16361" actId="790"/>
          <ac:spMkLst>
            <pc:docMk/>
            <pc:sldMk cId="2858277977" sldId="523"/>
            <ac:spMk id="2061" creationId="{B0C9DCEE-48F7-44A6-8DBA-E7A830A73BC7}"/>
          </ac:spMkLst>
        </pc:spChg>
        <pc:spChg chg="mod">
          <ac:chgData name="Ragnhild Halvorsrud" userId="917ea340-fd63-490f-a7db-68428d24cf32" providerId="ADAL" clId="{3F26B701-AADC-4668-AAA4-FB7BA2B947B1}" dt="2020-06-19T17:20:46.495" v="16362" actId="790"/>
          <ac:spMkLst>
            <pc:docMk/>
            <pc:sldMk cId="2858277977" sldId="523"/>
            <ac:spMk id="2062" creationId="{8E913812-FDA4-4064-A58F-C7EE2F00DF36}"/>
          </ac:spMkLst>
        </pc:spChg>
        <pc:spChg chg="mod">
          <ac:chgData name="Ragnhild Halvorsrud" userId="917ea340-fd63-490f-a7db-68428d24cf32" providerId="ADAL" clId="{3F26B701-AADC-4668-AAA4-FB7BA2B947B1}" dt="2020-06-19T17:20:46.496" v="16363" actId="790"/>
          <ac:spMkLst>
            <pc:docMk/>
            <pc:sldMk cId="2858277977" sldId="523"/>
            <ac:spMk id="2063" creationId="{8833EB79-B222-4C6B-AA7A-CED462976391}"/>
          </ac:spMkLst>
        </pc:spChg>
        <pc:spChg chg="mod">
          <ac:chgData name="Ragnhild Halvorsrud" userId="917ea340-fd63-490f-a7db-68428d24cf32" providerId="ADAL" clId="{3F26B701-AADC-4668-AAA4-FB7BA2B947B1}" dt="2020-06-19T17:20:46.498" v="16364" actId="790"/>
          <ac:spMkLst>
            <pc:docMk/>
            <pc:sldMk cId="2858277977" sldId="523"/>
            <ac:spMk id="2064" creationId="{825CED63-C722-4275-9489-32A9961544A2}"/>
          </ac:spMkLst>
        </pc:spChg>
        <pc:spChg chg="mod">
          <ac:chgData name="Ragnhild Halvorsrud" userId="917ea340-fd63-490f-a7db-68428d24cf32" providerId="ADAL" clId="{3F26B701-AADC-4668-AAA4-FB7BA2B947B1}" dt="2020-06-19T17:20:46.500" v="16365" actId="790"/>
          <ac:spMkLst>
            <pc:docMk/>
            <pc:sldMk cId="2858277977" sldId="523"/>
            <ac:spMk id="2065" creationId="{066EC70A-F96A-4C11-BED9-9612ED0D5EF5}"/>
          </ac:spMkLst>
        </pc:spChg>
        <pc:spChg chg="mod">
          <ac:chgData name="Ragnhild Halvorsrud" userId="917ea340-fd63-490f-a7db-68428d24cf32" providerId="ADAL" clId="{3F26B701-AADC-4668-AAA4-FB7BA2B947B1}" dt="2020-06-19T17:20:46.502" v="16366" actId="790"/>
          <ac:spMkLst>
            <pc:docMk/>
            <pc:sldMk cId="2858277977" sldId="523"/>
            <ac:spMk id="2066" creationId="{46A92245-EF4B-4E41-896A-45BD35640B11}"/>
          </ac:spMkLst>
        </pc:spChg>
        <pc:spChg chg="mod">
          <ac:chgData name="Ragnhild Halvorsrud" userId="917ea340-fd63-490f-a7db-68428d24cf32" providerId="ADAL" clId="{3F26B701-AADC-4668-AAA4-FB7BA2B947B1}" dt="2020-06-19T17:20:46.503" v="16367" actId="790"/>
          <ac:spMkLst>
            <pc:docMk/>
            <pc:sldMk cId="2858277977" sldId="523"/>
            <ac:spMk id="2067" creationId="{BD3DD51B-5371-40EC-A17A-B01EE7A9A614}"/>
          </ac:spMkLst>
        </pc:spChg>
        <pc:spChg chg="mod">
          <ac:chgData name="Ragnhild Halvorsrud" userId="917ea340-fd63-490f-a7db-68428d24cf32" providerId="ADAL" clId="{3F26B701-AADC-4668-AAA4-FB7BA2B947B1}" dt="2020-06-19T17:20:46.505" v="16368" actId="790"/>
          <ac:spMkLst>
            <pc:docMk/>
            <pc:sldMk cId="2858277977" sldId="523"/>
            <ac:spMk id="2068" creationId="{9CFF7035-C923-4296-ACC2-4583D5D28B03}"/>
          </ac:spMkLst>
        </pc:spChg>
        <pc:spChg chg="mod">
          <ac:chgData name="Ragnhild Halvorsrud" userId="917ea340-fd63-490f-a7db-68428d24cf32" providerId="ADAL" clId="{3F26B701-AADC-4668-AAA4-FB7BA2B947B1}" dt="2020-06-19T17:20:46.507" v="16369" actId="790"/>
          <ac:spMkLst>
            <pc:docMk/>
            <pc:sldMk cId="2858277977" sldId="523"/>
            <ac:spMk id="2070" creationId="{99834E2B-E728-41B8-8BFC-822DF6CDDE71}"/>
          </ac:spMkLst>
        </pc:spChg>
        <pc:spChg chg="mod">
          <ac:chgData name="Ragnhild Halvorsrud" userId="917ea340-fd63-490f-a7db-68428d24cf32" providerId="ADAL" clId="{3F26B701-AADC-4668-AAA4-FB7BA2B947B1}" dt="2020-06-19T17:20:46.509" v="16370" actId="790"/>
          <ac:spMkLst>
            <pc:docMk/>
            <pc:sldMk cId="2858277977" sldId="523"/>
            <ac:spMk id="2071" creationId="{644A7E12-FC6F-4901-A36E-EAFC4D300931}"/>
          </ac:spMkLst>
        </pc:spChg>
        <pc:spChg chg="mod">
          <ac:chgData name="Ragnhild Halvorsrud" userId="917ea340-fd63-490f-a7db-68428d24cf32" providerId="ADAL" clId="{3F26B701-AADC-4668-AAA4-FB7BA2B947B1}" dt="2020-06-19T17:20:46.511" v="16371" actId="790"/>
          <ac:spMkLst>
            <pc:docMk/>
            <pc:sldMk cId="2858277977" sldId="523"/>
            <ac:spMk id="2072" creationId="{03B9A957-F725-4D3E-BDD0-B2ECD1CAF324}"/>
          </ac:spMkLst>
        </pc:spChg>
        <pc:spChg chg="mod">
          <ac:chgData name="Ragnhild Halvorsrud" userId="917ea340-fd63-490f-a7db-68428d24cf32" providerId="ADAL" clId="{3F26B701-AADC-4668-AAA4-FB7BA2B947B1}" dt="2020-06-19T17:20:46.513" v="16372" actId="790"/>
          <ac:spMkLst>
            <pc:docMk/>
            <pc:sldMk cId="2858277977" sldId="523"/>
            <ac:spMk id="2073" creationId="{A4191C92-2D9A-4B2A-897B-7ED8FCAC5D3E}"/>
          </ac:spMkLst>
        </pc:spChg>
        <pc:spChg chg="mod">
          <ac:chgData name="Ragnhild Halvorsrud" userId="917ea340-fd63-490f-a7db-68428d24cf32" providerId="ADAL" clId="{3F26B701-AADC-4668-AAA4-FB7BA2B947B1}" dt="2020-06-19T17:20:46.514" v="16373" actId="790"/>
          <ac:spMkLst>
            <pc:docMk/>
            <pc:sldMk cId="2858277977" sldId="523"/>
            <ac:spMk id="2074" creationId="{A73F6020-1DF8-4DFE-8AD4-9FD24946D5AE}"/>
          </ac:spMkLst>
        </pc:spChg>
        <pc:spChg chg="mod">
          <ac:chgData name="Ragnhild Halvorsrud" userId="917ea340-fd63-490f-a7db-68428d24cf32" providerId="ADAL" clId="{3F26B701-AADC-4668-AAA4-FB7BA2B947B1}" dt="2020-06-19T17:20:46.516" v="16374" actId="790"/>
          <ac:spMkLst>
            <pc:docMk/>
            <pc:sldMk cId="2858277977" sldId="523"/>
            <ac:spMk id="2075" creationId="{E021E85F-B0D8-4198-A458-1FBFE337F93C}"/>
          </ac:spMkLst>
        </pc:spChg>
        <pc:spChg chg="mod">
          <ac:chgData name="Ragnhild Halvorsrud" userId="917ea340-fd63-490f-a7db-68428d24cf32" providerId="ADAL" clId="{3F26B701-AADC-4668-AAA4-FB7BA2B947B1}" dt="2020-06-19T17:20:46.518" v="16375" actId="790"/>
          <ac:spMkLst>
            <pc:docMk/>
            <pc:sldMk cId="2858277977" sldId="523"/>
            <ac:spMk id="2076" creationId="{D4ED9806-4850-46ED-9FF8-B797C4E7246A}"/>
          </ac:spMkLst>
        </pc:spChg>
        <pc:spChg chg="mod">
          <ac:chgData name="Ragnhild Halvorsrud" userId="917ea340-fd63-490f-a7db-68428d24cf32" providerId="ADAL" clId="{3F26B701-AADC-4668-AAA4-FB7BA2B947B1}" dt="2020-06-19T17:20:46.519" v="16376" actId="790"/>
          <ac:spMkLst>
            <pc:docMk/>
            <pc:sldMk cId="2858277977" sldId="523"/>
            <ac:spMk id="2077" creationId="{E336D4F9-CE6A-4A6B-82AD-4C1F1724D207}"/>
          </ac:spMkLst>
        </pc:spChg>
        <pc:spChg chg="mod">
          <ac:chgData name="Ragnhild Halvorsrud" userId="917ea340-fd63-490f-a7db-68428d24cf32" providerId="ADAL" clId="{3F26B701-AADC-4668-AAA4-FB7BA2B947B1}" dt="2020-06-19T17:20:46.521" v="16377" actId="790"/>
          <ac:spMkLst>
            <pc:docMk/>
            <pc:sldMk cId="2858277977" sldId="523"/>
            <ac:spMk id="2079" creationId="{0A27CF30-9304-4531-A635-82DE4A6059C1}"/>
          </ac:spMkLst>
        </pc:spChg>
        <pc:spChg chg="mod">
          <ac:chgData name="Ragnhild Halvorsrud" userId="917ea340-fd63-490f-a7db-68428d24cf32" providerId="ADAL" clId="{3F26B701-AADC-4668-AAA4-FB7BA2B947B1}" dt="2020-06-19T17:20:46.523" v="16378" actId="790"/>
          <ac:spMkLst>
            <pc:docMk/>
            <pc:sldMk cId="2858277977" sldId="523"/>
            <ac:spMk id="2080" creationId="{03E8482F-A433-449C-B0D7-D6A3616D21AD}"/>
          </ac:spMkLst>
        </pc:spChg>
        <pc:spChg chg="mod">
          <ac:chgData name="Ragnhild Halvorsrud" userId="917ea340-fd63-490f-a7db-68428d24cf32" providerId="ADAL" clId="{3F26B701-AADC-4668-AAA4-FB7BA2B947B1}" dt="2020-06-19T17:20:46.525" v="16379" actId="790"/>
          <ac:spMkLst>
            <pc:docMk/>
            <pc:sldMk cId="2858277977" sldId="523"/>
            <ac:spMk id="2081" creationId="{54DC2C82-3FFC-4425-A8F3-9A2BB07900A0}"/>
          </ac:spMkLst>
        </pc:spChg>
        <pc:spChg chg="mod">
          <ac:chgData name="Ragnhild Halvorsrud" userId="917ea340-fd63-490f-a7db-68428d24cf32" providerId="ADAL" clId="{3F26B701-AADC-4668-AAA4-FB7BA2B947B1}" dt="2020-06-19T17:20:46.526" v="16380" actId="790"/>
          <ac:spMkLst>
            <pc:docMk/>
            <pc:sldMk cId="2858277977" sldId="523"/>
            <ac:spMk id="2082" creationId="{40AE2042-46AD-46DB-A24E-84E20FD0CDE7}"/>
          </ac:spMkLst>
        </pc:spChg>
        <pc:spChg chg="mod">
          <ac:chgData name="Ragnhild Halvorsrud" userId="917ea340-fd63-490f-a7db-68428d24cf32" providerId="ADAL" clId="{3F26B701-AADC-4668-AAA4-FB7BA2B947B1}" dt="2020-06-19T17:20:46.528" v="16381" actId="790"/>
          <ac:spMkLst>
            <pc:docMk/>
            <pc:sldMk cId="2858277977" sldId="523"/>
            <ac:spMk id="2083" creationId="{45D7C351-3EEA-4723-9D01-3F70454EDE65}"/>
          </ac:spMkLst>
        </pc:spChg>
        <pc:spChg chg="mod">
          <ac:chgData name="Ragnhild Halvorsrud" userId="917ea340-fd63-490f-a7db-68428d24cf32" providerId="ADAL" clId="{3F26B701-AADC-4668-AAA4-FB7BA2B947B1}" dt="2020-06-19T17:20:46.530" v="16382" actId="790"/>
          <ac:spMkLst>
            <pc:docMk/>
            <pc:sldMk cId="2858277977" sldId="523"/>
            <ac:spMk id="2084" creationId="{4EE67A4A-8CC3-48A2-88CD-C71AE8B64B1F}"/>
          </ac:spMkLst>
        </pc:spChg>
        <pc:spChg chg="mod">
          <ac:chgData name="Ragnhild Halvorsrud" userId="917ea340-fd63-490f-a7db-68428d24cf32" providerId="ADAL" clId="{3F26B701-AADC-4668-AAA4-FB7BA2B947B1}" dt="2020-06-19T17:20:46.532" v="16383" actId="790"/>
          <ac:spMkLst>
            <pc:docMk/>
            <pc:sldMk cId="2858277977" sldId="523"/>
            <ac:spMk id="2085" creationId="{46A03F6D-CF1B-48B5-A042-63D518AA7BFE}"/>
          </ac:spMkLst>
        </pc:spChg>
        <pc:spChg chg="mod">
          <ac:chgData name="Ragnhild Halvorsrud" userId="917ea340-fd63-490f-a7db-68428d24cf32" providerId="ADAL" clId="{3F26B701-AADC-4668-AAA4-FB7BA2B947B1}" dt="2020-06-19T17:20:46.534" v="16384" actId="790"/>
          <ac:spMkLst>
            <pc:docMk/>
            <pc:sldMk cId="2858277977" sldId="523"/>
            <ac:spMk id="2086" creationId="{8E45646D-18E4-48CB-9FAD-A6080E5C4DD3}"/>
          </ac:spMkLst>
        </pc:spChg>
        <pc:spChg chg="mod">
          <ac:chgData name="Ragnhild Halvorsrud" userId="917ea340-fd63-490f-a7db-68428d24cf32" providerId="ADAL" clId="{3F26B701-AADC-4668-AAA4-FB7BA2B947B1}" dt="2020-06-19T17:20:46.536" v="16385" actId="790"/>
          <ac:spMkLst>
            <pc:docMk/>
            <pc:sldMk cId="2858277977" sldId="523"/>
            <ac:spMk id="2088" creationId="{8EB9445D-A06A-4A55-95C3-98480DF56034}"/>
          </ac:spMkLst>
        </pc:spChg>
        <pc:spChg chg="mod">
          <ac:chgData name="Ragnhild Halvorsrud" userId="917ea340-fd63-490f-a7db-68428d24cf32" providerId="ADAL" clId="{3F26B701-AADC-4668-AAA4-FB7BA2B947B1}" dt="2020-06-19T17:20:46.538" v="16386" actId="790"/>
          <ac:spMkLst>
            <pc:docMk/>
            <pc:sldMk cId="2858277977" sldId="523"/>
            <ac:spMk id="2089" creationId="{7B578040-CAFC-4762-85BB-BB56D7C186A5}"/>
          </ac:spMkLst>
        </pc:spChg>
        <pc:spChg chg="mod">
          <ac:chgData name="Ragnhild Halvorsrud" userId="917ea340-fd63-490f-a7db-68428d24cf32" providerId="ADAL" clId="{3F26B701-AADC-4668-AAA4-FB7BA2B947B1}" dt="2020-06-19T17:20:46.540" v="16387" actId="790"/>
          <ac:spMkLst>
            <pc:docMk/>
            <pc:sldMk cId="2858277977" sldId="523"/>
            <ac:spMk id="2090" creationId="{6464C260-D088-41F2-ABFC-2F770344FBFC}"/>
          </ac:spMkLst>
        </pc:spChg>
        <pc:spChg chg="mod">
          <ac:chgData name="Ragnhild Halvorsrud" userId="917ea340-fd63-490f-a7db-68428d24cf32" providerId="ADAL" clId="{3F26B701-AADC-4668-AAA4-FB7BA2B947B1}" dt="2020-06-19T17:20:46.541" v="16388" actId="790"/>
          <ac:spMkLst>
            <pc:docMk/>
            <pc:sldMk cId="2858277977" sldId="523"/>
            <ac:spMk id="2091" creationId="{5E9DCA65-FDE6-442F-9C3B-019911B24F6E}"/>
          </ac:spMkLst>
        </pc:spChg>
        <pc:spChg chg="mod">
          <ac:chgData name="Ragnhild Halvorsrud" userId="917ea340-fd63-490f-a7db-68428d24cf32" providerId="ADAL" clId="{3F26B701-AADC-4668-AAA4-FB7BA2B947B1}" dt="2020-06-19T17:20:46.543" v="16389" actId="790"/>
          <ac:spMkLst>
            <pc:docMk/>
            <pc:sldMk cId="2858277977" sldId="523"/>
            <ac:spMk id="2092" creationId="{A734620E-5981-41C4-A520-948ED503D957}"/>
          </ac:spMkLst>
        </pc:spChg>
        <pc:spChg chg="mod">
          <ac:chgData name="Ragnhild Halvorsrud" userId="917ea340-fd63-490f-a7db-68428d24cf32" providerId="ADAL" clId="{3F26B701-AADC-4668-AAA4-FB7BA2B947B1}" dt="2020-06-19T17:20:46.545" v="16390" actId="790"/>
          <ac:spMkLst>
            <pc:docMk/>
            <pc:sldMk cId="2858277977" sldId="523"/>
            <ac:spMk id="2093" creationId="{7F4DC0AD-9993-428A-9605-25C358203765}"/>
          </ac:spMkLst>
        </pc:spChg>
        <pc:spChg chg="mod">
          <ac:chgData name="Ragnhild Halvorsrud" userId="917ea340-fd63-490f-a7db-68428d24cf32" providerId="ADAL" clId="{3F26B701-AADC-4668-AAA4-FB7BA2B947B1}" dt="2020-06-19T17:20:46.546" v="16391" actId="790"/>
          <ac:spMkLst>
            <pc:docMk/>
            <pc:sldMk cId="2858277977" sldId="523"/>
            <ac:spMk id="2094" creationId="{59DA25A7-C70B-4173-B65D-2DF79AFFCDF6}"/>
          </ac:spMkLst>
        </pc:spChg>
        <pc:spChg chg="mod">
          <ac:chgData name="Ragnhild Halvorsrud" userId="917ea340-fd63-490f-a7db-68428d24cf32" providerId="ADAL" clId="{3F26B701-AADC-4668-AAA4-FB7BA2B947B1}" dt="2020-06-19T17:20:46.548" v="16392" actId="790"/>
          <ac:spMkLst>
            <pc:docMk/>
            <pc:sldMk cId="2858277977" sldId="523"/>
            <ac:spMk id="2095" creationId="{7252C839-E974-481A-B124-1874F9E19C6B}"/>
          </ac:spMkLst>
        </pc:spChg>
        <pc:spChg chg="mod">
          <ac:chgData name="Ragnhild Halvorsrud" userId="917ea340-fd63-490f-a7db-68428d24cf32" providerId="ADAL" clId="{3F26B701-AADC-4668-AAA4-FB7BA2B947B1}" dt="2020-06-19T17:20:46.550" v="16393" actId="790"/>
          <ac:spMkLst>
            <pc:docMk/>
            <pc:sldMk cId="2858277977" sldId="523"/>
            <ac:spMk id="2097" creationId="{C2C08D29-C3F5-40C1-A2E2-D5C06A6285D6}"/>
          </ac:spMkLst>
        </pc:spChg>
        <pc:spChg chg="mod">
          <ac:chgData name="Ragnhild Halvorsrud" userId="917ea340-fd63-490f-a7db-68428d24cf32" providerId="ADAL" clId="{3F26B701-AADC-4668-AAA4-FB7BA2B947B1}" dt="2020-06-19T17:20:46.552" v="16394" actId="790"/>
          <ac:spMkLst>
            <pc:docMk/>
            <pc:sldMk cId="2858277977" sldId="523"/>
            <ac:spMk id="2098" creationId="{E329F172-ED19-4613-A8BE-879C968F165A}"/>
          </ac:spMkLst>
        </pc:spChg>
        <pc:spChg chg="mod">
          <ac:chgData name="Ragnhild Halvorsrud" userId="917ea340-fd63-490f-a7db-68428d24cf32" providerId="ADAL" clId="{3F26B701-AADC-4668-AAA4-FB7BA2B947B1}" dt="2020-06-19T17:20:46.554" v="16395" actId="790"/>
          <ac:spMkLst>
            <pc:docMk/>
            <pc:sldMk cId="2858277977" sldId="523"/>
            <ac:spMk id="2099" creationId="{8D07ABF2-A6FA-45CD-BE38-B13B414069B5}"/>
          </ac:spMkLst>
        </pc:spChg>
        <pc:spChg chg="mod">
          <ac:chgData name="Ragnhild Halvorsrud" userId="917ea340-fd63-490f-a7db-68428d24cf32" providerId="ADAL" clId="{3F26B701-AADC-4668-AAA4-FB7BA2B947B1}" dt="2020-06-19T17:20:46.556" v="16396" actId="790"/>
          <ac:spMkLst>
            <pc:docMk/>
            <pc:sldMk cId="2858277977" sldId="523"/>
            <ac:spMk id="2100" creationId="{96C76B50-D4BC-46CD-8298-DCE1B38AADF5}"/>
          </ac:spMkLst>
        </pc:spChg>
        <pc:spChg chg="mod">
          <ac:chgData name="Ragnhild Halvorsrud" userId="917ea340-fd63-490f-a7db-68428d24cf32" providerId="ADAL" clId="{3F26B701-AADC-4668-AAA4-FB7BA2B947B1}" dt="2020-06-19T17:20:46.558" v="16397" actId="790"/>
          <ac:spMkLst>
            <pc:docMk/>
            <pc:sldMk cId="2858277977" sldId="523"/>
            <ac:spMk id="2101" creationId="{949904D9-8003-4FAD-B78A-5D4B49931897}"/>
          </ac:spMkLst>
        </pc:spChg>
        <pc:spChg chg="mod">
          <ac:chgData name="Ragnhild Halvorsrud" userId="917ea340-fd63-490f-a7db-68428d24cf32" providerId="ADAL" clId="{3F26B701-AADC-4668-AAA4-FB7BA2B947B1}" dt="2020-06-19T17:20:46.559" v="16398" actId="790"/>
          <ac:spMkLst>
            <pc:docMk/>
            <pc:sldMk cId="2858277977" sldId="523"/>
            <ac:spMk id="2102" creationId="{2DBAB399-F81B-42F4-8CF6-22E746ECE70F}"/>
          </ac:spMkLst>
        </pc:spChg>
        <pc:spChg chg="mod">
          <ac:chgData name="Ragnhild Halvorsrud" userId="917ea340-fd63-490f-a7db-68428d24cf32" providerId="ADAL" clId="{3F26B701-AADC-4668-AAA4-FB7BA2B947B1}" dt="2020-06-19T17:20:46.561" v="16399" actId="790"/>
          <ac:spMkLst>
            <pc:docMk/>
            <pc:sldMk cId="2858277977" sldId="523"/>
            <ac:spMk id="2103" creationId="{C1430C96-65CD-4818-9E44-8729AB129EE2}"/>
          </ac:spMkLst>
        </pc:spChg>
        <pc:spChg chg="mod">
          <ac:chgData name="Ragnhild Halvorsrud" userId="917ea340-fd63-490f-a7db-68428d24cf32" providerId="ADAL" clId="{3F26B701-AADC-4668-AAA4-FB7BA2B947B1}" dt="2020-06-19T17:20:46.562" v="16400" actId="790"/>
          <ac:spMkLst>
            <pc:docMk/>
            <pc:sldMk cId="2858277977" sldId="523"/>
            <ac:spMk id="2104" creationId="{59C8D811-3E40-4946-B570-D87B95CB263E}"/>
          </ac:spMkLst>
        </pc:spChg>
        <pc:spChg chg="mod">
          <ac:chgData name="Ragnhild Halvorsrud" userId="917ea340-fd63-490f-a7db-68428d24cf32" providerId="ADAL" clId="{3F26B701-AADC-4668-AAA4-FB7BA2B947B1}" dt="2020-06-19T17:20:46.564" v="16401" actId="790"/>
          <ac:spMkLst>
            <pc:docMk/>
            <pc:sldMk cId="2858277977" sldId="523"/>
            <ac:spMk id="2105" creationId="{ADF0E8BD-F47E-40EA-A662-504B13BBB8F0}"/>
          </ac:spMkLst>
        </pc:spChg>
        <pc:spChg chg="mod">
          <ac:chgData name="Ragnhild Halvorsrud" userId="917ea340-fd63-490f-a7db-68428d24cf32" providerId="ADAL" clId="{3F26B701-AADC-4668-AAA4-FB7BA2B947B1}" dt="2020-06-19T17:20:46.566" v="16402" actId="790"/>
          <ac:spMkLst>
            <pc:docMk/>
            <pc:sldMk cId="2858277977" sldId="523"/>
            <ac:spMk id="2106" creationId="{532937C9-2655-418E-8A37-4EA41166E278}"/>
          </ac:spMkLst>
        </pc:spChg>
        <pc:spChg chg="mod">
          <ac:chgData name="Ragnhild Halvorsrud" userId="917ea340-fd63-490f-a7db-68428d24cf32" providerId="ADAL" clId="{3F26B701-AADC-4668-AAA4-FB7BA2B947B1}" dt="2020-06-19T17:20:46.567" v="16403" actId="790"/>
          <ac:spMkLst>
            <pc:docMk/>
            <pc:sldMk cId="2858277977" sldId="523"/>
            <ac:spMk id="2107" creationId="{AD2B6AE2-119E-42AE-9D6C-19AC6C1AE2F7}"/>
          </ac:spMkLst>
        </pc:spChg>
        <pc:spChg chg="mod">
          <ac:chgData name="Ragnhild Halvorsrud" userId="917ea340-fd63-490f-a7db-68428d24cf32" providerId="ADAL" clId="{3F26B701-AADC-4668-AAA4-FB7BA2B947B1}" dt="2020-06-19T17:20:46.569" v="16404" actId="790"/>
          <ac:spMkLst>
            <pc:docMk/>
            <pc:sldMk cId="2858277977" sldId="523"/>
            <ac:spMk id="2108" creationId="{A226D080-119C-4D02-8B13-341B19268F0C}"/>
          </ac:spMkLst>
        </pc:spChg>
        <pc:spChg chg="mod">
          <ac:chgData name="Ragnhild Halvorsrud" userId="917ea340-fd63-490f-a7db-68428d24cf32" providerId="ADAL" clId="{3F26B701-AADC-4668-AAA4-FB7BA2B947B1}" dt="2020-06-19T17:20:46.571" v="16405" actId="790"/>
          <ac:spMkLst>
            <pc:docMk/>
            <pc:sldMk cId="2858277977" sldId="523"/>
            <ac:spMk id="2109" creationId="{AA4A104C-D05E-4353-8270-566B887ADB44}"/>
          </ac:spMkLst>
        </pc:spChg>
        <pc:spChg chg="mod">
          <ac:chgData name="Ragnhild Halvorsrud" userId="917ea340-fd63-490f-a7db-68428d24cf32" providerId="ADAL" clId="{3F26B701-AADC-4668-AAA4-FB7BA2B947B1}" dt="2020-06-19T17:20:46.573" v="16406" actId="790"/>
          <ac:spMkLst>
            <pc:docMk/>
            <pc:sldMk cId="2858277977" sldId="523"/>
            <ac:spMk id="2110" creationId="{0DE90823-0B3E-41F2-83F1-64B144A86BDF}"/>
          </ac:spMkLst>
        </pc:spChg>
        <pc:spChg chg="add del mod">
          <ac:chgData name="Ragnhild Halvorsrud" userId="917ea340-fd63-490f-a7db-68428d24cf32" providerId="ADAL" clId="{3F26B701-AADC-4668-AAA4-FB7BA2B947B1}" dt="2020-06-19T09:43:05.593" v="7188" actId="478"/>
          <ac:spMkLst>
            <pc:docMk/>
            <pc:sldMk cId="2858277977" sldId="523"/>
            <ac:spMk id="2121" creationId="{E2B5BEBF-0D02-4233-9DA6-EB45CB187D49}"/>
          </ac:spMkLst>
        </pc:spChg>
        <pc:spChg chg="add mod">
          <ac:chgData name="Ragnhild Halvorsrud" userId="917ea340-fd63-490f-a7db-68428d24cf32" providerId="ADAL" clId="{3F26B701-AADC-4668-AAA4-FB7BA2B947B1}" dt="2020-06-19T17:20:46.849" v="16549" actId="790"/>
          <ac:spMkLst>
            <pc:docMk/>
            <pc:sldMk cId="2858277977" sldId="523"/>
            <ac:spMk id="2123" creationId="{A83BFBB8-FA60-4942-8CEF-6579E5AB5504}"/>
          </ac:spMkLst>
        </pc:spChg>
        <pc:spChg chg="add del mod">
          <ac:chgData name="Ragnhild Halvorsrud" userId="917ea340-fd63-490f-a7db-68428d24cf32" providerId="ADAL" clId="{3F26B701-AADC-4668-AAA4-FB7BA2B947B1}" dt="2020-06-19T16:51:23.863" v="12455" actId="478"/>
          <ac:spMkLst>
            <pc:docMk/>
            <pc:sldMk cId="2858277977" sldId="523"/>
            <ac:spMk id="2125" creationId="{DCFDA30F-232C-466C-B3FD-C01438B400EA}"/>
          </ac:spMkLst>
        </pc:spChg>
        <pc:spChg chg="add mod">
          <ac:chgData name="Ragnhild Halvorsrud" userId="917ea340-fd63-490f-a7db-68428d24cf32" providerId="ADAL" clId="{3F26B701-AADC-4668-AAA4-FB7BA2B947B1}" dt="2020-06-19T17:20:46.851" v="16550" actId="790"/>
          <ac:spMkLst>
            <pc:docMk/>
            <pc:sldMk cId="2858277977" sldId="523"/>
            <ac:spMk id="2126" creationId="{47477C64-89FB-45F3-9CD5-1C14209AB5E4}"/>
          </ac:spMkLst>
        </pc:spChg>
        <pc:spChg chg="add mod">
          <ac:chgData name="Ragnhild Halvorsrud" userId="917ea340-fd63-490f-a7db-68428d24cf32" providerId="ADAL" clId="{3F26B701-AADC-4668-AAA4-FB7BA2B947B1}" dt="2020-06-19T17:20:46.853" v="16551" actId="790"/>
          <ac:spMkLst>
            <pc:docMk/>
            <pc:sldMk cId="2858277977" sldId="523"/>
            <ac:spMk id="2127" creationId="{CB54FEAE-37E5-47C1-A04A-AC204CFF3079}"/>
          </ac:spMkLst>
        </pc:spChg>
        <pc:spChg chg="add mod">
          <ac:chgData name="Ragnhild Halvorsrud" userId="917ea340-fd63-490f-a7db-68428d24cf32" providerId="ADAL" clId="{3F26B701-AADC-4668-AAA4-FB7BA2B947B1}" dt="2020-06-19T17:20:46.854" v="16552" actId="790"/>
          <ac:spMkLst>
            <pc:docMk/>
            <pc:sldMk cId="2858277977" sldId="523"/>
            <ac:spMk id="2129" creationId="{8E90F8F5-A5D9-4262-BD95-3430F574D895}"/>
          </ac:spMkLst>
        </pc:spChg>
        <pc:spChg chg="add mod">
          <ac:chgData name="Ragnhild Halvorsrud" userId="917ea340-fd63-490f-a7db-68428d24cf32" providerId="ADAL" clId="{3F26B701-AADC-4668-AAA4-FB7BA2B947B1}" dt="2020-06-19T17:20:46.856" v="16553" actId="790"/>
          <ac:spMkLst>
            <pc:docMk/>
            <pc:sldMk cId="2858277977" sldId="523"/>
            <ac:spMk id="2137" creationId="{E698CC64-2606-4675-82E0-626BC752790F}"/>
          </ac:spMkLst>
        </pc:spChg>
        <pc:grpChg chg="del">
          <ac:chgData name="Ragnhild Halvorsrud" userId="917ea340-fd63-490f-a7db-68428d24cf32" providerId="ADAL" clId="{3F26B701-AADC-4668-AAA4-FB7BA2B947B1}" dt="2020-06-19T09:17:11.218" v="5156" actId="478"/>
          <ac:grpSpMkLst>
            <pc:docMk/>
            <pc:sldMk cId="2858277977" sldId="523"/>
            <ac:grpSpMk id="4" creationId="{19838274-CD14-4988-9475-DE281C297B5F}"/>
          </ac:grpSpMkLst>
        </pc:grpChg>
        <pc:grpChg chg="del">
          <ac:chgData name="Ragnhild Halvorsrud" userId="917ea340-fd63-490f-a7db-68428d24cf32" providerId="ADAL" clId="{3F26B701-AADC-4668-AAA4-FB7BA2B947B1}" dt="2020-06-19T09:17:11.218" v="5156" actId="478"/>
          <ac:grpSpMkLst>
            <pc:docMk/>
            <pc:sldMk cId="2858277977" sldId="523"/>
            <ac:grpSpMk id="123" creationId="{4C1459BC-4D8F-44F9-B207-A981A5532C8B}"/>
          </ac:grpSpMkLst>
        </pc:grpChg>
        <pc:grpChg chg="del">
          <ac:chgData name="Ragnhild Halvorsrud" userId="917ea340-fd63-490f-a7db-68428d24cf32" providerId="ADAL" clId="{3F26B701-AADC-4668-AAA4-FB7BA2B947B1}" dt="2020-06-19T09:17:11.218" v="5156" actId="478"/>
          <ac:grpSpMkLst>
            <pc:docMk/>
            <pc:sldMk cId="2858277977" sldId="523"/>
            <ac:grpSpMk id="177" creationId="{42B501C7-495F-48C3-9404-458FAE9518E4}"/>
          </ac:grpSpMkLst>
        </pc:grpChg>
        <pc:grpChg chg="add del mod">
          <ac:chgData name="Ragnhild Halvorsrud" userId="917ea340-fd63-490f-a7db-68428d24cf32" providerId="ADAL" clId="{3F26B701-AADC-4668-AAA4-FB7BA2B947B1}" dt="2020-06-19T09:17:33.445" v="5158"/>
          <ac:grpSpMkLst>
            <pc:docMk/>
            <pc:sldMk cId="2858277977" sldId="523"/>
            <ac:grpSpMk id="309" creationId="{40638204-3202-4DC7-9684-CF3DB8AC7429}"/>
          </ac:grpSpMkLst>
        </pc:grpChg>
        <pc:grpChg chg="add del mod">
          <ac:chgData name="Ragnhild Halvorsrud" userId="917ea340-fd63-490f-a7db-68428d24cf32" providerId="ADAL" clId="{3F26B701-AADC-4668-AAA4-FB7BA2B947B1}" dt="2020-06-19T09:17:33.445" v="5158"/>
          <ac:grpSpMkLst>
            <pc:docMk/>
            <pc:sldMk cId="2858277977" sldId="523"/>
            <ac:grpSpMk id="430" creationId="{87C649DC-8EFA-4C1A-8119-00B772854740}"/>
          </ac:grpSpMkLst>
        </pc:grpChg>
        <pc:grpChg chg="add del mod">
          <ac:chgData name="Ragnhild Halvorsrud" userId="917ea340-fd63-490f-a7db-68428d24cf32" providerId="ADAL" clId="{3F26B701-AADC-4668-AAA4-FB7BA2B947B1}" dt="2020-06-19T09:17:33.445" v="5158"/>
          <ac:grpSpMkLst>
            <pc:docMk/>
            <pc:sldMk cId="2858277977" sldId="523"/>
            <ac:grpSpMk id="484" creationId="{7AAB48D9-25F6-4788-97E2-B1790B4EA73C}"/>
          </ac:grpSpMkLst>
        </pc:grpChg>
        <pc:grpChg chg="add del mod">
          <ac:chgData name="Ragnhild Halvorsrud" userId="917ea340-fd63-490f-a7db-68428d24cf32" providerId="ADAL" clId="{3F26B701-AADC-4668-AAA4-FB7BA2B947B1}" dt="2020-06-19T09:17:47.506" v="5162"/>
          <ac:grpSpMkLst>
            <pc:docMk/>
            <pc:sldMk cId="2858277977" sldId="523"/>
            <ac:grpSpMk id="613" creationId="{6758095E-5EFF-44E0-8BFB-6A49F45D5C09}"/>
          </ac:grpSpMkLst>
        </pc:grpChg>
        <pc:grpChg chg="add del mod">
          <ac:chgData name="Ragnhild Halvorsrud" userId="917ea340-fd63-490f-a7db-68428d24cf32" providerId="ADAL" clId="{3F26B701-AADC-4668-AAA4-FB7BA2B947B1}" dt="2020-06-19T09:17:47.506" v="5162"/>
          <ac:grpSpMkLst>
            <pc:docMk/>
            <pc:sldMk cId="2858277977" sldId="523"/>
            <ac:grpSpMk id="732" creationId="{E4A432DF-53B2-4633-B3B0-B5CE782A5E7F}"/>
          </ac:grpSpMkLst>
        </pc:grpChg>
        <pc:grpChg chg="add del mod">
          <ac:chgData name="Ragnhild Halvorsrud" userId="917ea340-fd63-490f-a7db-68428d24cf32" providerId="ADAL" clId="{3F26B701-AADC-4668-AAA4-FB7BA2B947B1}" dt="2020-06-19T09:17:47.506" v="5162"/>
          <ac:grpSpMkLst>
            <pc:docMk/>
            <pc:sldMk cId="2858277977" sldId="523"/>
            <ac:grpSpMk id="786" creationId="{00766EFD-A2BD-42B2-8DA9-98B9C5029063}"/>
          </ac:grpSpMkLst>
        </pc:grpChg>
        <pc:grpChg chg="add del mod">
          <ac:chgData name="Ragnhild Halvorsrud" userId="917ea340-fd63-490f-a7db-68428d24cf32" providerId="ADAL" clId="{3F26B701-AADC-4668-AAA4-FB7BA2B947B1}" dt="2020-06-19T09:18:16.536" v="5165"/>
          <ac:grpSpMkLst>
            <pc:docMk/>
            <pc:sldMk cId="2858277977" sldId="523"/>
            <ac:grpSpMk id="915" creationId="{868DFA80-474F-4FE2-A2F5-B05D2931F5AC}"/>
          </ac:grpSpMkLst>
        </pc:grpChg>
        <pc:grpChg chg="add del mod">
          <ac:chgData name="Ragnhild Halvorsrud" userId="917ea340-fd63-490f-a7db-68428d24cf32" providerId="ADAL" clId="{3F26B701-AADC-4668-AAA4-FB7BA2B947B1}" dt="2020-06-19T09:18:16.536" v="5165"/>
          <ac:grpSpMkLst>
            <pc:docMk/>
            <pc:sldMk cId="2858277977" sldId="523"/>
            <ac:grpSpMk id="1034" creationId="{A946B08C-AB47-4DAA-BA75-B08DFE909A86}"/>
          </ac:grpSpMkLst>
        </pc:grpChg>
        <pc:grpChg chg="add del mod">
          <ac:chgData name="Ragnhild Halvorsrud" userId="917ea340-fd63-490f-a7db-68428d24cf32" providerId="ADAL" clId="{3F26B701-AADC-4668-AAA4-FB7BA2B947B1}" dt="2020-06-19T09:18:16.536" v="5165"/>
          <ac:grpSpMkLst>
            <pc:docMk/>
            <pc:sldMk cId="2858277977" sldId="523"/>
            <ac:grpSpMk id="1088" creationId="{3424ED2C-8EFE-43E2-BFBF-1F22534C8C04}"/>
          </ac:grpSpMkLst>
        </pc:grpChg>
        <pc:grpChg chg="add del mod">
          <ac:chgData name="Ragnhild Halvorsrud" userId="917ea340-fd63-490f-a7db-68428d24cf32" providerId="ADAL" clId="{3F26B701-AADC-4668-AAA4-FB7BA2B947B1}" dt="2020-06-19T09:18:41.401" v="5169"/>
          <ac:grpSpMkLst>
            <pc:docMk/>
            <pc:sldMk cId="2858277977" sldId="523"/>
            <ac:grpSpMk id="1217" creationId="{F31D8911-4B5F-4CC0-810C-F4CC9C7E006A}"/>
          </ac:grpSpMkLst>
        </pc:grpChg>
        <pc:grpChg chg="add del mod">
          <ac:chgData name="Ragnhild Halvorsrud" userId="917ea340-fd63-490f-a7db-68428d24cf32" providerId="ADAL" clId="{3F26B701-AADC-4668-AAA4-FB7BA2B947B1}" dt="2020-06-19T09:18:41.401" v="5169"/>
          <ac:grpSpMkLst>
            <pc:docMk/>
            <pc:sldMk cId="2858277977" sldId="523"/>
            <ac:grpSpMk id="1336" creationId="{030B2135-F8D4-4038-BA47-43346ACA8A61}"/>
          </ac:grpSpMkLst>
        </pc:grpChg>
        <pc:grpChg chg="add del mod">
          <ac:chgData name="Ragnhild Halvorsrud" userId="917ea340-fd63-490f-a7db-68428d24cf32" providerId="ADAL" clId="{3F26B701-AADC-4668-AAA4-FB7BA2B947B1}" dt="2020-06-19T09:18:41.401" v="5169"/>
          <ac:grpSpMkLst>
            <pc:docMk/>
            <pc:sldMk cId="2858277977" sldId="523"/>
            <ac:grpSpMk id="1390" creationId="{FCE2B9B7-474D-48E2-A702-4ADF5E863B41}"/>
          </ac:grpSpMkLst>
        </pc:grpChg>
        <pc:grpChg chg="add del mod">
          <ac:chgData name="Ragnhild Halvorsrud" userId="917ea340-fd63-490f-a7db-68428d24cf32" providerId="ADAL" clId="{3F26B701-AADC-4668-AAA4-FB7BA2B947B1}" dt="2020-06-19T09:18:56.122" v="5173"/>
          <ac:grpSpMkLst>
            <pc:docMk/>
            <pc:sldMk cId="2858277977" sldId="523"/>
            <ac:grpSpMk id="1519" creationId="{D76329AE-B45C-41F5-92E6-96D6A570587B}"/>
          </ac:grpSpMkLst>
        </pc:grpChg>
        <pc:grpChg chg="mod">
          <ac:chgData name="Ragnhild Halvorsrud" userId="917ea340-fd63-490f-a7db-68428d24cf32" providerId="ADAL" clId="{3F26B701-AADC-4668-AAA4-FB7BA2B947B1}" dt="2020-06-19T09:18:50.191" v="5170"/>
          <ac:grpSpMkLst>
            <pc:docMk/>
            <pc:sldMk cId="2858277977" sldId="523"/>
            <ac:grpSpMk id="1520" creationId="{CB39F938-DC6A-42BA-B211-A169D0A43F75}"/>
          </ac:grpSpMkLst>
        </pc:grpChg>
        <pc:grpChg chg="mod">
          <ac:chgData name="Ragnhild Halvorsrud" userId="917ea340-fd63-490f-a7db-68428d24cf32" providerId="ADAL" clId="{3F26B701-AADC-4668-AAA4-FB7BA2B947B1}" dt="2020-06-19T09:18:50.191" v="5170"/>
          <ac:grpSpMkLst>
            <pc:docMk/>
            <pc:sldMk cId="2858277977" sldId="523"/>
            <ac:grpSpMk id="1569" creationId="{EE0CFA09-E040-424B-9D83-2641509E1120}"/>
          </ac:grpSpMkLst>
        </pc:grpChg>
        <pc:grpChg chg="mod">
          <ac:chgData name="Ragnhild Halvorsrud" userId="917ea340-fd63-490f-a7db-68428d24cf32" providerId="ADAL" clId="{3F26B701-AADC-4668-AAA4-FB7BA2B947B1}" dt="2020-06-19T09:18:50.191" v="5170"/>
          <ac:grpSpMkLst>
            <pc:docMk/>
            <pc:sldMk cId="2858277977" sldId="523"/>
            <ac:grpSpMk id="1570" creationId="{C694BB27-36D4-4275-91B7-8F8428AC4832}"/>
          </ac:grpSpMkLst>
        </pc:grpChg>
        <pc:grpChg chg="add mod">
          <ac:chgData name="Ragnhild Halvorsrud" userId="917ea340-fd63-490f-a7db-68428d24cf32" providerId="ADAL" clId="{3F26B701-AADC-4668-AAA4-FB7BA2B947B1}" dt="2020-06-19T09:33:23.457" v="6760" actId="1076"/>
          <ac:grpSpMkLst>
            <pc:docMk/>
            <pc:sldMk cId="2858277977" sldId="523"/>
            <ac:grpSpMk id="1820" creationId="{1A895D49-DD88-4B99-97AC-98171CB01988}"/>
          </ac:grpSpMkLst>
        </pc:grpChg>
        <pc:grpChg chg="mod">
          <ac:chgData name="Ragnhild Halvorsrud" userId="917ea340-fd63-490f-a7db-68428d24cf32" providerId="ADAL" clId="{3F26B701-AADC-4668-AAA4-FB7BA2B947B1}" dt="2020-06-19T09:18:56.232" v="5174"/>
          <ac:grpSpMkLst>
            <pc:docMk/>
            <pc:sldMk cId="2858277977" sldId="523"/>
            <ac:grpSpMk id="1821" creationId="{4176CA68-2584-4627-81AA-87D07116749D}"/>
          </ac:grpSpMkLst>
        </pc:grpChg>
        <pc:grpChg chg="mod">
          <ac:chgData name="Ragnhild Halvorsrud" userId="917ea340-fd63-490f-a7db-68428d24cf32" providerId="ADAL" clId="{3F26B701-AADC-4668-AAA4-FB7BA2B947B1}" dt="2020-06-19T09:18:56.232" v="5174"/>
          <ac:grpSpMkLst>
            <pc:docMk/>
            <pc:sldMk cId="2858277977" sldId="523"/>
            <ac:grpSpMk id="1870" creationId="{6E0D2282-6570-4F68-A2E6-C2C7037FD5B8}"/>
          </ac:grpSpMkLst>
        </pc:grpChg>
        <pc:grpChg chg="mod">
          <ac:chgData name="Ragnhild Halvorsrud" userId="917ea340-fd63-490f-a7db-68428d24cf32" providerId="ADAL" clId="{3F26B701-AADC-4668-AAA4-FB7BA2B947B1}" dt="2020-06-19T09:18:56.232" v="5174"/>
          <ac:grpSpMkLst>
            <pc:docMk/>
            <pc:sldMk cId="2858277977" sldId="523"/>
            <ac:grpSpMk id="1871" creationId="{D46049BD-D168-4352-8222-841ED2111E8E}"/>
          </ac:grpSpMkLst>
        </pc:grpChg>
        <pc:picChg chg="add del mod">
          <ac:chgData name="Ragnhild Halvorsrud" userId="917ea340-fd63-490f-a7db-68428d24cf32" providerId="ADAL" clId="{3F26B701-AADC-4668-AAA4-FB7BA2B947B1}" dt="2020-06-19T09:17:33.445" v="5158"/>
          <ac:picMkLst>
            <pc:docMk/>
            <pc:sldMk cId="2858277977" sldId="523"/>
            <ac:picMk id="612" creationId="{1B4FE05C-E6B9-4F12-BB11-4261609DA7F5}"/>
          </ac:picMkLst>
        </pc:picChg>
        <pc:picChg chg="add del mod">
          <ac:chgData name="Ragnhild Halvorsrud" userId="917ea340-fd63-490f-a7db-68428d24cf32" providerId="ADAL" clId="{3F26B701-AADC-4668-AAA4-FB7BA2B947B1}" dt="2020-06-19T09:17:47.506" v="5162"/>
          <ac:picMkLst>
            <pc:docMk/>
            <pc:sldMk cId="2858277977" sldId="523"/>
            <ac:picMk id="914" creationId="{15C21A70-C8C2-4827-B89B-33F2A67613D6}"/>
          </ac:picMkLst>
        </pc:picChg>
        <pc:picChg chg="add del mod">
          <ac:chgData name="Ragnhild Halvorsrud" userId="917ea340-fd63-490f-a7db-68428d24cf32" providerId="ADAL" clId="{3F26B701-AADC-4668-AAA4-FB7BA2B947B1}" dt="2020-06-19T09:18:16.536" v="5165"/>
          <ac:picMkLst>
            <pc:docMk/>
            <pc:sldMk cId="2858277977" sldId="523"/>
            <ac:picMk id="1216" creationId="{9F21D072-6210-4F44-9CC3-D756A04135F4}"/>
          </ac:picMkLst>
        </pc:picChg>
        <pc:picChg chg="add del mod">
          <ac:chgData name="Ragnhild Halvorsrud" userId="917ea340-fd63-490f-a7db-68428d24cf32" providerId="ADAL" clId="{3F26B701-AADC-4668-AAA4-FB7BA2B947B1}" dt="2020-06-19T09:18:41.401" v="5169"/>
          <ac:picMkLst>
            <pc:docMk/>
            <pc:sldMk cId="2858277977" sldId="523"/>
            <ac:picMk id="1518" creationId="{25410F17-69A9-4F63-B7A6-E5D57C52F0C8}"/>
          </ac:picMkLst>
        </pc:picChg>
        <pc:picChg chg="add mod">
          <ac:chgData name="Ragnhild Halvorsrud" userId="917ea340-fd63-490f-a7db-68428d24cf32" providerId="ADAL" clId="{3F26B701-AADC-4668-AAA4-FB7BA2B947B1}" dt="2020-06-19T09:41:27.888" v="7070" actId="1076"/>
          <ac:picMkLst>
            <pc:docMk/>
            <pc:sldMk cId="2858277977" sldId="523"/>
            <ac:picMk id="2122" creationId="{00303C42-1B15-49B9-A85D-C255E3B27ADA}"/>
          </ac:picMkLst>
        </pc:picChg>
        <pc:picChg chg="add mod">
          <ac:chgData name="Ragnhild Halvorsrud" userId="917ea340-fd63-490f-a7db-68428d24cf32" providerId="ADAL" clId="{3F26B701-AADC-4668-AAA4-FB7BA2B947B1}" dt="2020-06-19T09:47:43.096" v="7434" actId="1076"/>
          <ac:picMkLst>
            <pc:docMk/>
            <pc:sldMk cId="2858277977" sldId="523"/>
            <ac:picMk id="2128" creationId="{99ABDC2B-294A-4818-BB16-0711835468CF}"/>
          </ac:picMkLst>
        </pc:picChg>
        <pc:picChg chg="add mod">
          <ac:chgData name="Ragnhild Halvorsrud" userId="917ea340-fd63-490f-a7db-68428d24cf32" providerId="ADAL" clId="{3F26B701-AADC-4668-AAA4-FB7BA2B947B1}" dt="2020-06-19T16:51:54.320" v="12457" actId="1076"/>
          <ac:picMkLst>
            <pc:docMk/>
            <pc:sldMk cId="2858277977" sldId="523"/>
            <ac:picMk id="2138" creationId="{F0A6152F-810E-4064-A61E-3B13EA83CCF7}"/>
          </ac:picMkLst>
        </pc:picChg>
        <pc:cxnChg chg="mod">
          <ac:chgData name="Ragnhild Halvorsrud" userId="917ea340-fd63-490f-a7db-68428d24cf32" providerId="ADAL" clId="{3F26B701-AADC-4668-AAA4-FB7BA2B947B1}" dt="2020-06-19T09:17:11.218" v="5156" actId="478"/>
          <ac:cxnSpMkLst>
            <pc:docMk/>
            <pc:sldMk cId="2858277977" sldId="523"/>
            <ac:cxnSpMk id="5" creationId="{BF297F20-3FA6-4BA0-9191-3821B4BA3CF5}"/>
          </ac:cxnSpMkLst>
        </pc:cxnChg>
        <pc:cxnChg chg="mod">
          <ac:chgData name="Ragnhild Halvorsrud" userId="917ea340-fd63-490f-a7db-68428d24cf32" providerId="ADAL" clId="{3F26B701-AADC-4668-AAA4-FB7BA2B947B1}" dt="2020-06-19T09:17:11.218" v="5156" actId="478"/>
          <ac:cxnSpMkLst>
            <pc:docMk/>
            <pc:sldMk cId="2858277977" sldId="523"/>
            <ac:cxnSpMk id="14" creationId="{FD4865EE-E968-4420-B5F7-E8AB332B39FB}"/>
          </ac:cxnSpMkLst>
        </pc:cxnChg>
        <pc:cxnChg chg="mod">
          <ac:chgData name="Ragnhild Halvorsrud" userId="917ea340-fd63-490f-a7db-68428d24cf32" providerId="ADAL" clId="{3F26B701-AADC-4668-AAA4-FB7BA2B947B1}" dt="2020-06-19T09:17:11.218" v="5156" actId="478"/>
          <ac:cxnSpMkLst>
            <pc:docMk/>
            <pc:sldMk cId="2858277977" sldId="523"/>
            <ac:cxnSpMk id="23" creationId="{328CB6ED-3E65-4292-A537-3BEDD379011E}"/>
          </ac:cxnSpMkLst>
        </pc:cxnChg>
        <pc:cxnChg chg="mod">
          <ac:chgData name="Ragnhild Halvorsrud" userId="917ea340-fd63-490f-a7db-68428d24cf32" providerId="ADAL" clId="{3F26B701-AADC-4668-AAA4-FB7BA2B947B1}" dt="2020-06-19T09:17:11.218" v="5156" actId="478"/>
          <ac:cxnSpMkLst>
            <pc:docMk/>
            <pc:sldMk cId="2858277977" sldId="523"/>
            <ac:cxnSpMk id="32" creationId="{4B2D6B59-BF80-4920-B181-1A26736C43B7}"/>
          </ac:cxnSpMkLst>
        </pc:cxnChg>
        <pc:cxnChg chg="mod">
          <ac:chgData name="Ragnhild Halvorsrud" userId="917ea340-fd63-490f-a7db-68428d24cf32" providerId="ADAL" clId="{3F26B701-AADC-4668-AAA4-FB7BA2B947B1}" dt="2020-06-19T09:17:11.218" v="5156" actId="478"/>
          <ac:cxnSpMkLst>
            <pc:docMk/>
            <pc:sldMk cId="2858277977" sldId="523"/>
            <ac:cxnSpMk id="41" creationId="{0D829C62-5945-479C-9D47-3AB5465B9A8D}"/>
          </ac:cxnSpMkLst>
        </pc:cxnChg>
        <pc:cxnChg chg="mod">
          <ac:chgData name="Ragnhild Halvorsrud" userId="917ea340-fd63-490f-a7db-68428d24cf32" providerId="ADAL" clId="{3F26B701-AADC-4668-AAA4-FB7BA2B947B1}" dt="2020-06-19T09:17:11.218" v="5156" actId="478"/>
          <ac:cxnSpMkLst>
            <pc:docMk/>
            <pc:sldMk cId="2858277977" sldId="523"/>
            <ac:cxnSpMk id="50" creationId="{42FE404D-3A2F-43A9-A797-83DE7CA780F4}"/>
          </ac:cxnSpMkLst>
        </pc:cxnChg>
        <pc:cxnChg chg="mod">
          <ac:chgData name="Ragnhild Halvorsrud" userId="917ea340-fd63-490f-a7db-68428d24cf32" providerId="ADAL" clId="{3F26B701-AADC-4668-AAA4-FB7BA2B947B1}" dt="2020-06-19T09:17:11.218" v="5156" actId="478"/>
          <ac:cxnSpMkLst>
            <pc:docMk/>
            <pc:sldMk cId="2858277977" sldId="523"/>
            <ac:cxnSpMk id="65" creationId="{A32523F6-633E-4D3D-B1EC-28BFB9D92D66}"/>
          </ac:cxnSpMkLst>
        </pc:cxnChg>
        <pc:cxnChg chg="mod">
          <ac:chgData name="Ragnhild Halvorsrud" userId="917ea340-fd63-490f-a7db-68428d24cf32" providerId="ADAL" clId="{3F26B701-AADC-4668-AAA4-FB7BA2B947B1}" dt="2020-06-19T09:17:11.218" v="5156" actId="478"/>
          <ac:cxnSpMkLst>
            <pc:docMk/>
            <pc:sldMk cId="2858277977" sldId="523"/>
            <ac:cxnSpMk id="66" creationId="{FE235409-C8F2-4D82-8053-17784B1682C9}"/>
          </ac:cxnSpMkLst>
        </pc:cxnChg>
        <pc:cxnChg chg="mod">
          <ac:chgData name="Ragnhild Halvorsrud" userId="917ea340-fd63-490f-a7db-68428d24cf32" providerId="ADAL" clId="{3F26B701-AADC-4668-AAA4-FB7BA2B947B1}" dt="2020-06-19T09:17:11.218" v="5156" actId="478"/>
          <ac:cxnSpMkLst>
            <pc:docMk/>
            <pc:sldMk cId="2858277977" sldId="523"/>
            <ac:cxnSpMk id="67" creationId="{48EA1606-CD20-41ED-85D7-3E610F8D7E20}"/>
          </ac:cxnSpMkLst>
        </pc:cxnChg>
        <pc:cxnChg chg="mod">
          <ac:chgData name="Ragnhild Halvorsrud" userId="917ea340-fd63-490f-a7db-68428d24cf32" providerId="ADAL" clId="{3F26B701-AADC-4668-AAA4-FB7BA2B947B1}" dt="2020-06-19T09:17:11.218" v="5156" actId="478"/>
          <ac:cxnSpMkLst>
            <pc:docMk/>
            <pc:sldMk cId="2858277977" sldId="523"/>
            <ac:cxnSpMk id="68" creationId="{85C879F5-037A-439C-872E-59A4C9F46FA1}"/>
          </ac:cxnSpMkLst>
        </pc:cxnChg>
        <pc:cxnChg chg="mod">
          <ac:chgData name="Ragnhild Halvorsrud" userId="917ea340-fd63-490f-a7db-68428d24cf32" providerId="ADAL" clId="{3F26B701-AADC-4668-AAA4-FB7BA2B947B1}" dt="2020-06-19T09:17:11.218" v="5156" actId="478"/>
          <ac:cxnSpMkLst>
            <pc:docMk/>
            <pc:sldMk cId="2858277977" sldId="523"/>
            <ac:cxnSpMk id="69" creationId="{A3DDCE53-0961-4439-B7DC-8863D426EA06}"/>
          </ac:cxnSpMkLst>
        </pc:cxnChg>
        <pc:cxnChg chg="mod">
          <ac:chgData name="Ragnhild Halvorsrud" userId="917ea340-fd63-490f-a7db-68428d24cf32" providerId="ADAL" clId="{3F26B701-AADC-4668-AAA4-FB7BA2B947B1}" dt="2020-06-19T09:17:11.218" v="5156" actId="478"/>
          <ac:cxnSpMkLst>
            <pc:docMk/>
            <pc:sldMk cId="2858277977" sldId="523"/>
            <ac:cxnSpMk id="70" creationId="{6999A65C-A5AB-477F-8DD8-0C2B5ADF0675}"/>
          </ac:cxnSpMkLst>
        </pc:cxnChg>
        <pc:cxnChg chg="mod">
          <ac:chgData name="Ragnhild Halvorsrud" userId="917ea340-fd63-490f-a7db-68428d24cf32" providerId="ADAL" clId="{3F26B701-AADC-4668-AAA4-FB7BA2B947B1}" dt="2020-06-19T09:17:11.218" v="5156" actId="478"/>
          <ac:cxnSpMkLst>
            <pc:docMk/>
            <pc:sldMk cId="2858277977" sldId="523"/>
            <ac:cxnSpMk id="71" creationId="{0121D46C-82A6-4ECC-9411-E41FECE19911}"/>
          </ac:cxnSpMkLst>
        </pc:cxnChg>
        <pc:cxnChg chg="mod">
          <ac:chgData name="Ragnhild Halvorsrud" userId="917ea340-fd63-490f-a7db-68428d24cf32" providerId="ADAL" clId="{3F26B701-AADC-4668-AAA4-FB7BA2B947B1}" dt="2020-06-19T09:17:11.218" v="5156" actId="478"/>
          <ac:cxnSpMkLst>
            <pc:docMk/>
            <pc:sldMk cId="2858277977" sldId="523"/>
            <ac:cxnSpMk id="72" creationId="{8400B641-9332-486A-A572-C9303467D585}"/>
          </ac:cxnSpMkLst>
        </pc:cxnChg>
        <pc:cxnChg chg="mod">
          <ac:chgData name="Ragnhild Halvorsrud" userId="917ea340-fd63-490f-a7db-68428d24cf32" providerId="ADAL" clId="{3F26B701-AADC-4668-AAA4-FB7BA2B947B1}" dt="2020-06-19T09:17:11.218" v="5156" actId="478"/>
          <ac:cxnSpMkLst>
            <pc:docMk/>
            <pc:sldMk cId="2858277977" sldId="523"/>
            <ac:cxnSpMk id="73" creationId="{67477189-C449-4B67-8F56-49EECEE24A74}"/>
          </ac:cxnSpMkLst>
        </pc:cxnChg>
        <pc:cxnChg chg="mod">
          <ac:chgData name="Ragnhild Halvorsrud" userId="917ea340-fd63-490f-a7db-68428d24cf32" providerId="ADAL" clId="{3F26B701-AADC-4668-AAA4-FB7BA2B947B1}" dt="2020-06-19T09:17:11.218" v="5156" actId="478"/>
          <ac:cxnSpMkLst>
            <pc:docMk/>
            <pc:sldMk cId="2858277977" sldId="523"/>
            <ac:cxnSpMk id="74" creationId="{89FF4413-99E6-46D5-9751-27C6466C8F1B}"/>
          </ac:cxnSpMkLst>
        </pc:cxnChg>
        <pc:cxnChg chg="del mod">
          <ac:chgData name="Ragnhild Halvorsrud" userId="917ea340-fd63-490f-a7db-68428d24cf32" providerId="ADAL" clId="{3F26B701-AADC-4668-AAA4-FB7BA2B947B1}" dt="2020-06-19T09:17:11.218" v="5156" actId="478"/>
          <ac:cxnSpMkLst>
            <pc:docMk/>
            <pc:sldMk cId="2858277977" sldId="523"/>
            <ac:cxnSpMk id="75" creationId="{41C7FA3C-E180-4406-9098-58A281F9FE70}"/>
          </ac:cxnSpMkLst>
        </pc:cxnChg>
        <pc:cxnChg chg="del mod">
          <ac:chgData name="Ragnhild Halvorsrud" userId="917ea340-fd63-490f-a7db-68428d24cf32" providerId="ADAL" clId="{3F26B701-AADC-4668-AAA4-FB7BA2B947B1}" dt="2020-06-19T09:17:11.218" v="5156" actId="478"/>
          <ac:cxnSpMkLst>
            <pc:docMk/>
            <pc:sldMk cId="2858277977" sldId="523"/>
            <ac:cxnSpMk id="82" creationId="{C8434A13-377D-4619-B914-8B6370CFFF5B}"/>
          </ac:cxnSpMkLst>
        </pc:cxnChg>
        <pc:cxnChg chg="del mod">
          <ac:chgData name="Ragnhild Halvorsrud" userId="917ea340-fd63-490f-a7db-68428d24cf32" providerId="ADAL" clId="{3F26B701-AADC-4668-AAA4-FB7BA2B947B1}" dt="2020-06-19T09:17:11.218" v="5156" actId="478"/>
          <ac:cxnSpMkLst>
            <pc:docMk/>
            <pc:sldMk cId="2858277977" sldId="523"/>
            <ac:cxnSpMk id="89" creationId="{74B300FC-3422-4577-AB78-9A9D11F59375}"/>
          </ac:cxnSpMkLst>
        </pc:cxnChg>
        <pc:cxnChg chg="del mod">
          <ac:chgData name="Ragnhild Halvorsrud" userId="917ea340-fd63-490f-a7db-68428d24cf32" providerId="ADAL" clId="{3F26B701-AADC-4668-AAA4-FB7BA2B947B1}" dt="2020-06-19T09:17:11.218" v="5156" actId="478"/>
          <ac:cxnSpMkLst>
            <pc:docMk/>
            <pc:sldMk cId="2858277977" sldId="523"/>
            <ac:cxnSpMk id="96" creationId="{083B3AAE-7973-42EF-9821-FFC414B14826}"/>
          </ac:cxnSpMkLst>
        </pc:cxnChg>
        <pc:cxnChg chg="del mod">
          <ac:chgData name="Ragnhild Halvorsrud" userId="917ea340-fd63-490f-a7db-68428d24cf32" providerId="ADAL" clId="{3F26B701-AADC-4668-AAA4-FB7BA2B947B1}" dt="2020-06-19T09:17:11.218" v="5156" actId="478"/>
          <ac:cxnSpMkLst>
            <pc:docMk/>
            <pc:sldMk cId="2858277977" sldId="523"/>
            <ac:cxnSpMk id="103" creationId="{F5BF84BF-5DC3-4865-AFDE-E27FB9B900FC}"/>
          </ac:cxnSpMkLst>
        </pc:cxnChg>
        <pc:cxnChg chg="del mod">
          <ac:chgData name="Ragnhild Halvorsrud" userId="917ea340-fd63-490f-a7db-68428d24cf32" providerId="ADAL" clId="{3F26B701-AADC-4668-AAA4-FB7BA2B947B1}" dt="2020-06-19T09:17:11.218" v="5156" actId="478"/>
          <ac:cxnSpMkLst>
            <pc:docMk/>
            <pc:sldMk cId="2858277977" sldId="523"/>
            <ac:cxnSpMk id="115" creationId="{A6C8085A-0F68-43E7-8B42-41E4EF81537A}"/>
          </ac:cxnSpMkLst>
        </pc:cxnChg>
        <pc:cxnChg chg="del mod">
          <ac:chgData name="Ragnhild Halvorsrud" userId="917ea340-fd63-490f-a7db-68428d24cf32" providerId="ADAL" clId="{3F26B701-AADC-4668-AAA4-FB7BA2B947B1}" dt="2020-06-19T09:17:11.218" v="5156" actId="478"/>
          <ac:cxnSpMkLst>
            <pc:docMk/>
            <pc:sldMk cId="2858277977" sldId="523"/>
            <ac:cxnSpMk id="116" creationId="{B716392A-6359-46B7-AE6C-75BC81AAB18A}"/>
          </ac:cxnSpMkLst>
        </pc:cxnChg>
        <pc:cxnChg chg="del mod">
          <ac:chgData name="Ragnhild Halvorsrud" userId="917ea340-fd63-490f-a7db-68428d24cf32" providerId="ADAL" clId="{3F26B701-AADC-4668-AAA4-FB7BA2B947B1}" dt="2020-06-19T09:17:11.218" v="5156" actId="478"/>
          <ac:cxnSpMkLst>
            <pc:docMk/>
            <pc:sldMk cId="2858277977" sldId="523"/>
            <ac:cxnSpMk id="117" creationId="{00E96EC2-B011-498F-B22F-81C6C558C601}"/>
          </ac:cxnSpMkLst>
        </pc:cxnChg>
        <pc:cxnChg chg="del mod">
          <ac:chgData name="Ragnhild Halvorsrud" userId="917ea340-fd63-490f-a7db-68428d24cf32" providerId="ADAL" clId="{3F26B701-AADC-4668-AAA4-FB7BA2B947B1}" dt="2020-06-19T09:17:11.218" v="5156" actId="478"/>
          <ac:cxnSpMkLst>
            <pc:docMk/>
            <pc:sldMk cId="2858277977" sldId="523"/>
            <ac:cxnSpMk id="118" creationId="{36C44676-DD9D-41FC-B2F3-684072ECE760}"/>
          </ac:cxnSpMkLst>
        </pc:cxnChg>
        <pc:cxnChg chg="del mod">
          <ac:chgData name="Ragnhild Halvorsrud" userId="917ea340-fd63-490f-a7db-68428d24cf32" providerId="ADAL" clId="{3F26B701-AADC-4668-AAA4-FB7BA2B947B1}" dt="2020-06-19T09:17:11.218" v="5156" actId="478"/>
          <ac:cxnSpMkLst>
            <pc:docMk/>
            <pc:sldMk cId="2858277977" sldId="523"/>
            <ac:cxnSpMk id="119" creationId="{C16B030C-54FA-4016-8C09-A816A632937A}"/>
          </ac:cxnSpMkLst>
        </pc:cxnChg>
        <pc:cxnChg chg="del mod">
          <ac:chgData name="Ragnhild Halvorsrud" userId="917ea340-fd63-490f-a7db-68428d24cf32" providerId="ADAL" clId="{3F26B701-AADC-4668-AAA4-FB7BA2B947B1}" dt="2020-06-19T09:17:11.218" v="5156" actId="478"/>
          <ac:cxnSpMkLst>
            <pc:docMk/>
            <pc:sldMk cId="2858277977" sldId="523"/>
            <ac:cxnSpMk id="120" creationId="{36195B1F-F322-4EB8-83FB-137A1AF4F681}"/>
          </ac:cxnSpMkLst>
        </pc:cxnChg>
        <pc:cxnChg chg="del mod">
          <ac:chgData name="Ragnhild Halvorsrud" userId="917ea340-fd63-490f-a7db-68428d24cf32" providerId="ADAL" clId="{3F26B701-AADC-4668-AAA4-FB7BA2B947B1}" dt="2020-06-19T09:17:11.218" v="5156" actId="478"/>
          <ac:cxnSpMkLst>
            <pc:docMk/>
            <pc:sldMk cId="2858277977" sldId="523"/>
            <ac:cxnSpMk id="121" creationId="{24024EB9-A66F-4793-90D6-A790F65036D7}"/>
          </ac:cxnSpMkLst>
        </pc:cxnChg>
        <pc:cxnChg chg="del mod">
          <ac:chgData name="Ragnhild Halvorsrud" userId="917ea340-fd63-490f-a7db-68428d24cf32" providerId="ADAL" clId="{3F26B701-AADC-4668-AAA4-FB7BA2B947B1}" dt="2020-06-19T09:17:11.218" v="5156" actId="478"/>
          <ac:cxnSpMkLst>
            <pc:docMk/>
            <pc:sldMk cId="2858277977" sldId="523"/>
            <ac:cxnSpMk id="122" creationId="{8E4DA92D-7A2B-4AD4-99C5-2A9F43F48CE5}"/>
          </ac:cxnSpMkLst>
        </pc:cxnChg>
        <pc:cxnChg chg="mod">
          <ac:chgData name="Ragnhild Halvorsrud" userId="917ea340-fd63-490f-a7db-68428d24cf32" providerId="ADAL" clId="{3F26B701-AADC-4668-AAA4-FB7BA2B947B1}" dt="2020-06-19T09:17:11.218" v="5156" actId="478"/>
          <ac:cxnSpMkLst>
            <pc:docMk/>
            <pc:sldMk cId="2858277977" sldId="523"/>
            <ac:cxnSpMk id="124" creationId="{220FFA6D-1166-4D15-BCB8-03D50BF14374}"/>
          </ac:cxnSpMkLst>
        </pc:cxnChg>
        <pc:cxnChg chg="mod">
          <ac:chgData name="Ragnhild Halvorsrud" userId="917ea340-fd63-490f-a7db-68428d24cf32" providerId="ADAL" clId="{3F26B701-AADC-4668-AAA4-FB7BA2B947B1}" dt="2020-06-19T09:17:11.218" v="5156" actId="478"/>
          <ac:cxnSpMkLst>
            <pc:docMk/>
            <pc:sldMk cId="2858277977" sldId="523"/>
            <ac:cxnSpMk id="132" creationId="{F0A21B40-0B75-451C-A8A3-3E46B1F63BA6}"/>
          </ac:cxnSpMkLst>
        </pc:cxnChg>
        <pc:cxnChg chg="mod">
          <ac:chgData name="Ragnhild Halvorsrud" userId="917ea340-fd63-490f-a7db-68428d24cf32" providerId="ADAL" clId="{3F26B701-AADC-4668-AAA4-FB7BA2B947B1}" dt="2020-06-19T09:17:11.218" v="5156" actId="478"/>
          <ac:cxnSpMkLst>
            <pc:docMk/>
            <pc:sldMk cId="2858277977" sldId="523"/>
            <ac:cxnSpMk id="140" creationId="{3E663377-0C5E-4D3F-88AC-90A4FF04DBF3}"/>
          </ac:cxnSpMkLst>
        </pc:cxnChg>
        <pc:cxnChg chg="mod">
          <ac:chgData name="Ragnhild Halvorsrud" userId="917ea340-fd63-490f-a7db-68428d24cf32" providerId="ADAL" clId="{3F26B701-AADC-4668-AAA4-FB7BA2B947B1}" dt="2020-06-19T09:17:11.218" v="5156" actId="478"/>
          <ac:cxnSpMkLst>
            <pc:docMk/>
            <pc:sldMk cId="2858277977" sldId="523"/>
            <ac:cxnSpMk id="148" creationId="{B955446B-B971-4518-A37A-BD0E82066D9C}"/>
          </ac:cxnSpMkLst>
        </pc:cxnChg>
        <pc:cxnChg chg="mod">
          <ac:chgData name="Ragnhild Halvorsrud" userId="917ea340-fd63-490f-a7db-68428d24cf32" providerId="ADAL" clId="{3F26B701-AADC-4668-AAA4-FB7BA2B947B1}" dt="2020-06-19T09:17:11.218" v="5156" actId="478"/>
          <ac:cxnSpMkLst>
            <pc:docMk/>
            <pc:sldMk cId="2858277977" sldId="523"/>
            <ac:cxnSpMk id="156" creationId="{773FE097-4970-40F2-8FA6-126F1E1EDB98}"/>
          </ac:cxnSpMkLst>
        </pc:cxnChg>
        <pc:cxnChg chg="mod">
          <ac:chgData name="Ragnhild Halvorsrud" userId="917ea340-fd63-490f-a7db-68428d24cf32" providerId="ADAL" clId="{3F26B701-AADC-4668-AAA4-FB7BA2B947B1}" dt="2020-06-19T09:17:11.218" v="5156" actId="478"/>
          <ac:cxnSpMkLst>
            <pc:docMk/>
            <pc:sldMk cId="2858277977" sldId="523"/>
            <ac:cxnSpMk id="169" creationId="{97691A14-2916-40ED-A554-1F9D82225DF2}"/>
          </ac:cxnSpMkLst>
        </pc:cxnChg>
        <pc:cxnChg chg="mod">
          <ac:chgData name="Ragnhild Halvorsrud" userId="917ea340-fd63-490f-a7db-68428d24cf32" providerId="ADAL" clId="{3F26B701-AADC-4668-AAA4-FB7BA2B947B1}" dt="2020-06-19T09:17:11.218" v="5156" actId="478"/>
          <ac:cxnSpMkLst>
            <pc:docMk/>
            <pc:sldMk cId="2858277977" sldId="523"/>
            <ac:cxnSpMk id="170" creationId="{533D3966-A848-4035-A546-31667EB347E5}"/>
          </ac:cxnSpMkLst>
        </pc:cxnChg>
        <pc:cxnChg chg="mod">
          <ac:chgData name="Ragnhild Halvorsrud" userId="917ea340-fd63-490f-a7db-68428d24cf32" providerId="ADAL" clId="{3F26B701-AADC-4668-AAA4-FB7BA2B947B1}" dt="2020-06-19T09:17:11.218" v="5156" actId="478"/>
          <ac:cxnSpMkLst>
            <pc:docMk/>
            <pc:sldMk cId="2858277977" sldId="523"/>
            <ac:cxnSpMk id="171" creationId="{708AF8C5-B905-49FA-A2D8-A3DE8E9B23A5}"/>
          </ac:cxnSpMkLst>
        </pc:cxnChg>
        <pc:cxnChg chg="mod">
          <ac:chgData name="Ragnhild Halvorsrud" userId="917ea340-fd63-490f-a7db-68428d24cf32" providerId="ADAL" clId="{3F26B701-AADC-4668-AAA4-FB7BA2B947B1}" dt="2020-06-19T09:17:11.218" v="5156" actId="478"/>
          <ac:cxnSpMkLst>
            <pc:docMk/>
            <pc:sldMk cId="2858277977" sldId="523"/>
            <ac:cxnSpMk id="172" creationId="{5E522936-5969-49CC-8C1E-23956C20E781}"/>
          </ac:cxnSpMkLst>
        </pc:cxnChg>
        <pc:cxnChg chg="mod">
          <ac:chgData name="Ragnhild Halvorsrud" userId="917ea340-fd63-490f-a7db-68428d24cf32" providerId="ADAL" clId="{3F26B701-AADC-4668-AAA4-FB7BA2B947B1}" dt="2020-06-19T09:17:11.218" v="5156" actId="478"/>
          <ac:cxnSpMkLst>
            <pc:docMk/>
            <pc:sldMk cId="2858277977" sldId="523"/>
            <ac:cxnSpMk id="173" creationId="{1FCFEF8A-8E6A-45B8-B619-97633C1AFC07}"/>
          </ac:cxnSpMkLst>
        </pc:cxnChg>
        <pc:cxnChg chg="mod">
          <ac:chgData name="Ragnhild Halvorsrud" userId="917ea340-fd63-490f-a7db-68428d24cf32" providerId="ADAL" clId="{3F26B701-AADC-4668-AAA4-FB7BA2B947B1}" dt="2020-06-19T09:17:11.218" v="5156" actId="478"/>
          <ac:cxnSpMkLst>
            <pc:docMk/>
            <pc:sldMk cId="2858277977" sldId="523"/>
            <ac:cxnSpMk id="174" creationId="{5F64F3D5-76C8-4C30-B916-3923F553689D}"/>
          </ac:cxnSpMkLst>
        </pc:cxnChg>
        <pc:cxnChg chg="mod">
          <ac:chgData name="Ragnhild Halvorsrud" userId="917ea340-fd63-490f-a7db-68428d24cf32" providerId="ADAL" clId="{3F26B701-AADC-4668-AAA4-FB7BA2B947B1}" dt="2020-06-19T09:17:11.218" v="5156" actId="478"/>
          <ac:cxnSpMkLst>
            <pc:docMk/>
            <pc:sldMk cId="2858277977" sldId="523"/>
            <ac:cxnSpMk id="175" creationId="{5849952E-1ACF-4351-B771-3D3A166B1B77}"/>
          </ac:cxnSpMkLst>
        </pc:cxnChg>
        <pc:cxnChg chg="mod">
          <ac:chgData name="Ragnhild Halvorsrud" userId="917ea340-fd63-490f-a7db-68428d24cf32" providerId="ADAL" clId="{3F26B701-AADC-4668-AAA4-FB7BA2B947B1}" dt="2020-06-19T09:17:11.218" v="5156" actId="478"/>
          <ac:cxnSpMkLst>
            <pc:docMk/>
            <pc:sldMk cId="2858277977" sldId="523"/>
            <ac:cxnSpMk id="176" creationId="{A9BBF020-0B72-4B0C-9C70-2D554E886E5B}"/>
          </ac:cxnSpMkLst>
        </pc:cxnChg>
        <pc:cxnChg chg="mod">
          <ac:chgData name="Ragnhild Halvorsrud" userId="917ea340-fd63-490f-a7db-68428d24cf32" providerId="ADAL" clId="{3F26B701-AADC-4668-AAA4-FB7BA2B947B1}" dt="2020-06-19T09:17:11.218" v="5156" actId="478"/>
          <ac:cxnSpMkLst>
            <pc:docMk/>
            <pc:sldMk cId="2858277977" sldId="523"/>
            <ac:cxnSpMk id="178" creationId="{F430BDFD-3E60-40BD-A5E0-64104408656A}"/>
          </ac:cxnSpMkLst>
        </pc:cxnChg>
        <pc:cxnChg chg="mod">
          <ac:chgData name="Ragnhild Halvorsrud" userId="917ea340-fd63-490f-a7db-68428d24cf32" providerId="ADAL" clId="{3F26B701-AADC-4668-AAA4-FB7BA2B947B1}" dt="2020-06-19T09:17:11.218" v="5156" actId="478"/>
          <ac:cxnSpMkLst>
            <pc:docMk/>
            <pc:sldMk cId="2858277977" sldId="523"/>
            <ac:cxnSpMk id="182" creationId="{FB117DBB-4D7C-4897-8118-5829C8420035}"/>
          </ac:cxnSpMkLst>
        </pc:cxnChg>
        <pc:cxnChg chg="mod">
          <ac:chgData name="Ragnhild Halvorsrud" userId="917ea340-fd63-490f-a7db-68428d24cf32" providerId="ADAL" clId="{3F26B701-AADC-4668-AAA4-FB7BA2B947B1}" dt="2020-06-19T09:17:11.218" v="5156" actId="478"/>
          <ac:cxnSpMkLst>
            <pc:docMk/>
            <pc:sldMk cId="2858277977" sldId="523"/>
            <ac:cxnSpMk id="186" creationId="{4FA8656B-8277-4E52-93B0-93780F8171BC}"/>
          </ac:cxnSpMkLst>
        </pc:cxnChg>
        <pc:cxnChg chg="mod">
          <ac:chgData name="Ragnhild Halvorsrud" userId="917ea340-fd63-490f-a7db-68428d24cf32" providerId="ADAL" clId="{3F26B701-AADC-4668-AAA4-FB7BA2B947B1}" dt="2020-06-19T09:17:11.218" v="5156" actId="478"/>
          <ac:cxnSpMkLst>
            <pc:docMk/>
            <pc:sldMk cId="2858277977" sldId="523"/>
            <ac:cxnSpMk id="189" creationId="{1F69DC00-BC7F-41CD-A4FD-8E57AF443416}"/>
          </ac:cxnSpMkLst>
        </pc:cxnChg>
        <pc:cxnChg chg="del mod">
          <ac:chgData name="Ragnhild Halvorsrud" userId="917ea340-fd63-490f-a7db-68428d24cf32" providerId="ADAL" clId="{3F26B701-AADC-4668-AAA4-FB7BA2B947B1}" dt="2020-06-19T09:17:11.218" v="5156" actId="478"/>
          <ac:cxnSpMkLst>
            <pc:docMk/>
            <pc:sldMk cId="2858277977" sldId="523"/>
            <ac:cxnSpMk id="190" creationId="{3C5CCF92-5D3D-4820-AF3E-DC52C03A2E71}"/>
          </ac:cxnSpMkLst>
        </pc:cxnChg>
        <pc:cxnChg chg="del mod">
          <ac:chgData name="Ragnhild Halvorsrud" userId="917ea340-fd63-490f-a7db-68428d24cf32" providerId="ADAL" clId="{3F26B701-AADC-4668-AAA4-FB7BA2B947B1}" dt="2020-06-19T09:17:11.218" v="5156" actId="478"/>
          <ac:cxnSpMkLst>
            <pc:docMk/>
            <pc:sldMk cId="2858277977" sldId="523"/>
            <ac:cxnSpMk id="196" creationId="{27FD458D-4CAC-43A8-984A-F168CF0A1BEC}"/>
          </ac:cxnSpMkLst>
        </pc:cxnChg>
        <pc:cxnChg chg="del mod">
          <ac:chgData name="Ragnhild Halvorsrud" userId="917ea340-fd63-490f-a7db-68428d24cf32" providerId="ADAL" clId="{3F26B701-AADC-4668-AAA4-FB7BA2B947B1}" dt="2020-06-19T09:17:11.218" v="5156" actId="478"/>
          <ac:cxnSpMkLst>
            <pc:docMk/>
            <pc:sldMk cId="2858277977" sldId="523"/>
            <ac:cxnSpMk id="198" creationId="{E4479A84-65D9-4E16-9E01-89EB06799EF9}"/>
          </ac:cxnSpMkLst>
        </pc:cxnChg>
        <pc:cxnChg chg="del mod">
          <ac:chgData name="Ragnhild Halvorsrud" userId="917ea340-fd63-490f-a7db-68428d24cf32" providerId="ADAL" clId="{3F26B701-AADC-4668-AAA4-FB7BA2B947B1}" dt="2020-06-19T09:17:11.218" v="5156" actId="478"/>
          <ac:cxnSpMkLst>
            <pc:docMk/>
            <pc:sldMk cId="2858277977" sldId="523"/>
            <ac:cxnSpMk id="204" creationId="{BCB84761-BEC8-4692-AAD7-6D21A85622CE}"/>
          </ac:cxnSpMkLst>
        </pc:cxnChg>
        <pc:cxnChg chg="del mod">
          <ac:chgData name="Ragnhild Halvorsrud" userId="917ea340-fd63-490f-a7db-68428d24cf32" providerId="ADAL" clId="{3F26B701-AADC-4668-AAA4-FB7BA2B947B1}" dt="2020-06-19T09:17:11.218" v="5156" actId="478"/>
          <ac:cxnSpMkLst>
            <pc:docMk/>
            <pc:sldMk cId="2858277977" sldId="523"/>
            <ac:cxnSpMk id="214" creationId="{109F0D0A-DC20-46D8-8012-AA6B3D021B8A}"/>
          </ac:cxnSpMkLst>
        </pc:cxnChg>
        <pc:cxnChg chg="del mod">
          <ac:chgData name="Ragnhild Halvorsrud" userId="917ea340-fd63-490f-a7db-68428d24cf32" providerId="ADAL" clId="{3F26B701-AADC-4668-AAA4-FB7BA2B947B1}" dt="2020-06-19T09:17:11.218" v="5156" actId="478"/>
          <ac:cxnSpMkLst>
            <pc:docMk/>
            <pc:sldMk cId="2858277977" sldId="523"/>
            <ac:cxnSpMk id="215" creationId="{BCC19FAC-4867-404B-955D-18DE2CB30C79}"/>
          </ac:cxnSpMkLst>
        </pc:cxnChg>
        <pc:cxnChg chg="del mod">
          <ac:chgData name="Ragnhild Halvorsrud" userId="917ea340-fd63-490f-a7db-68428d24cf32" providerId="ADAL" clId="{3F26B701-AADC-4668-AAA4-FB7BA2B947B1}" dt="2020-06-19T09:17:11.218" v="5156" actId="478"/>
          <ac:cxnSpMkLst>
            <pc:docMk/>
            <pc:sldMk cId="2858277977" sldId="523"/>
            <ac:cxnSpMk id="216" creationId="{0FA20378-BAC4-40EC-BE81-57D3DA4DA941}"/>
          </ac:cxnSpMkLst>
        </pc:cxnChg>
        <pc:cxnChg chg="del mod">
          <ac:chgData name="Ragnhild Halvorsrud" userId="917ea340-fd63-490f-a7db-68428d24cf32" providerId="ADAL" clId="{3F26B701-AADC-4668-AAA4-FB7BA2B947B1}" dt="2020-06-19T09:17:11.218" v="5156" actId="478"/>
          <ac:cxnSpMkLst>
            <pc:docMk/>
            <pc:sldMk cId="2858277977" sldId="523"/>
            <ac:cxnSpMk id="217" creationId="{4CC02713-F44D-443D-85C2-B1CE5AAFB899}"/>
          </ac:cxnSpMkLst>
        </pc:cxnChg>
        <pc:cxnChg chg="del mod">
          <ac:chgData name="Ragnhild Halvorsrud" userId="917ea340-fd63-490f-a7db-68428d24cf32" providerId="ADAL" clId="{3F26B701-AADC-4668-AAA4-FB7BA2B947B1}" dt="2020-06-19T09:17:11.218" v="5156" actId="478"/>
          <ac:cxnSpMkLst>
            <pc:docMk/>
            <pc:sldMk cId="2858277977" sldId="523"/>
            <ac:cxnSpMk id="218" creationId="{410FE770-A52E-4EF9-A51E-99FD1B4AACE6}"/>
          </ac:cxnSpMkLst>
        </pc:cxnChg>
        <pc:cxnChg chg="del mod">
          <ac:chgData name="Ragnhild Halvorsrud" userId="917ea340-fd63-490f-a7db-68428d24cf32" providerId="ADAL" clId="{3F26B701-AADC-4668-AAA4-FB7BA2B947B1}" dt="2020-06-19T09:17:11.218" v="5156" actId="478"/>
          <ac:cxnSpMkLst>
            <pc:docMk/>
            <pc:sldMk cId="2858277977" sldId="523"/>
            <ac:cxnSpMk id="219" creationId="{00481B7B-BD51-4558-9BE5-EB7427DE63FA}"/>
          </ac:cxnSpMkLst>
        </pc:cxnChg>
        <pc:cxnChg chg="del mod">
          <ac:chgData name="Ragnhild Halvorsrud" userId="917ea340-fd63-490f-a7db-68428d24cf32" providerId="ADAL" clId="{3F26B701-AADC-4668-AAA4-FB7BA2B947B1}" dt="2020-06-19T09:17:11.218" v="5156" actId="478"/>
          <ac:cxnSpMkLst>
            <pc:docMk/>
            <pc:sldMk cId="2858277977" sldId="523"/>
            <ac:cxnSpMk id="220" creationId="{F42A8645-2AB0-44DF-B2FA-F85077B75279}"/>
          </ac:cxnSpMkLst>
        </pc:cxnChg>
        <pc:cxnChg chg="del mod">
          <ac:chgData name="Ragnhild Halvorsrud" userId="917ea340-fd63-490f-a7db-68428d24cf32" providerId="ADAL" clId="{3F26B701-AADC-4668-AAA4-FB7BA2B947B1}" dt="2020-06-19T09:17:11.218" v="5156" actId="478"/>
          <ac:cxnSpMkLst>
            <pc:docMk/>
            <pc:sldMk cId="2858277977" sldId="523"/>
            <ac:cxnSpMk id="222" creationId="{6C8D2EAA-7D13-4F83-985C-BF0463BCB2C0}"/>
          </ac:cxnSpMkLst>
        </pc:cxnChg>
        <pc:cxnChg chg="del mod">
          <ac:chgData name="Ragnhild Halvorsrud" userId="917ea340-fd63-490f-a7db-68428d24cf32" providerId="ADAL" clId="{3F26B701-AADC-4668-AAA4-FB7BA2B947B1}" dt="2020-06-19T09:17:11.218" v="5156" actId="478"/>
          <ac:cxnSpMkLst>
            <pc:docMk/>
            <pc:sldMk cId="2858277977" sldId="523"/>
            <ac:cxnSpMk id="224" creationId="{39B3B52D-5967-4240-BCF7-077463DF4120}"/>
          </ac:cxnSpMkLst>
        </pc:cxnChg>
        <pc:cxnChg chg="del mod">
          <ac:chgData name="Ragnhild Halvorsrud" userId="917ea340-fd63-490f-a7db-68428d24cf32" providerId="ADAL" clId="{3F26B701-AADC-4668-AAA4-FB7BA2B947B1}" dt="2020-06-19T09:17:11.218" v="5156" actId="478"/>
          <ac:cxnSpMkLst>
            <pc:docMk/>
            <pc:sldMk cId="2858277977" sldId="523"/>
            <ac:cxnSpMk id="225" creationId="{A65CB5B3-9BD6-4F1A-8BC0-59BA5A25A0B8}"/>
          </ac:cxnSpMkLst>
        </pc:cxnChg>
        <pc:cxnChg chg="del mod">
          <ac:chgData name="Ragnhild Halvorsrud" userId="917ea340-fd63-490f-a7db-68428d24cf32" providerId="ADAL" clId="{3F26B701-AADC-4668-AAA4-FB7BA2B947B1}" dt="2020-06-19T09:17:11.218" v="5156" actId="478"/>
          <ac:cxnSpMkLst>
            <pc:docMk/>
            <pc:sldMk cId="2858277977" sldId="523"/>
            <ac:cxnSpMk id="228" creationId="{7D95B863-3362-4716-8592-49C88349627C}"/>
          </ac:cxnSpMkLst>
        </pc:cxnChg>
        <pc:cxnChg chg="del mod">
          <ac:chgData name="Ragnhild Halvorsrud" userId="917ea340-fd63-490f-a7db-68428d24cf32" providerId="ADAL" clId="{3F26B701-AADC-4668-AAA4-FB7BA2B947B1}" dt="2020-06-19T09:17:11.218" v="5156" actId="478"/>
          <ac:cxnSpMkLst>
            <pc:docMk/>
            <pc:sldMk cId="2858277977" sldId="523"/>
            <ac:cxnSpMk id="229" creationId="{6CA1ABCB-666E-4878-8AFC-4EF9C2633DD1}"/>
          </ac:cxnSpMkLst>
        </pc:cxnChg>
        <pc:cxnChg chg="del mod">
          <ac:chgData name="Ragnhild Halvorsrud" userId="917ea340-fd63-490f-a7db-68428d24cf32" providerId="ADAL" clId="{3F26B701-AADC-4668-AAA4-FB7BA2B947B1}" dt="2020-06-19T09:17:11.218" v="5156" actId="478"/>
          <ac:cxnSpMkLst>
            <pc:docMk/>
            <pc:sldMk cId="2858277977" sldId="523"/>
            <ac:cxnSpMk id="232" creationId="{25DEF4FF-6415-4C0B-94EE-F62E8CF42420}"/>
          </ac:cxnSpMkLst>
        </pc:cxnChg>
        <pc:cxnChg chg="del mod">
          <ac:chgData name="Ragnhild Halvorsrud" userId="917ea340-fd63-490f-a7db-68428d24cf32" providerId="ADAL" clId="{3F26B701-AADC-4668-AAA4-FB7BA2B947B1}" dt="2020-06-19T09:17:11.218" v="5156" actId="478"/>
          <ac:cxnSpMkLst>
            <pc:docMk/>
            <pc:sldMk cId="2858277977" sldId="523"/>
            <ac:cxnSpMk id="234" creationId="{D063C195-8D7C-4543-A211-06D7A6A17606}"/>
          </ac:cxnSpMkLst>
        </pc:cxnChg>
        <pc:cxnChg chg="del mod">
          <ac:chgData name="Ragnhild Halvorsrud" userId="917ea340-fd63-490f-a7db-68428d24cf32" providerId="ADAL" clId="{3F26B701-AADC-4668-AAA4-FB7BA2B947B1}" dt="2020-06-19T09:17:11.218" v="5156" actId="478"/>
          <ac:cxnSpMkLst>
            <pc:docMk/>
            <pc:sldMk cId="2858277977" sldId="523"/>
            <ac:cxnSpMk id="235" creationId="{05E5B2BF-F681-43B3-95AE-BC0F28EFB6F9}"/>
          </ac:cxnSpMkLst>
        </pc:cxnChg>
        <pc:cxnChg chg="del mod">
          <ac:chgData name="Ragnhild Halvorsrud" userId="917ea340-fd63-490f-a7db-68428d24cf32" providerId="ADAL" clId="{3F26B701-AADC-4668-AAA4-FB7BA2B947B1}" dt="2020-06-19T09:17:11.218" v="5156" actId="478"/>
          <ac:cxnSpMkLst>
            <pc:docMk/>
            <pc:sldMk cId="2858277977" sldId="523"/>
            <ac:cxnSpMk id="240" creationId="{29710DAE-18AD-4CEC-BC2E-6588AB2B7726}"/>
          </ac:cxnSpMkLst>
        </pc:cxnChg>
        <pc:cxnChg chg="del mod">
          <ac:chgData name="Ragnhild Halvorsrud" userId="917ea340-fd63-490f-a7db-68428d24cf32" providerId="ADAL" clId="{3F26B701-AADC-4668-AAA4-FB7BA2B947B1}" dt="2020-06-19T09:17:11.218" v="5156" actId="478"/>
          <ac:cxnSpMkLst>
            <pc:docMk/>
            <pc:sldMk cId="2858277977" sldId="523"/>
            <ac:cxnSpMk id="241" creationId="{B6FBA8A7-8E72-4D85-B08C-BEE7F8F7DDF1}"/>
          </ac:cxnSpMkLst>
        </pc:cxnChg>
        <pc:cxnChg chg="del mod">
          <ac:chgData name="Ragnhild Halvorsrud" userId="917ea340-fd63-490f-a7db-68428d24cf32" providerId="ADAL" clId="{3F26B701-AADC-4668-AAA4-FB7BA2B947B1}" dt="2020-06-19T09:17:11.218" v="5156" actId="478"/>
          <ac:cxnSpMkLst>
            <pc:docMk/>
            <pc:sldMk cId="2858277977" sldId="523"/>
            <ac:cxnSpMk id="242" creationId="{7154A460-98BC-4B3B-B627-E5DAE725307D}"/>
          </ac:cxnSpMkLst>
        </pc:cxnChg>
        <pc:cxnChg chg="del mod">
          <ac:chgData name="Ragnhild Halvorsrud" userId="917ea340-fd63-490f-a7db-68428d24cf32" providerId="ADAL" clId="{3F26B701-AADC-4668-AAA4-FB7BA2B947B1}" dt="2020-06-19T09:17:11.218" v="5156" actId="478"/>
          <ac:cxnSpMkLst>
            <pc:docMk/>
            <pc:sldMk cId="2858277977" sldId="523"/>
            <ac:cxnSpMk id="243" creationId="{6AED1F54-93AC-479E-843F-7C6E0F35A798}"/>
          </ac:cxnSpMkLst>
        </pc:cxnChg>
        <pc:cxnChg chg="del">
          <ac:chgData name="Ragnhild Halvorsrud" userId="917ea340-fd63-490f-a7db-68428d24cf32" providerId="ADAL" clId="{3F26B701-AADC-4668-AAA4-FB7BA2B947B1}" dt="2020-06-19T09:17:11.218" v="5156" actId="478"/>
          <ac:cxnSpMkLst>
            <pc:docMk/>
            <pc:sldMk cId="2858277977" sldId="523"/>
            <ac:cxnSpMk id="245" creationId="{D9E2F335-5730-41A6-93E3-482422B4DF7E}"/>
          </ac:cxnSpMkLst>
        </pc:cxnChg>
        <pc:cxnChg chg="del mod">
          <ac:chgData name="Ragnhild Halvorsrud" userId="917ea340-fd63-490f-a7db-68428d24cf32" providerId="ADAL" clId="{3F26B701-AADC-4668-AAA4-FB7BA2B947B1}" dt="2020-06-19T09:17:11.218" v="5156" actId="478"/>
          <ac:cxnSpMkLst>
            <pc:docMk/>
            <pc:sldMk cId="2858277977" sldId="523"/>
            <ac:cxnSpMk id="247" creationId="{933BDDBE-E1B2-4EEA-A423-946EB9623D85}"/>
          </ac:cxnSpMkLst>
        </pc:cxnChg>
        <pc:cxnChg chg="del mod">
          <ac:chgData name="Ragnhild Halvorsrud" userId="917ea340-fd63-490f-a7db-68428d24cf32" providerId="ADAL" clId="{3F26B701-AADC-4668-AAA4-FB7BA2B947B1}" dt="2020-06-19T09:17:11.218" v="5156" actId="478"/>
          <ac:cxnSpMkLst>
            <pc:docMk/>
            <pc:sldMk cId="2858277977" sldId="523"/>
            <ac:cxnSpMk id="248" creationId="{511796D2-BF0F-4434-BE95-E9CBAE8011BD}"/>
          </ac:cxnSpMkLst>
        </pc:cxnChg>
        <pc:cxnChg chg="del mod">
          <ac:chgData name="Ragnhild Halvorsrud" userId="917ea340-fd63-490f-a7db-68428d24cf32" providerId="ADAL" clId="{3F26B701-AADC-4668-AAA4-FB7BA2B947B1}" dt="2020-06-19T09:17:11.218" v="5156" actId="478"/>
          <ac:cxnSpMkLst>
            <pc:docMk/>
            <pc:sldMk cId="2858277977" sldId="523"/>
            <ac:cxnSpMk id="252" creationId="{36BC4F0B-9D4D-494B-967E-AC8AC0E22B63}"/>
          </ac:cxnSpMkLst>
        </pc:cxnChg>
        <pc:cxnChg chg="del mod">
          <ac:chgData name="Ragnhild Halvorsrud" userId="917ea340-fd63-490f-a7db-68428d24cf32" providerId="ADAL" clId="{3F26B701-AADC-4668-AAA4-FB7BA2B947B1}" dt="2020-06-19T09:17:11.218" v="5156" actId="478"/>
          <ac:cxnSpMkLst>
            <pc:docMk/>
            <pc:sldMk cId="2858277977" sldId="523"/>
            <ac:cxnSpMk id="256" creationId="{DC4681DC-AD63-45C9-8EEE-9900C631E8CE}"/>
          </ac:cxnSpMkLst>
        </pc:cxnChg>
        <pc:cxnChg chg="del mod">
          <ac:chgData name="Ragnhild Halvorsrud" userId="917ea340-fd63-490f-a7db-68428d24cf32" providerId="ADAL" clId="{3F26B701-AADC-4668-AAA4-FB7BA2B947B1}" dt="2020-06-19T09:17:11.218" v="5156" actId="478"/>
          <ac:cxnSpMkLst>
            <pc:docMk/>
            <pc:sldMk cId="2858277977" sldId="523"/>
            <ac:cxnSpMk id="257" creationId="{223F4C44-4B69-4ECB-BBE8-241ECF05CA7E}"/>
          </ac:cxnSpMkLst>
        </pc:cxnChg>
        <pc:cxnChg chg="del mod">
          <ac:chgData name="Ragnhild Halvorsrud" userId="917ea340-fd63-490f-a7db-68428d24cf32" providerId="ADAL" clId="{3F26B701-AADC-4668-AAA4-FB7BA2B947B1}" dt="2020-06-19T09:17:11.218" v="5156" actId="478"/>
          <ac:cxnSpMkLst>
            <pc:docMk/>
            <pc:sldMk cId="2858277977" sldId="523"/>
            <ac:cxnSpMk id="258" creationId="{5A15FD9C-BD98-49B0-AA73-30A4A48D890D}"/>
          </ac:cxnSpMkLst>
        </pc:cxnChg>
        <pc:cxnChg chg="del mod">
          <ac:chgData name="Ragnhild Halvorsrud" userId="917ea340-fd63-490f-a7db-68428d24cf32" providerId="ADAL" clId="{3F26B701-AADC-4668-AAA4-FB7BA2B947B1}" dt="2020-06-19T09:17:11.218" v="5156" actId="478"/>
          <ac:cxnSpMkLst>
            <pc:docMk/>
            <pc:sldMk cId="2858277977" sldId="523"/>
            <ac:cxnSpMk id="261" creationId="{282FF727-6A8E-4D66-8AD8-F766FFA66D82}"/>
          </ac:cxnSpMkLst>
        </pc:cxnChg>
        <pc:cxnChg chg="del mod">
          <ac:chgData name="Ragnhild Halvorsrud" userId="917ea340-fd63-490f-a7db-68428d24cf32" providerId="ADAL" clId="{3F26B701-AADC-4668-AAA4-FB7BA2B947B1}" dt="2020-06-19T09:17:11.218" v="5156" actId="478"/>
          <ac:cxnSpMkLst>
            <pc:docMk/>
            <pc:sldMk cId="2858277977" sldId="523"/>
            <ac:cxnSpMk id="262" creationId="{90456A34-254A-4767-9963-63D705062CE1}"/>
          </ac:cxnSpMkLst>
        </pc:cxnChg>
        <pc:cxnChg chg="del mod">
          <ac:chgData name="Ragnhild Halvorsrud" userId="917ea340-fd63-490f-a7db-68428d24cf32" providerId="ADAL" clId="{3F26B701-AADC-4668-AAA4-FB7BA2B947B1}" dt="2020-06-19T09:17:11.218" v="5156" actId="478"/>
          <ac:cxnSpMkLst>
            <pc:docMk/>
            <pc:sldMk cId="2858277977" sldId="523"/>
            <ac:cxnSpMk id="263" creationId="{07089982-69B3-4240-A902-564D50E3CECA}"/>
          </ac:cxnSpMkLst>
        </pc:cxnChg>
        <pc:cxnChg chg="del mod">
          <ac:chgData name="Ragnhild Halvorsrud" userId="917ea340-fd63-490f-a7db-68428d24cf32" providerId="ADAL" clId="{3F26B701-AADC-4668-AAA4-FB7BA2B947B1}" dt="2020-06-19T09:17:11.218" v="5156" actId="478"/>
          <ac:cxnSpMkLst>
            <pc:docMk/>
            <pc:sldMk cId="2858277977" sldId="523"/>
            <ac:cxnSpMk id="265" creationId="{6F20D73F-B314-4D61-ACC1-F858D8700AC8}"/>
          </ac:cxnSpMkLst>
        </pc:cxnChg>
        <pc:cxnChg chg="del mod">
          <ac:chgData name="Ragnhild Halvorsrud" userId="917ea340-fd63-490f-a7db-68428d24cf32" providerId="ADAL" clId="{3F26B701-AADC-4668-AAA4-FB7BA2B947B1}" dt="2020-06-19T09:17:11.218" v="5156" actId="478"/>
          <ac:cxnSpMkLst>
            <pc:docMk/>
            <pc:sldMk cId="2858277977" sldId="523"/>
            <ac:cxnSpMk id="266" creationId="{B7DC57F0-711B-40A1-BAB6-588C59269A8A}"/>
          </ac:cxnSpMkLst>
        </pc:cxnChg>
        <pc:cxnChg chg="del mod">
          <ac:chgData name="Ragnhild Halvorsrud" userId="917ea340-fd63-490f-a7db-68428d24cf32" providerId="ADAL" clId="{3F26B701-AADC-4668-AAA4-FB7BA2B947B1}" dt="2020-06-19T09:17:11.218" v="5156" actId="478"/>
          <ac:cxnSpMkLst>
            <pc:docMk/>
            <pc:sldMk cId="2858277977" sldId="523"/>
            <ac:cxnSpMk id="268" creationId="{E58EF18C-81DD-429D-8A29-BC59C42192BB}"/>
          </ac:cxnSpMkLst>
        </pc:cxnChg>
        <pc:cxnChg chg="del mod">
          <ac:chgData name="Ragnhild Halvorsrud" userId="917ea340-fd63-490f-a7db-68428d24cf32" providerId="ADAL" clId="{3F26B701-AADC-4668-AAA4-FB7BA2B947B1}" dt="2020-06-19T09:17:11.218" v="5156" actId="478"/>
          <ac:cxnSpMkLst>
            <pc:docMk/>
            <pc:sldMk cId="2858277977" sldId="523"/>
            <ac:cxnSpMk id="272" creationId="{F02B9DE6-959D-4057-B5F3-8CC69EBB24E1}"/>
          </ac:cxnSpMkLst>
        </pc:cxnChg>
        <pc:cxnChg chg="del mod">
          <ac:chgData name="Ragnhild Halvorsrud" userId="917ea340-fd63-490f-a7db-68428d24cf32" providerId="ADAL" clId="{3F26B701-AADC-4668-AAA4-FB7BA2B947B1}" dt="2020-06-19T09:17:11.218" v="5156" actId="478"/>
          <ac:cxnSpMkLst>
            <pc:docMk/>
            <pc:sldMk cId="2858277977" sldId="523"/>
            <ac:cxnSpMk id="273" creationId="{BCA57DA5-970B-431A-9CFF-A9B7343320EC}"/>
          </ac:cxnSpMkLst>
        </pc:cxnChg>
        <pc:cxnChg chg="del">
          <ac:chgData name="Ragnhild Halvorsrud" userId="917ea340-fd63-490f-a7db-68428d24cf32" providerId="ADAL" clId="{3F26B701-AADC-4668-AAA4-FB7BA2B947B1}" dt="2020-06-19T09:17:11.218" v="5156" actId="478"/>
          <ac:cxnSpMkLst>
            <pc:docMk/>
            <pc:sldMk cId="2858277977" sldId="523"/>
            <ac:cxnSpMk id="275" creationId="{177416E8-F501-4CB7-B015-26491534FDA2}"/>
          </ac:cxnSpMkLst>
        </pc:cxnChg>
        <pc:cxnChg chg="del mod">
          <ac:chgData name="Ragnhild Halvorsrud" userId="917ea340-fd63-490f-a7db-68428d24cf32" providerId="ADAL" clId="{3F26B701-AADC-4668-AAA4-FB7BA2B947B1}" dt="2020-06-19T09:17:11.218" v="5156" actId="478"/>
          <ac:cxnSpMkLst>
            <pc:docMk/>
            <pc:sldMk cId="2858277977" sldId="523"/>
            <ac:cxnSpMk id="277" creationId="{0BF4590C-3583-42EF-BD47-6C8801CFC845}"/>
          </ac:cxnSpMkLst>
        </pc:cxnChg>
        <pc:cxnChg chg="del mod">
          <ac:chgData name="Ragnhild Halvorsrud" userId="917ea340-fd63-490f-a7db-68428d24cf32" providerId="ADAL" clId="{3F26B701-AADC-4668-AAA4-FB7BA2B947B1}" dt="2020-06-19T09:17:11.218" v="5156" actId="478"/>
          <ac:cxnSpMkLst>
            <pc:docMk/>
            <pc:sldMk cId="2858277977" sldId="523"/>
            <ac:cxnSpMk id="281" creationId="{89852529-C8A5-4B70-BB53-0F1E6180BA8B}"/>
          </ac:cxnSpMkLst>
        </pc:cxnChg>
        <pc:cxnChg chg="del mod">
          <ac:chgData name="Ragnhild Halvorsrud" userId="917ea340-fd63-490f-a7db-68428d24cf32" providerId="ADAL" clId="{3F26B701-AADC-4668-AAA4-FB7BA2B947B1}" dt="2020-06-19T09:17:11.218" v="5156" actId="478"/>
          <ac:cxnSpMkLst>
            <pc:docMk/>
            <pc:sldMk cId="2858277977" sldId="523"/>
            <ac:cxnSpMk id="283" creationId="{095A87F3-FB51-4D2E-B594-CBB40ADBE3F8}"/>
          </ac:cxnSpMkLst>
        </pc:cxnChg>
        <pc:cxnChg chg="del mod">
          <ac:chgData name="Ragnhild Halvorsrud" userId="917ea340-fd63-490f-a7db-68428d24cf32" providerId="ADAL" clId="{3F26B701-AADC-4668-AAA4-FB7BA2B947B1}" dt="2020-06-19T09:17:11.218" v="5156" actId="478"/>
          <ac:cxnSpMkLst>
            <pc:docMk/>
            <pc:sldMk cId="2858277977" sldId="523"/>
            <ac:cxnSpMk id="284" creationId="{CA8E2B18-B8A7-4422-BC9C-8E922ECD61EE}"/>
          </ac:cxnSpMkLst>
        </pc:cxnChg>
        <pc:cxnChg chg="del mod">
          <ac:chgData name="Ragnhild Halvorsrud" userId="917ea340-fd63-490f-a7db-68428d24cf32" providerId="ADAL" clId="{3F26B701-AADC-4668-AAA4-FB7BA2B947B1}" dt="2020-06-19T09:17:11.218" v="5156" actId="478"/>
          <ac:cxnSpMkLst>
            <pc:docMk/>
            <pc:sldMk cId="2858277977" sldId="523"/>
            <ac:cxnSpMk id="285" creationId="{2658C360-7E7B-4E2D-8A96-76819C27E4AD}"/>
          </ac:cxnSpMkLst>
        </pc:cxnChg>
        <pc:cxnChg chg="del mod">
          <ac:chgData name="Ragnhild Halvorsrud" userId="917ea340-fd63-490f-a7db-68428d24cf32" providerId="ADAL" clId="{3F26B701-AADC-4668-AAA4-FB7BA2B947B1}" dt="2020-06-19T09:17:11.218" v="5156" actId="478"/>
          <ac:cxnSpMkLst>
            <pc:docMk/>
            <pc:sldMk cId="2858277977" sldId="523"/>
            <ac:cxnSpMk id="288" creationId="{72E7B97E-1042-4312-93D2-1E178517A682}"/>
          </ac:cxnSpMkLst>
        </pc:cxnChg>
        <pc:cxnChg chg="del mod">
          <ac:chgData name="Ragnhild Halvorsrud" userId="917ea340-fd63-490f-a7db-68428d24cf32" providerId="ADAL" clId="{3F26B701-AADC-4668-AAA4-FB7BA2B947B1}" dt="2020-06-19T09:17:11.218" v="5156" actId="478"/>
          <ac:cxnSpMkLst>
            <pc:docMk/>
            <pc:sldMk cId="2858277977" sldId="523"/>
            <ac:cxnSpMk id="289" creationId="{4C79E1F9-6933-40A1-98E5-3CCFE69AD31A}"/>
          </ac:cxnSpMkLst>
        </pc:cxnChg>
        <pc:cxnChg chg="del mod">
          <ac:chgData name="Ragnhild Halvorsrud" userId="917ea340-fd63-490f-a7db-68428d24cf32" providerId="ADAL" clId="{3F26B701-AADC-4668-AAA4-FB7BA2B947B1}" dt="2020-06-19T09:17:11.218" v="5156" actId="478"/>
          <ac:cxnSpMkLst>
            <pc:docMk/>
            <pc:sldMk cId="2858277977" sldId="523"/>
            <ac:cxnSpMk id="290" creationId="{9D632D2D-E159-422D-9965-E6CF46747B45}"/>
          </ac:cxnSpMkLst>
        </pc:cxnChg>
        <pc:cxnChg chg="del mod">
          <ac:chgData name="Ragnhild Halvorsrud" userId="917ea340-fd63-490f-a7db-68428d24cf32" providerId="ADAL" clId="{3F26B701-AADC-4668-AAA4-FB7BA2B947B1}" dt="2020-06-19T09:17:11.218" v="5156" actId="478"/>
          <ac:cxnSpMkLst>
            <pc:docMk/>
            <pc:sldMk cId="2858277977" sldId="523"/>
            <ac:cxnSpMk id="291" creationId="{FC536F9B-9CA7-42CA-859F-50A90CD3E80C}"/>
          </ac:cxnSpMkLst>
        </pc:cxnChg>
        <pc:cxnChg chg="del mod">
          <ac:chgData name="Ragnhild Halvorsrud" userId="917ea340-fd63-490f-a7db-68428d24cf32" providerId="ADAL" clId="{3F26B701-AADC-4668-AAA4-FB7BA2B947B1}" dt="2020-06-19T09:17:11.218" v="5156" actId="478"/>
          <ac:cxnSpMkLst>
            <pc:docMk/>
            <pc:sldMk cId="2858277977" sldId="523"/>
            <ac:cxnSpMk id="292" creationId="{3E6F32D1-DBB9-4685-9F6E-544E5E3D7A0B}"/>
          </ac:cxnSpMkLst>
        </pc:cxnChg>
        <pc:cxnChg chg="del mod">
          <ac:chgData name="Ragnhild Halvorsrud" userId="917ea340-fd63-490f-a7db-68428d24cf32" providerId="ADAL" clId="{3F26B701-AADC-4668-AAA4-FB7BA2B947B1}" dt="2020-06-19T09:17:11.218" v="5156" actId="478"/>
          <ac:cxnSpMkLst>
            <pc:docMk/>
            <pc:sldMk cId="2858277977" sldId="523"/>
            <ac:cxnSpMk id="293" creationId="{33C9F67A-8F20-43F6-9CAF-4500A9BBE821}"/>
          </ac:cxnSpMkLst>
        </pc:cxnChg>
        <pc:cxnChg chg="del mod">
          <ac:chgData name="Ragnhild Halvorsrud" userId="917ea340-fd63-490f-a7db-68428d24cf32" providerId="ADAL" clId="{3F26B701-AADC-4668-AAA4-FB7BA2B947B1}" dt="2020-06-19T09:17:11.218" v="5156" actId="478"/>
          <ac:cxnSpMkLst>
            <pc:docMk/>
            <pc:sldMk cId="2858277977" sldId="523"/>
            <ac:cxnSpMk id="294" creationId="{8BE42847-51E9-4CE6-9642-EE97C0A47C44}"/>
          </ac:cxnSpMkLst>
        </pc:cxnChg>
        <pc:cxnChg chg="del mod">
          <ac:chgData name="Ragnhild Halvorsrud" userId="917ea340-fd63-490f-a7db-68428d24cf32" providerId="ADAL" clId="{3F26B701-AADC-4668-AAA4-FB7BA2B947B1}" dt="2020-06-19T09:17:11.218" v="5156" actId="478"/>
          <ac:cxnSpMkLst>
            <pc:docMk/>
            <pc:sldMk cId="2858277977" sldId="523"/>
            <ac:cxnSpMk id="295" creationId="{FD1A917F-7DBD-4F9D-A013-EE5B0A1276CF}"/>
          </ac:cxnSpMkLst>
        </pc:cxnChg>
        <pc:cxnChg chg="del mod">
          <ac:chgData name="Ragnhild Halvorsrud" userId="917ea340-fd63-490f-a7db-68428d24cf32" providerId="ADAL" clId="{3F26B701-AADC-4668-AAA4-FB7BA2B947B1}" dt="2020-06-19T09:17:11.218" v="5156" actId="478"/>
          <ac:cxnSpMkLst>
            <pc:docMk/>
            <pc:sldMk cId="2858277977" sldId="523"/>
            <ac:cxnSpMk id="296" creationId="{A9479816-DB06-4F3D-B470-0134C048DDED}"/>
          </ac:cxnSpMkLst>
        </pc:cxnChg>
        <pc:cxnChg chg="del mod">
          <ac:chgData name="Ragnhild Halvorsrud" userId="917ea340-fd63-490f-a7db-68428d24cf32" providerId="ADAL" clId="{3F26B701-AADC-4668-AAA4-FB7BA2B947B1}" dt="2020-06-19T09:17:11.218" v="5156" actId="478"/>
          <ac:cxnSpMkLst>
            <pc:docMk/>
            <pc:sldMk cId="2858277977" sldId="523"/>
            <ac:cxnSpMk id="297" creationId="{0A9C180E-55BC-4E9B-AB2C-A0CD334470A4}"/>
          </ac:cxnSpMkLst>
        </pc:cxnChg>
        <pc:cxnChg chg="del">
          <ac:chgData name="Ragnhild Halvorsrud" userId="917ea340-fd63-490f-a7db-68428d24cf32" providerId="ADAL" clId="{3F26B701-AADC-4668-AAA4-FB7BA2B947B1}" dt="2020-06-19T09:17:11.218" v="5156" actId="478"/>
          <ac:cxnSpMkLst>
            <pc:docMk/>
            <pc:sldMk cId="2858277977" sldId="523"/>
            <ac:cxnSpMk id="298" creationId="{E6C22F08-EE7B-4EDC-8D27-6A3C60F9CCF4}"/>
          </ac:cxnSpMkLst>
        </pc:cxnChg>
        <pc:cxnChg chg="del mod">
          <ac:chgData name="Ragnhild Halvorsrud" userId="917ea340-fd63-490f-a7db-68428d24cf32" providerId="ADAL" clId="{3F26B701-AADC-4668-AAA4-FB7BA2B947B1}" dt="2020-06-19T09:32:36.918" v="6758" actId="478"/>
          <ac:cxnSpMkLst>
            <pc:docMk/>
            <pc:sldMk cId="2858277977" sldId="523"/>
            <ac:cxnSpMk id="304" creationId="{DD816C4A-6D62-4551-AF12-F896E55AFB63}"/>
          </ac:cxnSpMkLst>
        </pc:cxnChg>
        <pc:cxnChg chg="mod">
          <ac:chgData name="Ragnhild Halvorsrud" userId="917ea340-fd63-490f-a7db-68428d24cf32" providerId="ADAL" clId="{3F26B701-AADC-4668-AAA4-FB7BA2B947B1}" dt="2020-06-19T09:17:28.036" v="5157"/>
          <ac:cxnSpMkLst>
            <pc:docMk/>
            <pc:sldMk cId="2858277977" sldId="523"/>
            <ac:cxnSpMk id="310" creationId="{DA74E0DA-09E2-4B57-9AFC-2A81CF4C5BFB}"/>
          </ac:cxnSpMkLst>
        </pc:cxnChg>
        <pc:cxnChg chg="mod">
          <ac:chgData name="Ragnhild Halvorsrud" userId="917ea340-fd63-490f-a7db-68428d24cf32" providerId="ADAL" clId="{3F26B701-AADC-4668-AAA4-FB7BA2B947B1}" dt="2020-06-19T09:17:28.036" v="5157"/>
          <ac:cxnSpMkLst>
            <pc:docMk/>
            <pc:sldMk cId="2858277977" sldId="523"/>
            <ac:cxnSpMk id="321" creationId="{CD8D0C51-4534-44F3-9D2E-9833FC324CCA}"/>
          </ac:cxnSpMkLst>
        </pc:cxnChg>
        <pc:cxnChg chg="mod">
          <ac:chgData name="Ragnhild Halvorsrud" userId="917ea340-fd63-490f-a7db-68428d24cf32" providerId="ADAL" clId="{3F26B701-AADC-4668-AAA4-FB7BA2B947B1}" dt="2020-06-19T09:17:28.036" v="5157"/>
          <ac:cxnSpMkLst>
            <pc:docMk/>
            <pc:sldMk cId="2858277977" sldId="523"/>
            <ac:cxnSpMk id="330" creationId="{D6BF3F82-0E2B-4452-97F4-1CA6995722C2}"/>
          </ac:cxnSpMkLst>
        </pc:cxnChg>
        <pc:cxnChg chg="mod">
          <ac:chgData name="Ragnhild Halvorsrud" userId="917ea340-fd63-490f-a7db-68428d24cf32" providerId="ADAL" clId="{3F26B701-AADC-4668-AAA4-FB7BA2B947B1}" dt="2020-06-19T09:17:28.036" v="5157"/>
          <ac:cxnSpMkLst>
            <pc:docMk/>
            <pc:sldMk cId="2858277977" sldId="523"/>
            <ac:cxnSpMk id="339" creationId="{25C0FD35-778E-4D37-B631-0E558D2ACCF5}"/>
          </ac:cxnSpMkLst>
        </pc:cxnChg>
        <pc:cxnChg chg="mod">
          <ac:chgData name="Ragnhild Halvorsrud" userId="917ea340-fd63-490f-a7db-68428d24cf32" providerId="ADAL" clId="{3F26B701-AADC-4668-AAA4-FB7BA2B947B1}" dt="2020-06-19T09:17:28.036" v="5157"/>
          <ac:cxnSpMkLst>
            <pc:docMk/>
            <pc:sldMk cId="2858277977" sldId="523"/>
            <ac:cxnSpMk id="348" creationId="{2E8D9467-4041-4FCF-9FCC-30FF1F889D5D}"/>
          </ac:cxnSpMkLst>
        </pc:cxnChg>
        <pc:cxnChg chg="mod">
          <ac:chgData name="Ragnhild Halvorsrud" userId="917ea340-fd63-490f-a7db-68428d24cf32" providerId="ADAL" clId="{3F26B701-AADC-4668-AAA4-FB7BA2B947B1}" dt="2020-06-19T09:17:28.036" v="5157"/>
          <ac:cxnSpMkLst>
            <pc:docMk/>
            <pc:sldMk cId="2858277977" sldId="523"/>
            <ac:cxnSpMk id="357" creationId="{2E3C1DC8-E83C-410A-AA78-37B5F84D7BC1}"/>
          </ac:cxnSpMkLst>
        </pc:cxnChg>
        <pc:cxnChg chg="mod">
          <ac:chgData name="Ragnhild Halvorsrud" userId="917ea340-fd63-490f-a7db-68428d24cf32" providerId="ADAL" clId="{3F26B701-AADC-4668-AAA4-FB7BA2B947B1}" dt="2020-06-19T09:17:28.036" v="5157"/>
          <ac:cxnSpMkLst>
            <pc:docMk/>
            <pc:sldMk cId="2858277977" sldId="523"/>
            <ac:cxnSpMk id="372" creationId="{1E972725-A77B-401B-80E9-1C62B58C8422}"/>
          </ac:cxnSpMkLst>
        </pc:cxnChg>
        <pc:cxnChg chg="mod">
          <ac:chgData name="Ragnhild Halvorsrud" userId="917ea340-fd63-490f-a7db-68428d24cf32" providerId="ADAL" clId="{3F26B701-AADC-4668-AAA4-FB7BA2B947B1}" dt="2020-06-19T09:17:28.036" v="5157"/>
          <ac:cxnSpMkLst>
            <pc:docMk/>
            <pc:sldMk cId="2858277977" sldId="523"/>
            <ac:cxnSpMk id="373" creationId="{A68A6538-10CE-4E2D-9952-5250272B9799}"/>
          </ac:cxnSpMkLst>
        </pc:cxnChg>
        <pc:cxnChg chg="mod">
          <ac:chgData name="Ragnhild Halvorsrud" userId="917ea340-fd63-490f-a7db-68428d24cf32" providerId="ADAL" clId="{3F26B701-AADC-4668-AAA4-FB7BA2B947B1}" dt="2020-06-19T09:17:28.036" v="5157"/>
          <ac:cxnSpMkLst>
            <pc:docMk/>
            <pc:sldMk cId="2858277977" sldId="523"/>
            <ac:cxnSpMk id="374" creationId="{3BC3A690-266C-426E-82C9-F63C5C1A2A73}"/>
          </ac:cxnSpMkLst>
        </pc:cxnChg>
        <pc:cxnChg chg="mod">
          <ac:chgData name="Ragnhild Halvorsrud" userId="917ea340-fd63-490f-a7db-68428d24cf32" providerId="ADAL" clId="{3F26B701-AADC-4668-AAA4-FB7BA2B947B1}" dt="2020-06-19T09:17:28.036" v="5157"/>
          <ac:cxnSpMkLst>
            <pc:docMk/>
            <pc:sldMk cId="2858277977" sldId="523"/>
            <ac:cxnSpMk id="375" creationId="{55193BD6-228B-442C-BD28-E52F419F8C2F}"/>
          </ac:cxnSpMkLst>
        </pc:cxnChg>
        <pc:cxnChg chg="mod">
          <ac:chgData name="Ragnhild Halvorsrud" userId="917ea340-fd63-490f-a7db-68428d24cf32" providerId="ADAL" clId="{3F26B701-AADC-4668-AAA4-FB7BA2B947B1}" dt="2020-06-19T09:17:28.036" v="5157"/>
          <ac:cxnSpMkLst>
            <pc:docMk/>
            <pc:sldMk cId="2858277977" sldId="523"/>
            <ac:cxnSpMk id="376" creationId="{AEB6AC55-D840-4126-838C-261AF656FAFB}"/>
          </ac:cxnSpMkLst>
        </pc:cxnChg>
        <pc:cxnChg chg="mod">
          <ac:chgData name="Ragnhild Halvorsrud" userId="917ea340-fd63-490f-a7db-68428d24cf32" providerId="ADAL" clId="{3F26B701-AADC-4668-AAA4-FB7BA2B947B1}" dt="2020-06-19T09:17:28.036" v="5157"/>
          <ac:cxnSpMkLst>
            <pc:docMk/>
            <pc:sldMk cId="2858277977" sldId="523"/>
            <ac:cxnSpMk id="377" creationId="{8EF4C88F-1F27-492C-A815-C37B70E6B2DF}"/>
          </ac:cxnSpMkLst>
        </pc:cxnChg>
        <pc:cxnChg chg="mod">
          <ac:chgData name="Ragnhild Halvorsrud" userId="917ea340-fd63-490f-a7db-68428d24cf32" providerId="ADAL" clId="{3F26B701-AADC-4668-AAA4-FB7BA2B947B1}" dt="2020-06-19T09:17:28.036" v="5157"/>
          <ac:cxnSpMkLst>
            <pc:docMk/>
            <pc:sldMk cId="2858277977" sldId="523"/>
            <ac:cxnSpMk id="378" creationId="{E5939BE4-8327-4B24-BA1E-7FD56C34C538}"/>
          </ac:cxnSpMkLst>
        </pc:cxnChg>
        <pc:cxnChg chg="mod">
          <ac:chgData name="Ragnhild Halvorsrud" userId="917ea340-fd63-490f-a7db-68428d24cf32" providerId="ADAL" clId="{3F26B701-AADC-4668-AAA4-FB7BA2B947B1}" dt="2020-06-19T09:17:28.036" v="5157"/>
          <ac:cxnSpMkLst>
            <pc:docMk/>
            <pc:sldMk cId="2858277977" sldId="523"/>
            <ac:cxnSpMk id="379" creationId="{A718F227-493F-4BB1-A2D2-D17240AF77A5}"/>
          </ac:cxnSpMkLst>
        </pc:cxnChg>
        <pc:cxnChg chg="mod">
          <ac:chgData name="Ragnhild Halvorsrud" userId="917ea340-fd63-490f-a7db-68428d24cf32" providerId="ADAL" clId="{3F26B701-AADC-4668-AAA4-FB7BA2B947B1}" dt="2020-06-19T09:17:28.036" v="5157"/>
          <ac:cxnSpMkLst>
            <pc:docMk/>
            <pc:sldMk cId="2858277977" sldId="523"/>
            <ac:cxnSpMk id="380" creationId="{C5787476-46D2-462F-9E54-C3189750C83E}"/>
          </ac:cxnSpMkLst>
        </pc:cxnChg>
        <pc:cxnChg chg="mod">
          <ac:chgData name="Ragnhild Halvorsrud" userId="917ea340-fd63-490f-a7db-68428d24cf32" providerId="ADAL" clId="{3F26B701-AADC-4668-AAA4-FB7BA2B947B1}" dt="2020-06-19T09:17:28.036" v="5157"/>
          <ac:cxnSpMkLst>
            <pc:docMk/>
            <pc:sldMk cId="2858277977" sldId="523"/>
            <ac:cxnSpMk id="381" creationId="{AE7132F2-503C-49C3-A9B5-C63F97874184}"/>
          </ac:cxnSpMkLst>
        </pc:cxnChg>
        <pc:cxnChg chg="add del mod">
          <ac:chgData name="Ragnhild Halvorsrud" userId="917ea340-fd63-490f-a7db-68428d24cf32" providerId="ADAL" clId="{3F26B701-AADC-4668-AAA4-FB7BA2B947B1}" dt="2020-06-19T09:17:33.445" v="5158"/>
          <ac:cxnSpMkLst>
            <pc:docMk/>
            <pc:sldMk cId="2858277977" sldId="523"/>
            <ac:cxnSpMk id="382" creationId="{666FD362-832A-43AC-AF5A-2F65A4E43BA2}"/>
          </ac:cxnSpMkLst>
        </pc:cxnChg>
        <pc:cxnChg chg="add del mod">
          <ac:chgData name="Ragnhild Halvorsrud" userId="917ea340-fd63-490f-a7db-68428d24cf32" providerId="ADAL" clId="{3F26B701-AADC-4668-AAA4-FB7BA2B947B1}" dt="2020-06-19T09:17:33.445" v="5158"/>
          <ac:cxnSpMkLst>
            <pc:docMk/>
            <pc:sldMk cId="2858277977" sldId="523"/>
            <ac:cxnSpMk id="389" creationId="{014C7EA7-39C1-4409-A6E4-F10CDE21DF15}"/>
          </ac:cxnSpMkLst>
        </pc:cxnChg>
        <pc:cxnChg chg="add del mod">
          <ac:chgData name="Ragnhild Halvorsrud" userId="917ea340-fd63-490f-a7db-68428d24cf32" providerId="ADAL" clId="{3F26B701-AADC-4668-AAA4-FB7BA2B947B1}" dt="2020-06-19T09:17:33.445" v="5158"/>
          <ac:cxnSpMkLst>
            <pc:docMk/>
            <pc:sldMk cId="2858277977" sldId="523"/>
            <ac:cxnSpMk id="396" creationId="{EB4ACCE1-E2CA-458E-A176-1CE52D8902FA}"/>
          </ac:cxnSpMkLst>
        </pc:cxnChg>
        <pc:cxnChg chg="add del mod">
          <ac:chgData name="Ragnhild Halvorsrud" userId="917ea340-fd63-490f-a7db-68428d24cf32" providerId="ADAL" clId="{3F26B701-AADC-4668-AAA4-FB7BA2B947B1}" dt="2020-06-19T09:17:33.445" v="5158"/>
          <ac:cxnSpMkLst>
            <pc:docMk/>
            <pc:sldMk cId="2858277977" sldId="523"/>
            <ac:cxnSpMk id="403" creationId="{7A14B7FF-825A-4D05-B929-5648CCDDBD40}"/>
          </ac:cxnSpMkLst>
        </pc:cxnChg>
        <pc:cxnChg chg="add del mod">
          <ac:chgData name="Ragnhild Halvorsrud" userId="917ea340-fd63-490f-a7db-68428d24cf32" providerId="ADAL" clId="{3F26B701-AADC-4668-AAA4-FB7BA2B947B1}" dt="2020-06-19T09:17:33.445" v="5158"/>
          <ac:cxnSpMkLst>
            <pc:docMk/>
            <pc:sldMk cId="2858277977" sldId="523"/>
            <ac:cxnSpMk id="410" creationId="{1F6AFC57-A5AF-4968-9032-8E661C3F1E09}"/>
          </ac:cxnSpMkLst>
        </pc:cxnChg>
        <pc:cxnChg chg="add del mod">
          <ac:chgData name="Ragnhild Halvorsrud" userId="917ea340-fd63-490f-a7db-68428d24cf32" providerId="ADAL" clId="{3F26B701-AADC-4668-AAA4-FB7BA2B947B1}" dt="2020-06-19T09:17:33.445" v="5158"/>
          <ac:cxnSpMkLst>
            <pc:docMk/>
            <pc:sldMk cId="2858277977" sldId="523"/>
            <ac:cxnSpMk id="422" creationId="{5C1C8687-A6B6-4264-A936-9AA63DE8E8D1}"/>
          </ac:cxnSpMkLst>
        </pc:cxnChg>
        <pc:cxnChg chg="add del mod">
          <ac:chgData name="Ragnhild Halvorsrud" userId="917ea340-fd63-490f-a7db-68428d24cf32" providerId="ADAL" clId="{3F26B701-AADC-4668-AAA4-FB7BA2B947B1}" dt="2020-06-19T09:17:33.445" v="5158"/>
          <ac:cxnSpMkLst>
            <pc:docMk/>
            <pc:sldMk cId="2858277977" sldId="523"/>
            <ac:cxnSpMk id="423" creationId="{E9B08739-EB4C-4D63-94D6-15F02413953A}"/>
          </ac:cxnSpMkLst>
        </pc:cxnChg>
        <pc:cxnChg chg="add del mod">
          <ac:chgData name="Ragnhild Halvorsrud" userId="917ea340-fd63-490f-a7db-68428d24cf32" providerId="ADAL" clId="{3F26B701-AADC-4668-AAA4-FB7BA2B947B1}" dt="2020-06-19T09:17:33.445" v="5158"/>
          <ac:cxnSpMkLst>
            <pc:docMk/>
            <pc:sldMk cId="2858277977" sldId="523"/>
            <ac:cxnSpMk id="424" creationId="{6D69CE3E-27E8-4D5F-9189-D3623B2E12A9}"/>
          </ac:cxnSpMkLst>
        </pc:cxnChg>
        <pc:cxnChg chg="add del mod">
          <ac:chgData name="Ragnhild Halvorsrud" userId="917ea340-fd63-490f-a7db-68428d24cf32" providerId="ADAL" clId="{3F26B701-AADC-4668-AAA4-FB7BA2B947B1}" dt="2020-06-19T09:17:33.445" v="5158"/>
          <ac:cxnSpMkLst>
            <pc:docMk/>
            <pc:sldMk cId="2858277977" sldId="523"/>
            <ac:cxnSpMk id="425" creationId="{9B5D04C7-5A92-49EB-ADFF-C9F9F4E47D7B}"/>
          </ac:cxnSpMkLst>
        </pc:cxnChg>
        <pc:cxnChg chg="add del mod">
          <ac:chgData name="Ragnhild Halvorsrud" userId="917ea340-fd63-490f-a7db-68428d24cf32" providerId="ADAL" clId="{3F26B701-AADC-4668-AAA4-FB7BA2B947B1}" dt="2020-06-19T09:17:33.445" v="5158"/>
          <ac:cxnSpMkLst>
            <pc:docMk/>
            <pc:sldMk cId="2858277977" sldId="523"/>
            <ac:cxnSpMk id="426" creationId="{90E2794B-F5AD-44C9-B8E3-4384949336B3}"/>
          </ac:cxnSpMkLst>
        </pc:cxnChg>
        <pc:cxnChg chg="add del mod">
          <ac:chgData name="Ragnhild Halvorsrud" userId="917ea340-fd63-490f-a7db-68428d24cf32" providerId="ADAL" clId="{3F26B701-AADC-4668-AAA4-FB7BA2B947B1}" dt="2020-06-19T09:17:33.445" v="5158"/>
          <ac:cxnSpMkLst>
            <pc:docMk/>
            <pc:sldMk cId="2858277977" sldId="523"/>
            <ac:cxnSpMk id="427" creationId="{9B5ED06A-A293-4571-84BB-1360CD39D3B2}"/>
          </ac:cxnSpMkLst>
        </pc:cxnChg>
        <pc:cxnChg chg="add del mod">
          <ac:chgData name="Ragnhild Halvorsrud" userId="917ea340-fd63-490f-a7db-68428d24cf32" providerId="ADAL" clId="{3F26B701-AADC-4668-AAA4-FB7BA2B947B1}" dt="2020-06-19T09:17:33.445" v="5158"/>
          <ac:cxnSpMkLst>
            <pc:docMk/>
            <pc:sldMk cId="2858277977" sldId="523"/>
            <ac:cxnSpMk id="428" creationId="{6FB1C00A-49B3-45B3-A12A-715ED98796B0}"/>
          </ac:cxnSpMkLst>
        </pc:cxnChg>
        <pc:cxnChg chg="add del mod">
          <ac:chgData name="Ragnhild Halvorsrud" userId="917ea340-fd63-490f-a7db-68428d24cf32" providerId="ADAL" clId="{3F26B701-AADC-4668-AAA4-FB7BA2B947B1}" dt="2020-06-19T09:17:33.445" v="5158"/>
          <ac:cxnSpMkLst>
            <pc:docMk/>
            <pc:sldMk cId="2858277977" sldId="523"/>
            <ac:cxnSpMk id="429" creationId="{B984AD71-FC0B-4745-B4A9-168AC243C7E2}"/>
          </ac:cxnSpMkLst>
        </pc:cxnChg>
        <pc:cxnChg chg="mod">
          <ac:chgData name="Ragnhild Halvorsrud" userId="917ea340-fd63-490f-a7db-68428d24cf32" providerId="ADAL" clId="{3F26B701-AADC-4668-AAA4-FB7BA2B947B1}" dt="2020-06-19T09:17:28.036" v="5157"/>
          <ac:cxnSpMkLst>
            <pc:docMk/>
            <pc:sldMk cId="2858277977" sldId="523"/>
            <ac:cxnSpMk id="431" creationId="{3890F8FB-29E4-447F-B152-F4E53F0123F8}"/>
          </ac:cxnSpMkLst>
        </pc:cxnChg>
        <pc:cxnChg chg="mod">
          <ac:chgData name="Ragnhild Halvorsrud" userId="917ea340-fd63-490f-a7db-68428d24cf32" providerId="ADAL" clId="{3F26B701-AADC-4668-AAA4-FB7BA2B947B1}" dt="2020-06-19T09:17:28.036" v="5157"/>
          <ac:cxnSpMkLst>
            <pc:docMk/>
            <pc:sldMk cId="2858277977" sldId="523"/>
            <ac:cxnSpMk id="439" creationId="{E91378CA-D781-4D13-8573-F5B6D7C185DD}"/>
          </ac:cxnSpMkLst>
        </pc:cxnChg>
        <pc:cxnChg chg="mod">
          <ac:chgData name="Ragnhild Halvorsrud" userId="917ea340-fd63-490f-a7db-68428d24cf32" providerId="ADAL" clId="{3F26B701-AADC-4668-AAA4-FB7BA2B947B1}" dt="2020-06-19T09:17:28.036" v="5157"/>
          <ac:cxnSpMkLst>
            <pc:docMk/>
            <pc:sldMk cId="2858277977" sldId="523"/>
            <ac:cxnSpMk id="447" creationId="{56EEF47C-AE07-43CA-85B8-34C64DE4B394}"/>
          </ac:cxnSpMkLst>
        </pc:cxnChg>
        <pc:cxnChg chg="mod">
          <ac:chgData name="Ragnhild Halvorsrud" userId="917ea340-fd63-490f-a7db-68428d24cf32" providerId="ADAL" clId="{3F26B701-AADC-4668-AAA4-FB7BA2B947B1}" dt="2020-06-19T09:17:28.036" v="5157"/>
          <ac:cxnSpMkLst>
            <pc:docMk/>
            <pc:sldMk cId="2858277977" sldId="523"/>
            <ac:cxnSpMk id="455" creationId="{6472FDCF-F032-4950-8D7C-D278272D04E0}"/>
          </ac:cxnSpMkLst>
        </pc:cxnChg>
        <pc:cxnChg chg="mod">
          <ac:chgData name="Ragnhild Halvorsrud" userId="917ea340-fd63-490f-a7db-68428d24cf32" providerId="ADAL" clId="{3F26B701-AADC-4668-AAA4-FB7BA2B947B1}" dt="2020-06-19T09:17:28.036" v="5157"/>
          <ac:cxnSpMkLst>
            <pc:docMk/>
            <pc:sldMk cId="2858277977" sldId="523"/>
            <ac:cxnSpMk id="463" creationId="{0B90F998-EDD0-44BC-9180-3848ADDAAEE4}"/>
          </ac:cxnSpMkLst>
        </pc:cxnChg>
        <pc:cxnChg chg="mod">
          <ac:chgData name="Ragnhild Halvorsrud" userId="917ea340-fd63-490f-a7db-68428d24cf32" providerId="ADAL" clId="{3F26B701-AADC-4668-AAA4-FB7BA2B947B1}" dt="2020-06-19T09:17:28.036" v="5157"/>
          <ac:cxnSpMkLst>
            <pc:docMk/>
            <pc:sldMk cId="2858277977" sldId="523"/>
            <ac:cxnSpMk id="476" creationId="{4361063B-1D67-48CC-8C45-089E80887A8A}"/>
          </ac:cxnSpMkLst>
        </pc:cxnChg>
        <pc:cxnChg chg="mod">
          <ac:chgData name="Ragnhild Halvorsrud" userId="917ea340-fd63-490f-a7db-68428d24cf32" providerId="ADAL" clId="{3F26B701-AADC-4668-AAA4-FB7BA2B947B1}" dt="2020-06-19T09:17:28.036" v="5157"/>
          <ac:cxnSpMkLst>
            <pc:docMk/>
            <pc:sldMk cId="2858277977" sldId="523"/>
            <ac:cxnSpMk id="477" creationId="{988574BB-DC36-48E1-A88E-9E5FE977FA27}"/>
          </ac:cxnSpMkLst>
        </pc:cxnChg>
        <pc:cxnChg chg="mod">
          <ac:chgData name="Ragnhild Halvorsrud" userId="917ea340-fd63-490f-a7db-68428d24cf32" providerId="ADAL" clId="{3F26B701-AADC-4668-AAA4-FB7BA2B947B1}" dt="2020-06-19T09:17:28.036" v="5157"/>
          <ac:cxnSpMkLst>
            <pc:docMk/>
            <pc:sldMk cId="2858277977" sldId="523"/>
            <ac:cxnSpMk id="478" creationId="{D373544F-1EFC-498D-81D6-258618495F6A}"/>
          </ac:cxnSpMkLst>
        </pc:cxnChg>
        <pc:cxnChg chg="mod">
          <ac:chgData name="Ragnhild Halvorsrud" userId="917ea340-fd63-490f-a7db-68428d24cf32" providerId="ADAL" clId="{3F26B701-AADC-4668-AAA4-FB7BA2B947B1}" dt="2020-06-19T09:17:28.036" v="5157"/>
          <ac:cxnSpMkLst>
            <pc:docMk/>
            <pc:sldMk cId="2858277977" sldId="523"/>
            <ac:cxnSpMk id="479" creationId="{819FA2A1-7422-4101-AA71-A837881B4927}"/>
          </ac:cxnSpMkLst>
        </pc:cxnChg>
        <pc:cxnChg chg="mod">
          <ac:chgData name="Ragnhild Halvorsrud" userId="917ea340-fd63-490f-a7db-68428d24cf32" providerId="ADAL" clId="{3F26B701-AADC-4668-AAA4-FB7BA2B947B1}" dt="2020-06-19T09:17:28.036" v="5157"/>
          <ac:cxnSpMkLst>
            <pc:docMk/>
            <pc:sldMk cId="2858277977" sldId="523"/>
            <ac:cxnSpMk id="480" creationId="{BF41C247-465A-4CA4-9CED-61A6C0E91CF1}"/>
          </ac:cxnSpMkLst>
        </pc:cxnChg>
        <pc:cxnChg chg="mod">
          <ac:chgData name="Ragnhild Halvorsrud" userId="917ea340-fd63-490f-a7db-68428d24cf32" providerId="ADAL" clId="{3F26B701-AADC-4668-AAA4-FB7BA2B947B1}" dt="2020-06-19T09:17:28.036" v="5157"/>
          <ac:cxnSpMkLst>
            <pc:docMk/>
            <pc:sldMk cId="2858277977" sldId="523"/>
            <ac:cxnSpMk id="481" creationId="{3FCD8A47-8CBF-4714-8ADF-09E04AEAB504}"/>
          </ac:cxnSpMkLst>
        </pc:cxnChg>
        <pc:cxnChg chg="mod">
          <ac:chgData name="Ragnhild Halvorsrud" userId="917ea340-fd63-490f-a7db-68428d24cf32" providerId="ADAL" clId="{3F26B701-AADC-4668-AAA4-FB7BA2B947B1}" dt="2020-06-19T09:17:28.036" v="5157"/>
          <ac:cxnSpMkLst>
            <pc:docMk/>
            <pc:sldMk cId="2858277977" sldId="523"/>
            <ac:cxnSpMk id="482" creationId="{5057E99C-C515-49DE-9116-DF228D2DDFF0}"/>
          </ac:cxnSpMkLst>
        </pc:cxnChg>
        <pc:cxnChg chg="mod">
          <ac:chgData name="Ragnhild Halvorsrud" userId="917ea340-fd63-490f-a7db-68428d24cf32" providerId="ADAL" clId="{3F26B701-AADC-4668-AAA4-FB7BA2B947B1}" dt="2020-06-19T09:17:28.036" v="5157"/>
          <ac:cxnSpMkLst>
            <pc:docMk/>
            <pc:sldMk cId="2858277977" sldId="523"/>
            <ac:cxnSpMk id="483" creationId="{5DBB45D8-8801-47BE-9CEB-ABD87FCB6859}"/>
          </ac:cxnSpMkLst>
        </pc:cxnChg>
        <pc:cxnChg chg="mod">
          <ac:chgData name="Ragnhild Halvorsrud" userId="917ea340-fd63-490f-a7db-68428d24cf32" providerId="ADAL" clId="{3F26B701-AADC-4668-AAA4-FB7BA2B947B1}" dt="2020-06-19T09:17:28.036" v="5157"/>
          <ac:cxnSpMkLst>
            <pc:docMk/>
            <pc:sldMk cId="2858277977" sldId="523"/>
            <ac:cxnSpMk id="485" creationId="{8A2AFDD9-C8BD-44A0-9F76-9C23CDF97287}"/>
          </ac:cxnSpMkLst>
        </pc:cxnChg>
        <pc:cxnChg chg="mod">
          <ac:chgData name="Ragnhild Halvorsrud" userId="917ea340-fd63-490f-a7db-68428d24cf32" providerId="ADAL" clId="{3F26B701-AADC-4668-AAA4-FB7BA2B947B1}" dt="2020-06-19T09:17:28.036" v="5157"/>
          <ac:cxnSpMkLst>
            <pc:docMk/>
            <pc:sldMk cId="2858277977" sldId="523"/>
            <ac:cxnSpMk id="489" creationId="{4C6ABE6C-FADB-4D46-AAF0-246647DEEDC6}"/>
          </ac:cxnSpMkLst>
        </pc:cxnChg>
        <pc:cxnChg chg="mod">
          <ac:chgData name="Ragnhild Halvorsrud" userId="917ea340-fd63-490f-a7db-68428d24cf32" providerId="ADAL" clId="{3F26B701-AADC-4668-AAA4-FB7BA2B947B1}" dt="2020-06-19T09:17:28.036" v="5157"/>
          <ac:cxnSpMkLst>
            <pc:docMk/>
            <pc:sldMk cId="2858277977" sldId="523"/>
            <ac:cxnSpMk id="493" creationId="{B197B313-E0D5-4E35-9F43-0094518E7A3D}"/>
          </ac:cxnSpMkLst>
        </pc:cxnChg>
        <pc:cxnChg chg="mod">
          <ac:chgData name="Ragnhild Halvorsrud" userId="917ea340-fd63-490f-a7db-68428d24cf32" providerId="ADAL" clId="{3F26B701-AADC-4668-AAA4-FB7BA2B947B1}" dt="2020-06-19T09:17:28.036" v="5157"/>
          <ac:cxnSpMkLst>
            <pc:docMk/>
            <pc:sldMk cId="2858277977" sldId="523"/>
            <ac:cxnSpMk id="496" creationId="{CEBD4CD0-DEEA-4F08-819E-BB63E32A6474}"/>
          </ac:cxnSpMkLst>
        </pc:cxnChg>
        <pc:cxnChg chg="add del mod">
          <ac:chgData name="Ragnhild Halvorsrud" userId="917ea340-fd63-490f-a7db-68428d24cf32" providerId="ADAL" clId="{3F26B701-AADC-4668-AAA4-FB7BA2B947B1}" dt="2020-06-19T09:17:33.445" v="5158"/>
          <ac:cxnSpMkLst>
            <pc:docMk/>
            <pc:sldMk cId="2858277977" sldId="523"/>
            <ac:cxnSpMk id="497" creationId="{3BC598F5-94B3-4F42-83AA-7BF3D1E8A68A}"/>
          </ac:cxnSpMkLst>
        </pc:cxnChg>
        <pc:cxnChg chg="add del mod">
          <ac:chgData name="Ragnhild Halvorsrud" userId="917ea340-fd63-490f-a7db-68428d24cf32" providerId="ADAL" clId="{3F26B701-AADC-4668-AAA4-FB7BA2B947B1}" dt="2020-06-19T09:17:33.445" v="5158"/>
          <ac:cxnSpMkLst>
            <pc:docMk/>
            <pc:sldMk cId="2858277977" sldId="523"/>
            <ac:cxnSpMk id="503" creationId="{290DE40C-75A9-47BD-AE49-0D4778B21EEE}"/>
          </ac:cxnSpMkLst>
        </pc:cxnChg>
        <pc:cxnChg chg="add del mod">
          <ac:chgData name="Ragnhild Halvorsrud" userId="917ea340-fd63-490f-a7db-68428d24cf32" providerId="ADAL" clId="{3F26B701-AADC-4668-AAA4-FB7BA2B947B1}" dt="2020-06-19T09:17:33.445" v="5158"/>
          <ac:cxnSpMkLst>
            <pc:docMk/>
            <pc:sldMk cId="2858277977" sldId="523"/>
            <ac:cxnSpMk id="509" creationId="{C2CF6AD4-5F25-48F2-B137-1A7D8E97B69A}"/>
          </ac:cxnSpMkLst>
        </pc:cxnChg>
        <pc:cxnChg chg="add del mod">
          <ac:chgData name="Ragnhild Halvorsrud" userId="917ea340-fd63-490f-a7db-68428d24cf32" providerId="ADAL" clId="{3F26B701-AADC-4668-AAA4-FB7BA2B947B1}" dt="2020-06-19T09:17:33.445" v="5158"/>
          <ac:cxnSpMkLst>
            <pc:docMk/>
            <pc:sldMk cId="2858277977" sldId="523"/>
            <ac:cxnSpMk id="515" creationId="{B69E22B9-71AE-4695-A3B2-47CDB646E66B}"/>
          </ac:cxnSpMkLst>
        </pc:cxnChg>
        <pc:cxnChg chg="add del mod">
          <ac:chgData name="Ragnhild Halvorsrud" userId="917ea340-fd63-490f-a7db-68428d24cf32" providerId="ADAL" clId="{3F26B701-AADC-4668-AAA4-FB7BA2B947B1}" dt="2020-06-19T09:17:33.445" v="5158"/>
          <ac:cxnSpMkLst>
            <pc:docMk/>
            <pc:sldMk cId="2858277977" sldId="523"/>
            <ac:cxnSpMk id="525" creationId="{58F4F716-4D08-4A9A-98B4-A6E965ED587F}"/>
          </ac:cxnSpMkLst>
        </pc:cxnChg>
        <pc:cxnChg chg="add del mod">
          <ac:chgData name="Ragnhild Halvorsrud" userId="917ea340-fd63-490f-a7db-68428d24cf32" providerId="ADAL" clId="{3F26B701-AADC-4668-AAA4-FB7BA2B947B1}" dt="2020-06-19T09:17:33.445" v="5158"/>
          <ac:cxnSpMkLst>
            <pc:docMk/>
            <pc:sldMk cId="2858277977" sldId="523"/>
            <ac:cxnSpMk id="526" creationId="{BA521994-D153-4A8B-9A5E-C8F870A1F0B3}"/>
          </ac:cxnSpMkLst>
        </pc:cxnChg>
        <pc:cxnChg chg="add del mod">
          <ac:chgData name="Ragnhild Halvorsrud" userId="917ea340-fd63-490f-a7db-68428d24cf32" providerId="ADAL" clId="{3F26B701-AADC-4668-AAA4-FB7BA2B947B1}" dt="2020-06-19T09:17:33.445" v="5158"/>
          <ac:cxnSpMkLst>
            <pc:docMk/>
            <pc:sldMk cId="2858277977" sldId="523"/>
            <ac:cxnSpMk id="527" creationId="{AE848125-F101-40C3-ABBD-6814E20E5624}"/>
          </ac:cxnSpMkLst>
        </pc:cxnChg>
        <pc:cxnChg chg="add del mod">
          <ac:chgData name="Ragnhild Halvorsrud" userId="917ea340-fd63-490f-a7db-68428d24cf32" providerId="ADAL" clId="{3F26B701-AADC-4668-AAA4-FB7BA2B947B1}" dt="2020-06-19T09:17:33.445" v="5158"/>
          <ac:cxnSpMkLst>
            <pc:docMk/>
            <pc:sldMk cId="2858277977" sldId="523"/>
            <ac:cxnSpMk id="528" creationId="{D052D1BB-E026-4EA0-A689-9633912AFC2B}"/>
          </ac:cxnSpMkLst>
        </pc:cxnChg>
        <pc:cxnChg chg="add del mod">
          <ac:chgData name="Ragnhild Halvorsrud" userId="917ea340-fd63-490f-a7db-68428d24cf32" providerId="ADAL" clId="{3F26B701-AADC-4668-AAA4-FB7BA2B947B1}" dt="2020-06-19T09:17:33.445" v="5158"/>
          <ac:cxnSpMkLst>
            <pc:docMk/>
            <pc:sldMk cId="2858277977" sldId="523"/>
            <ac:cxnSpMk id="529" creationId="{8C1E3E35-9BF7-453A-AB5A-B9A4644FD532}"/>
          </ac:cxnSpMkLst>
        </pc:cxnChg>
        <pc:cxnChg chg="add del mod">
          <ac:chgData name="Ragnhild Halvorsrud" userId="917ea340-fd63-490f-a7db-68428d24cf32" providerId="ADAL" clId="{3F26B701-AADC-4668-AAA4-FB7BA2B947B1}" dt="2020-06-19T09:17:33.445" v="5158"/>
          <ac:cxnSpMkLst>
            <pc:docMk/>
            <pc:sldMk cId="2858277977" sldId="523"/>
            <ac:cxnSpMk id="530" creationId="{902712B6-8E58-4A6A-BA1A-CA66F9C0EE6E}"/>
          </ac:cxnSpMkLst>
        </pc:cxnChg>
        <pc:cxnChg chg="add del mod">
          <ac:chgData name="Ragnhild Halvorsrud" userId="917ea340-fd63-490f-a7db-68428d24cf32" providerId="ADAL" clId="{3F26B701-AADC-4668-AAA4-FB7BA2B947B1}" dt="2020-06-19T09:17:33.445" v="5158"/>
          <ac:cxnSpMkLst>
            <pc:docMk/>
            <pc:sldMk cId="2858277977" sldId="523"/>
            <ac:cxnSpMk id="531" creationId="{E286910A-FDA2-469D-B7D3-70ED98C509C3}"/>
          </ac:cxnSpMkLst>
        </pc:cxnChg>
        <pc:cxnChg chg="add del mod">
          <ac:chgData name="Ragnhild Halvorsrud" userId="917ea340-fd63-490f-a7db-68428d24cf32" providerId="ADAL" clId="{3F26B701-AADC-4668-AAA4-FB7BA2B947B1}" dt="2020-06-19T09:17:33.445" v="5158"/>
          <ac:cxnSpMkLst>
            <pc:docMk/>
            <pc:sldMk cId="2858277977" sldId="523"/>
            <ac:cxnSpMk id="533" creationId="{21E69C8F-7F2D-446D-85BB-149EBBEE634E}"/>
          </ac:cxnSpMkLst>
        </pc:cxnChg>
        <pc:cxnChg chg="add del mod">
          <ac:chgData name="Ragnhild Halvorsrud" userId="917ea340-fd63-490f-a7db-68428d24cf32" providerId="ADAL" clId="{3F26B701-AADC-4668-AAA4-FB7BA2B947B1}" dt="2020-06-19T09:17:33.445" v="5158"/>
          <ac:cxnSpMkLst>
            <pc:docMk/>
            <pc:sldMk cId="2858277977" sldId="523"/>
            <ac:cxnSpMk id="535" creationId="{8B2D573B-DA3A-4E6D-BB0D-D2F6A4D1F9BE}"/>
          </ac:cxnSpMkLst>
        </pc:cxnChg>
        <pc:cxnChg chg="add del mod">
          <ac:chgData name="Ragnhild Halvorsrud" userId="917ea340-fd63-490f-a7db-68428d24cf32" providerId="ADAL" clId="{3F26B701-AADC-4668-AAA4-FB7BA2B947B1}" dt="2020-06-19T09:17:33.445" v="5158"/>
          <ac:cxnSpMkLst>
            <pc:docMk/>
            <pc:sldMk cId="2858277977" sldId="523"/>
            <ac:cxnSpMk id="536" creationId="{4AD143AB-F642-4792-AF7B-2C3E9A60339A}"/>
          </ac:cxnSpMkLst>
        </pc:cxnChg>
        <pc:cxnChg chg="add del mod">
          <ac:chgData name="Ragnhild Halvorsrud" userId="917ea340-fd63-490f-a7db-68428d24cf32" providerId="ADAL" clId="{3F26B701-AADC-4668-AAA4-FB7BA2B947B1}" dt="2020-06-19T09:17:33.445" v="5158"/>
          <ac:cxnSpMkLst>
            <pc:docMk/>
            <pc:sldMk cId="2858277977" sldId="523"/>
            <ac:cxnSpMk id="539" creationId="{5A1E430A-5316-4228-9FD5-1E983AAC4319}"/>
          </ac:cxnSpMkLst>
        </pc:cxnChg>
        <pc:cxnChg chg="add del mod">
          <ac:chgData name="Ragnhild Halvorsrud" userId="917ea340-fd63-490f-a7db-68428d24cf32" providerId="ADAL" clId="{3F26B701-AADC-4668-AAA4-FB7BA2B947B1}" dt="2020-06-19T09:17:33.445" v="5158"/>
          <ac:cxnSpMkLst>
            <pc:docMk/>
            <pc:sldMk cId="2858277977" sldId="523"/>
            <ac:cxnSpMk id="540" creationId="{275DF3F0-C238-4B99-8A08-849D392544FD}"/>
          </ac:cxnSpMkLst>
        </pc:cxnChg>
        <pc:cxnChg chg="add del mod">
          <ac:chgData name="Ragnhild Halvorsrud" userId="917ea340-fd63-490f-a7db-68428d24cf32" providerId="ADAL" clId="{3F26B701-AADC-4668-AAA4-FB7BA2B947B1}" dt="2020-06-19T09:17:33.445" v="5158"/>
          <ac:cxnSpMkLst>
            <pc:docMk/>
            <pc:sldMk cId="2858277977" sldId="523"/>
            <ac:cxnSpMk id="543" creationId="{B40A48AB-3776-43A1-A864-DE4C8ED70918}"/>
          </ac:cxnSpMkLst>
        </pc:cxnChg>
        <pc:cxnChg chg="add del mod">
          <ac:chgData name="Ragnhild Halvorsrud" userId="917ea340-fd63-490f-a7db-68428d24cf32" providerId="ADAL" clId="{3F26B701-AADC-4668-AAA4-FB7BA2B947B1}" dt="2020-06-19T09:17:33.445" v="5158"/>
          <ac:cxnSpMkLst>
            <pc:docMk/>
            <pc:sldMk cId="2858277977" sldId="523"/>
            <ac:cxnSpMk id="545" creationId="{FB58D1F1-956B-4614-AA83-AD893BD39BAF}"/>
          </ac:cxnSpMkLst>
        </pc:cxnChg>
        <pc:cxnChg chg="add del mod">
          <ac:chgData name="Ragnhild Halvorsrud" userId="917ea340-fd63-490f-a7db-68428d24cf32" providerId="ADAL" clId="{3F26B701-AADC-4668-AAA4-FB7BA2B947B1}" dt="2020-06-19T09:17:33.445" v="5158"/>
          <ac:cxnSpMkLst>
            <pc:docMk/>
            <pc:sldMk cId="2858277977" sldId="523"/>
            <ac:cxnSpMk id="546" creationId="{1FEB9372-FCA9-4B3D-8D5F-C49BD742EC7A}"/>
          </ac:cxnSpMkLst>
        </pc:cxnChg>
        <pc:cxnChg chg="add del mod">
          <ac:chgData name="Ragnhild Halvorsrud" userId="917ea340-fd63-490f-a7db-68428d24cf32" providerId="ADAL" clId="{3F26B701-AADC-4668-AAA4-FB7BA2B947B1}" dt="2020-06-19T09:17:33.445" v="5158"/>
          <ac:cxnSpMkLst>
            <pc:docMk/>
            <pc:sldMk cId="2858277977" sldId="523"/>
            <ac:cxnSpMk id="551" creationId="{42562538-18F4-4CDA-9943-08C3E43695B0}"/>
          </ac:cxnSpMkLst>
        </pc:cxnChg>
        <pc:cxnChg chg="add del mod">
          <ac:chgData name="Ragnhild Halvorsrud" userId="917ea340-fd63-490f-a7db-68428d24cf32" providerId="ADAL" clId="{3F26B701-AADC-4668-AAA4-FB7BA2B947B1}" dt="2020-06-19T09:17:33.445" v="5158"/>
          <ac:cxnSpMkLst>
            <pc:docMk/>
            <pc:sldMk cId="2858277977" sldId="523"/>
            <ac:cxnSpMk id="552" creationId="{B3242FF9-B9AF-4490-9181-2E78D6192E37}"/>
          </ac:cxnSpMkLst>
        </pc:cxnChg>
        <pc:cxnChg chg="add del mod">
          <ac:chgData name="Ragnhild Halvorsrud" userId="917ea340-fd63-490f-a7db-68428d24cf32" providerId="ADAL" clId="{3F26B701-AADC-4668-AAA4-FB7BA2B947B1}" dt="2020-06-19T09:17:33.445" v="5158"/>
          <ac:cxnSpMkLst>
            <pc:docMk/>
            <pc:sldMk cId="2858277977" sldId="523"/>
            <ac:cxnSpMk id="553" creationId="{72C2CA1A-5993-443E-A511-31B22AC49833}"/>
          </ac:cxnSpMkLst>
        </pc:cxnChg>
        <pc:cxnChg chg="add del mod">
          <ac:chgData name="Ragnhild Halvorsrud" userId="917ea340-fd63-490f-a7db-68428d24cf32" providerId="ADAL" clId="{3F26B701-AADC-4668-AAA4-FB7BA2B947B1}" dt="2020-06-19T09:17:33.445" v="5158"/>
          <ac:cxnSpMkLst>
            <pc:docMk/>
            <pc:sldMk cId="2858277977" sldId="523"/>
            <ac:cxnSpMk id="554" creationId="{197FBBE2-DFBC-499F-A7AD-3C545C71D2F3}"/>
          </ac:cxnSpMkLst>
        </pc:cxnChg>
        <pc:cxnChg chg="add del mod">
          <ac:chgData name="Ragnhild Halvorsrud" userId="917ea340-fd63-490f-a7db-68428d24cf32" providerId="ADAL" clId="{3F26B701-AADC-4668-AAA4-FB7BA2B947B1}" dt="2020-06-19T09:17:33.445" v="5158"/>
          <ac:cxnSpMkLst>
            <pc:docMk/>
            <pc:sldMk cId="2858277977" sldId="523"/>
            <ac:cxnSpMk id="556" creationId="{C061EACA-BA32-48C6-9257-1A4B5D9CFAE6}"/>
          </ac:cxnSpMkLst>
        </pc:cxnChg>
        <pc:cxnChg chg="add del mod">
          <ac:chgData name="Ragnhild Halvorsrud" userId="917ea340-fd63-490f-a7db-68428d24cf32" providerId="ADAL" clId="{3F26B701-AADC-4668-AAA4-FB7BA2B947B1}" dt="2020-06-19T09:17:33.445" v="5158"/>
          <ac:cxnSpMkLst>
            <pc:docMk/>
            <pc:sldMk cId="2858277977" sldId="523"/>
            <ac:cxnSpMk id="558" creationId="{E93512D4-09D5-41BC-8D5D-03E34262422B}"/>
          </ac:cxnSpMkLst>
        </pc:cxnChg>
        <pc:cxnChg chg="add del mod">
          <ac:chgData name="Ragnhild Halvorsrud" userId="917ea340-fd63-490f-a7db-68428d24cf32" providerId="ADAL" clId="{3F26B701-AADC-4668-AAA4-FB7BA2B947B1}" dt="2020-06-19T09:17:33.445" v="5158"/>
          <ac:cxnSpMkLst>
            <pc:docMk/>
            <pc:sldMk cId="2858277977" sldId="523"/>
            <ac:cxnSpMk id="559" creationId="{B84AC073-A3BD-4160-B266-4431217F4CA3}"/>
          </ac:cxnSpMkLst>
        </pc:cxnChg>
        <pc:cxnChg chg="add del mod">
          <ac:chgData name="Ragnhild Halvorsrud" userId="917ea340-fd63-490f-a7db-68428d24cf32" providerId="ADAL" clId="{3F26B701-AADC-4668-AAA4-FB7BA2B947B1}" dt="2020-06-19T09:17:33.445" v="5158"/>
          <ac:cxnSpMkLst>
            <pc:docMk/>
            <pc:sldMk cId="2858277977" sldId="523"/>
            <ac:cxnSpMk id="563" creationId="{20C11A42-654A-42C2-A714-4A91B5854277}"/>
          </ac:cxnSpMkLst>
        </pc:cxnChg>
        <pc:cxnChg chg="add del mod">
          <ac:chgData name="Ragnhild Halvorsrud" userId="917ea340-fd63-490f-a7db-68428d24cf32" providerId="ADAL" clId="{3F26B701-AADC-4668-AAA4-FB7BA2B947B1}" dt="2020-06-19T09:17:33.445" v="5158"/>
          <ac:cxnSpMkLst>
            <pc:docMk/>
            <pc:sldMk cId="2858277977" sldId="523"/>
            <ac:cxnSpMk id="567" creationId="{A8A11203-DAB6-41ED-AFAE-86ABC376D112}"/>
          </ac:cxnSpMkLst>
        </pc:cxnChg>
        <pc:cxnChg chg="add del mod">
          <ac:chgData name="Ragnhild Halvorsrud" userId="917ea340-fd63-490f-a7db-68428d24cf32" providerId="ADAL" clId="{3F26B701-AADC-4668-AAA4-FB7BA2B947B1}" dt="2020-06-19T09:17:33.445" v="5158"/>
          <ac:cxnSpMkLst>
            <pc:docMk/>
            <pc:sldMk cId="2858277977" sldId="523"/>
            <ac:cxnSpMk id="568" creationId="{671EBD75-A5B9-40A7-AFB4-9BCE4AFDB2AF}"/>
          </ac:cxnSpMkLst>
        </pc:cxnChg>
        <pc:cxnChg chg="add del mod">
          <ac:chgData name="Ragnhild Halvorsrud" userId="917ea340-fd63-490f-a7db-68428d24cf32" providerId="ADAL" clId="{3F26B701-AADC-4668-AAA4-FB7BA2B947B1}" dt="2020-06-19T09:17:33.445" v="5158"/>
          <ac:cxnSpMkLst>
            <pc:docMk/>
            <pc:sldMk cId="2858277977" sldId="523"/>
            <ac:cxnSpMk id="569" creationId="{534F21F8-9156-4FB6-A8DC-7BC744983742}"/>
          </ac:cxnSpMkLst>
        </pc:cxnChg>
        <pc:cxnChg chg="add del mod">
          <ac:chgData name="Ragnhild Halvorsrud" userId="917ea340-fd63-490f-a7db-68428d24cf32" providerId="ADAL" clId="{3F26B701-AADC-4668-AAA4-FB7BA2B947B1}" dt="2020-06-19T09:17:33.445" v="5158"/>
          <ac:cxnSpMkLst>
            <pc:docMk/>
            <pc:sldMk cId="2858277977" sldId="523"/>
            <ac:cxnSpMk id="572" creationId="{74D0B323-E152-4415-B819-4DAEB11ACE8E}"/>
          </ac:cxnSpMkLst>
        </pc:cxnChg>
        <pc:cxnChg chg="add del mod">
          <ac:chgData name="Ragnhild Halvorsrud" userId="917ea340-fd63-490f-a7db-68428d24cf32" providerId="ADAL" clId="{3F26B701-AADC-4668-AAA4-FB7BA2B947B1}" dt="2020-06-19T09:17:33.445" v="5158"/>
          <ac:cxnSpMkLst>
            <pc:docMk/>
            <pc:sldMk cId="2858277977" sldId="523"/>
            <ac:cxnSpMk id="573" creationId="{A3E0F843-3D4A-4719-AF45-0381F9093E7E}"/>
          </ac:cxnSpMkLst>
        </pc:cxnChg>
        <pc:cxnChg chg="add del mod">
          <ac:chgData name="Ragnhild Halvorsrud" userId="917ea340-fd63-490f-a7db-68428d24cf32" providerId="ADAL" clId="{3F26B701-AADC-4668-AAA4-FB7BA2B947B1}" dt="2020-06-19T09:17:33.445" v="5158"/>
          <ac:cxnSpMkLst>
            <pc:docMk/>
            <pc:sldMk cId="2858277977" sldId="523"/>
            <ac:cxnSpMk id="574" creationId="{AD1EFDEF-2B58-4C03-ABAD-99D5FAABBF5B}"/>
          </ac:cxnSpMkLst>
        </pc:cxnChg>
        <pc:cxnChg chg="add del mod">
          <ac:chgData name="Ragnhild Halvorsrud" userId="917ea340-fd63-490f-a7db-68428d24cf32" providerId="ADAL" clId="{3F26B701-AADC-4668-AAA4-FB7BA2B947B1}" dt="2020-06-19T09:17:33.445" v="5158"/>
          <ac:cxnSpMkLst>
            <pc:docMk/>
            <pc:sldMk cId="2858277977" sldId="523"/>
            <ac:cxnSpMk id="576" creationId="{93582C42-F86D-4BCF-AE2F-34386D0F1B05}"/>
          </ac:cxnSpMkLst>
        </pc:cxnChg>
        <pc:cxnChg chg="add del mod">
          <ac:chgData name="Ragnhild Halvorsrud" userId="917ea340-fd63-490f-a7db-68428d24cf32" providerId="ADAL" clId="{3F26B701-AADC-4668-AAA4-FB7BA2B947B1}" dt="2020-06-19T09:17:33.445" v="5158"/>
          <ac:cxnSpMkLst>
            <pc:docMk/>
            <pc:sldMk cId="2858277977" sldId="523"/>
            <ac:cxnSpMk id="577" creationId="{ACDBE784-28A6-40E5-8064-6E853C01ABD0}"/>
          </ac:cxnSpMkLst>
        </pc:cxnChg>
        <pc:cxnChg chg="add del mod">
          <ac:chgData name="Ragnhild Halvorsrud" userId="917ea340-fd63-490f-a7db-68428d24cf32" providerId="ADAL" clId="{3F26B701-AADC-4668-AAA4-FB7BA2B947B1}" dt="2020-06-19T09:17:33.445" v="5158"/>
          <ac:cxnSpMkLst>
            <pc:docMk/>
            <pc:sldMk cId="2858277977" sldId="523"/>
            <ac:cxnSpMk id="579" creationId="{DFA46C50-D57C-4272-A8FD-75C10970CC8E}"/>
          </ac:cxnSpMkLst>
        </pc:cxnChg>
        <pc:cxnChg chg="add del mod">
          <ac:chgData name="Ragnhild Halvorsrud" userId="917ea340-fd63-490f-a7db-68428d24cf32" providerId="ADAL" clId="{3F26B701-AADC-4668-AAA4-FB7BA2B947B1}" dt="2020-06-19T09:17:33.445" v="5158"/>
          <ac:cxnSpMkLst>
            <pc:docMk/>
            <pc:sldMk cId="2858277977" sldId="523"/>
            <ac:cxnSpMk id="583" creationId="{86459D19-F5BA-4589-8C37-E47D676D590F}"/>
          </ac:cxnSpMkLst>
        </pc:cxnChg>
        <pc:cxnChg chg="add del mod">
          <ac:chgData name="Ragnhild Halvorsrud" userId="917ea340-fd63-490f-a7db-68428d24cf32" providerId="ADAL" clId="{3F26B701-AADC-4668-AAA4-FB7BA2B947B1}" dt="2020-06-19T09:17:33.445" v="5158"/>
          <ac:cxnSpMkLst>
            <pc:docMk/>
            <pc:sldMk cId="2858277977" sldId="523"/>
            <ac:cxnSpMk id="584" creationId="{768A39EB-5333-4059-A030-B3F14C33346F}"/>
          </ac:cxnSpMkLst>
        </pc:cxnChg>
        <pc:cxnChg chg="add del mod">
          <ac:chgData name="Ragnhild Halvorsrud" userId="917ea340-fd63-490f-a7db-68428d24cf32" providerId="ADAL" clId="{3F26B701-AADC-4668-AAA4-FB7BA2B947B1}" dt="2020-06-19T09:17:33.445" v="5158"/>
          <ac:cxnSpMkLst>
            <pc:docMk/>
            <pc:sldMk cId="2858277977" sldId="523"/>
            <ac:cxnSpMk id="586" creationId="{DE8CBE43-BEA6-4DE6-8800-29707489E2C5}"/>
          </ac:cxnSpMkLst>
        </pc:cxnChg>
        <pc:cxnChg chg="add del mod">
          <ac:chgData name="Ragnhild Halvorsrud" userId="917ea340-fd63-490f-a7db-68428d24cf32" providerId="ADAL" clId="{3F26B701-AADC-4668-AAA4-FB7BA2B947B1}" dt="2020-06-19T09:17:33.445" v="5158"/>
          <ac:cxnSpMkLst>
            <pc:docMk/>
            <pc:sldMk cId="2858277977" sldId="523"/>
            <ac:cxnSpMk id="588" creationId="{70285211-51E4-4521-B554-234F92CA588C}"/>
          </ac:cxnSpMkLst>
        </pc:cxnChg>
        <pc:cxnChg chg="add del mod">
          <ac:chgData name="Ragnhild Halvorsrud" userId="917ea340-fd63-490f-a7db-68428d24cf32" providerId="ADAL" clId="{3F26B701-AADC-4668-AAA4-FB7BA2B947B1}" dt="2020-06-19T09:17:33.445" v="5158"/>
          <ac:cxnSpMkLst>
            <pc:docMk/>
            <pc:sldMk cId="2858277977" sldId="523"/>
            <ac:cxnSpMk id="592" creationId="{0AB9A5DD-DF2C-4364-BDA3-84EBBC4E4940}"/>
          </ac:cxnSpMkLst>
        </pc:cxnChg>
        <pc:cxnChg chg="add del mod">
          <ac:chgData name="Ragnhild Halvorsrud" userId="917ea340-fd63-490f-a7db-68428d24cf32" providerId="ADAL" clId="{3F26B701-AADC-4668-AAA4-FB7BA2B947B1}" dt="2020-06-19T09:17:33.445" v="5158"/>
          <ac:cxnSpMkLst>
            <pc:docMk/>
            <pc:sldMk cId="2858277977" sldId="523"/>
            <ac:cxnSpMk id="594" creationId="{384C3314-394A-49EA-A316-0DB73E438DEA}"/>
          </ac:cxnSpMkLst>
        </pc:cxnChg>
        <pc:cxnChg chg="add del mod">
          <ac:chgData name="Ragnhild Halvorsrud" userId="917ea340-fd63-490f-a7db-68428d24cf32" providerId="ADAL" clId="{3F26B701-AADC-4668-AAA4-FB7BA2B947B1}" dt="2020-06-19T09:17:33.445" v="5158"/>
          <ac:cxnSpMkLst>
            <pc:docMk/>
            <pc:sldMk cId="2858277977" sldId="523"/>
            <ac:cxnSpMk id="595" creationId="{86FDA807-E0AB-4CC9-84D2-15D43CA1F872}"/>
          </ac:cxnSpMkLst>
        </pc:cxnChg>
        <pc:cxnChg chg="add del mod">
          <ac:chgData name="Ragnhild Halvorsrud" userId="917ea340-fd63-490f-a7db-68428d24cf32" providerId="ADAL" clId="{3F26B701-AADC-4668-AAA4-FB7BA2B947B1}" dt="2020-06-19T09:17:33.445" v="5158"/>
          <ac:cxnSpMkLst>
            <pc:docMk/>
            <pc:sldMk cId="2858277977" sldId="523"/>
            <ac:cxnSpMk id="596" creationId="{10E5F8B6-C536-4371-985D-87153A3F9CE1}"/>
          </ac:cxnSpMkLst>
        </pc:cxnChg>
        <pc:cxnChg chg="add del mod">
          <ac:chgData name="Ragnhild Halvorsrud" userId="917ea340-fd63-490f-a7db-68428d24cf32" providerId="ADAL" clId="{3F26B701-AADC-4668-AAA4-FB7BA2B947B1}" dt="2020-06-19T09:17:33.445" v="5158"/>
          <ac:cxnSpMkLst>
            <pc:docMk/>
            <pc:sldMk cId="2858277977" sldId="523"/>
            <ac:cxnSpMk id="599" creationId="{CAFCB17D-A3AF-4C3C-9E67-4CB59C553340}"/>
          </ac:cxnSpMkLst>
        </pc:cxnChg>
        <pc:cxnChg chg="add del mod">
          <ac:chgData name="Ragnhild Halvorsrud" userId="917ea340-fd63-490f-a7db-68428d24cf32" providerId="ADAL" clId="{3F26B701-AADC-4668-AAA4-FB7BA2B947B1}" dt="2020-06-19T09:17:33.445" v="5158"/>
          <ac:cxnSpMkLst>
            <pc:docMk/>
            <pc:sldMk cId="2858277977" sldId="523"/>
            <ac:cxnSpMk id="600" creationId="{F08EB594-0578-4088-B0BE-6EC404C436FB}"/>
          </ac:cxnSpMkLst>
        </pc:cxnChg>
        <pc:cxnChg chg="add del mod">
          <ac:chgData name="Ragnhild Halvorsrud" userId="917ea340-fd63-490f-a7db-68428d24cf32" providerId="ADAL" clId="{3F26B701-AADC-4668-AAA4-FB7BA2B947B1}" dt="2020-06-19T09:17:33.445" v="5158"/>
          <ac:cxnSpMkLst>
            <pc:docMk/>
            <pc:sldMk cId="2858277977" sldId="523"/>
            <ac:cxnSpMk id="601" creationId="{281F8611-699E-450E-BCFD-70340BDA69BC}"/>
          </ac:cxnSpMkLst>
        </pc:cxnChg>
        <pc:cxnChg chg="add del mod">
          <ac:chgData name="Ragnhild Halvorsrud" userId="917ea340-fd63-490f-a7db-68428d24cf32" providerId="ADAL" clId="{3F26B701-AADC-4668-AAA4-FB7BA2B947B1}" dt="2020-06-19T09:17:33.445" v="5158"/>
          <ac:cxnSpMkLst>
            <pc:docMk/>
            <pc:sldMk cId="2858277977" sldId="523"/>
            <ac:cxnSpMk id="602" creationId="{3E8DC3DB-385F-434B-8B8F-34090DA0D8A3}"/>
          </ac:cxnSpMkLst>
        </pc:cxnChg>
        <pc:cxnChg chg="add del mod">
          <ac:chgData name="Ragnhild Halvorsrud" userId="917ea340-fd63-490f-a7db-68428d24cf32" providerId="ADAL" clId="{3F26B701-AADC-4668-AAA4-FB7BA2B947B1}" dt="2020-06-19T09:17:33.445" v="5158"/>
          <ac:cxnSpMkLst>
            <pc:docMk/>
            <pc:sldMk cId="2858277977" sldId="523"/>
            <ac:cxnSpMk id="603" creationId="{49094C45-5672-4893-AC62-4E90645F25D6}"/>
          </ac:cxnSpMkLst>
        </pc:cxnChg>
        <pc:cxnChg chg="add del mod">
          <ac:chgData name="Ragnhild Halvorsrud" userId="917ea340-fd63-490f-a7db-68428d24cf32" providerId="ADAL" clId="{3F26B701-AADC-4668-AAA4-FB7BA2B947B1}" dt="2020-06-19T09:17:33.445" v="5158"/>
          <ac:cxnSpMkLst>
            <pc:docMk/>
            <pc:sldMk cId="2858277977" sldId="523"/>
            <ac:cxnSpMk id="604" creationId="{BA204597-FC54-4F29-BD01-5AD62490C9D2}"/>
          </ac:cxnSpMkLst>
        </pc:cxnChg>
        <pc:cxnChg chg="add del mod">
          <ac:chgData name="Ragnhild Halvorsrud" userId="917ea340-fd63-490f-a7db-68428d24cf32" providerId="ADAL" clId="{3F26B701-AADC-4668-AAA4-FB7BA2B947B1}" dt="2020-06-19T09:17:33.445" v="5158"/>
          <ac:cxnSpMkLst>
            <pc:docMk/>
            <pc:sldMk cId="2858277977" sldId="523"/>
            <ac:cxnSpMk id="605" creationId="{543446E9-BF44-45D6-91CD-1A7CB25B8564}"/>
          </ac:cxnSpMkLst>
        </pc:cxnChg>
        <pc:cxnChg chg="add del mod">
          <ac:chgData name="Ragnhild Halvorsrud" userId="917ea340-fd63-490f-a7db-68428d24cf32" providerId="ADAL" clId="{3F26B701-AADC-4668-AAA4-FB7BA2B947B1}" dt="2020-06-19T09:17:33.445" v="5158"/>
          <ac:cxnSpMkLst>
            <pc:docMk/>
            <pc:sldMk cId="2858277977" sldId="523"/>
            <ac:cxnSpMk id="606" creationId="{DEA6E754-8494-4C83-B63E-DEF14198D80A}"/>
          </ac:cxnSpMkLst>
        </pc:cxnChg>
        <pc:cxnChg chg="add del mod">
          <ac:chgData name="Ragnhild Halvorsrud" userId="917ea340-fd63-490f-a7db-68428d24cf32" providerId="ADAL" clId="{3F26B701-AADC-4668-AAA4-FB7BA2B947B1}" dt="2020-06-19T09:17:33.445" v="5158"/>
          <ac:cxnSpMkLst>
            <pc:docMk/>
            <pc:sldMk cId="2858277977" sldId="523"/>
            <ac:cxnSpMk id="607" creationId="{BC4B1C90-76B9-4C3F-9DEE-A7716ADC3698}"/>
          </ac:cxnSpMkLst>
        </pc:cxnChg>
        <pc:cxnChg chg="add del mod">
          <ac:chgData name="Ragnhild Halvorsrud" userId="917ea340-fd63-490f-a7db-68428d24cf32" providerId="ADAL" clId="{3F26B701-AADC-4668-AAA4-FB7BA2B947B1}" dt="2020-06-19T09:17:33.445" v="5158"/>
          <ac:cxnSpMkLst>
            <pc:docMk/>
            <pc:sldMk cId="2858277977" sldId="523"/>
            <ac:cxnSpMk id="608" creationId="{8303386F-BFB0-44E6-99A2-D5FA5C7EA3EC}"/>
          </ac:cxnSpMkLst>
        </pc:cxnChg>
        <pc:cxnChg chg="add del mod">
          <ac:chgData name="Ragnhild Halvorsrud" userId="917ea340-fd63-490f-a7db-68428d24cf32" providerId="ADAL" clId="{3F26B701-AADC-4668-AAA4-FB7BA2B947B1}" dt="2020-06-19T09:17:33.445" v="5158"/>
          <ac:cxnSpMkLst>
            <pc:docMk/>
            <pc:sldMk cId="2858277977" sldId="523"/>
            <ac:cxnSpMk id="609" creationId="{F28ED742-5A77-4A78-B79A-65FA340BA902}"/>
          </ac:cxnSpMkLst>
        </pc:cxnChg>
        <pc:cxnChg chg="mod">
          <ac:chgData name="Ragnhild Halvorsrud" userId="917ea340-fd63-490f-a7db-68428d24cf32" providerId="ADAL" clId="{3F26B701-AADC-4668-AAA4-FB7BA2B947B1}" dt="2020-06-19T09:17:33.543" v="5159"/>
          <ac:cxnSpMkLst>
            <pc:docMk/>
            <pc:sldMk cId="2858277977" sldId="523"/>
            <ac:cxnSpMk id="614" creationId="{6193DF7B-ADB6-4E29-ACD4-D22DB5FF6903}"/>
          </ac:cxnSpMkLst>
        </pc:cxnChg>
        <pc:cxnChg chg="mod">
          <ac:chgData name="Ragnhild Halvorsrud" userId="917ea340-fd63-490f-a7db-68428d24cf32" providerId="ADAL" clId="{3F26B701-AADC-4668-AAA4-FB7BA2B947B1}" dt="2020-06-19T09:17:33.543" v="5159"/>
          <ac:cxnSpMkLst>
            <pc:docMk/>
            <pc:sldMk cId="2858277977" sldId="523"/>
            <ac:cxnSpMk id="623" creationId="{0862CA54-EA84-4089-A528-CB61719D5D1D}"/>
          </ac:cxnSpMkLst>
        </pc:cxnChg>
        <pc:cxnChg chg="mod">
          <ac:chgData name="Ragnhild Halvorsrud" userId="917ea340-fd63-490f-a7db-68428d24cf32" providerId="ADAL" clId="{3F26B701-AADC-4668-AAA4-FB7BA2B947B1}" dt="2020-06-19T09:17:33.543" v="5159"/>
          <ac:cxnSpMkLst>
            <pc:docMk/>
            <pc:sldMk cId="2858277977" sldId="523"/>
            <ac:cxnSpMk id="632" creationId="{955E9A15-FB4E-4509-B39D-1343B86AFE75}"/>
          </ac:cxnSpMkLst>
        </pc:cxnChg>
        <pc:cxnChg chg="mod">
          <ac:chgData name="Ragnhild Halvorsrud" userId="917ea340-fd63-490f-a7db-68428d24cf32" providerId="ADAL" clId="{3F26B701-AADC-4668-AAA4-FB7BA2B947B1}" dt="2020-06-19T09:17:33.543" v="5159"/>
          <ac:cxnSpMkLst>
            <pc:docMk/>
            <pc:sldMk cId="2858277977" sldId="523"/>
            <ac:cxnSpMk id="641" creationId="{5CD43D70-71D9-40DE-8455-DADA9CAAD7AE}"/>
          </ac:cxnSpMkLst>
        </pc:cxnChg>
        <pc:cxnChg chg="mod">
          <ac:chgData name="Ragnhild Halvorsrud" userId="917ea340-fd63-490f-a7db-68428d24cf32" providerId="ADAL" clId="{3F26B701-AADC-4668-AAA4-FB7BA2B947B1}" dt="2020-06-19T09:17:33.543" v="5159"/>
          <ac:cxnSpMkLst>
            <pc:docMk/>
            <pc:sldMk cId="2858277977" sldId="523"/>
            <ac:cxnSpMk id="650" creationId="{C4FDFFB2-AA02-4263-8BF6-EC0B65AC098F}"/>
          </ac:cxnSpMkLst>
        </pc:cxnChg>
        <pc:cxnChg chg="mod">
          <ac:chgData name="Ragnhild Halvorsrud" userId="917ea340-fd63-490f-a7db-68428d24cf32" providerId="ADAL" clId="{3F26B701-AADC-4668-AAA4-FB7BA2B947B1}" dt="2020-06-19T09:17:33.543" v="5159"/>
          <ac:cxnSpMkLst>
            <pc:docMk/>
            <pc:sldMk cId="2858277977" sldId="523"/>
            <ac:cxnSpMk id="659" creationId="{7E3CF13E-99BE-4FCD-8A9D-16ABBFE32F79}"/>
          </ac:cxnSpMkLst>
        </pc:cxnChg>
        <pc:cxnChg chg="mod">
          <ac:chgData name="Ragnhild Halvorsrud" userId="917ea340-fd63-490f-a7db-68428d24cf32" providerId="ADAL" clId="{3F26B701-AADC-4668-AAA4-FB7BA2B947B1}" dt="2020-06-19T09:17:33.543" v="5159"/>
          <ac:cxnSpMkLst>
            <pc:docMk/>
            <pc:sldMk cId="2858277977" sldId="523"/>
            <ac:cxnSpMk id="674" creationId="{86E6EFDC-209D-4AFE-8B48-E85870E7EFEF}"/>
          </ac:cxnSpMkLst>
        </pc:cxnChg>
        <pc:cxnChg chg="mod">
          <ac:chgData name="Ragnhild Halvorsrud" userId="917ea340-fd63-490f-a7db-68428d24cf32" providerId="ADAL" clId="{3F26B701-AADC-4668-AAA4-FB7BA2B947B1}" dt="2020-06-19T09:17:33.543" v="5159"/>
          <ac:cxnSpMkLst>
            <pc:docMk/>
            <pc:sldMk cId="2858277977" sldId="523"/>
            <ac:cxnSpMk id="675" creationId="{6921C930-2970-4200-B5AC-5E1025F1E36B}"/>
          </ac:cxnSpMkLst>
        </pc:cxnChg>
        <pc:cxnChg chg="mod">
          <ac:chgData name="Ragnhild Halvorsrud" userId="917ea340-fd63-490f-a7db-68428d24cf32" providerId="ADAL" clId="{3F26B701-AADC-4668-AAA4-FB7BA2B947B1}" dt="2020-06-19T09:17:33.543" v="5159"/>
          <ac:cxnSpMkLst>
            <pc:docMk/>
            <pc:sldMk cId="2858277977" sldId="523"/>
            <ac:cxnSpMk id="676" creationId="{BD5E37C8-0C88-474E-817F-C011DFFA9DF5}"/>
          </ac:cxnSpMkLst>
        </pc:cxnChg>
        <pc:cxnChg chg="mod">
          <ac:chgData name="Ragnhild Halvorsrud" userId="917ea340-fd63-490f-a7db-68428d24cf32" providerId="ADAL" clId="{3F26B701-AADC-4668-AAA4-FB7BA2B947B1}" dt="2020-06-19T09:17:33.543" v="5159"/>
          <ac:cxnSpMkLst>
            <pc:docMk/>
            <pc:sldMk cId="2858277977" sldId="523"/>
            <ac:cxnSpMk id="677" creationId="{1E88F0EE-F806-4A8B-B027-84AA6F956308}"/>
          </ac:cxnSpMkLst>
        </pc:cxnChg>
        <pc:cxnChg chg="mod">
          <ac:chgData name="Ragnhild Halvorsrud" userId="917ea340-fd63-490f-a7db-68428d24cf32" providerId="ADAL" clId="{3F26B701-AADC-4668-AAA4-FB7BA2B947B1}" dt="2020-06-19T09:17:33.543" v="5159"/>
          <ac:cxnSpMkLst>
            <pc:docMk/>
            <pc:sldMk cId="2858277977" sldId="523"/>
            <ac:cxnSpMk id="678" creationId="{90DAC618-6C80-4634-9B54-12F636AA8B07}"/>
          </ac:cxnSpMkLst>
        </pc:cxnChg>
        <pc:cxnChg chg="mod">
          <ac:chgData name="Ragnhild Halvorsrud" userId="917ea340-fd63-490f-a7db-68428d24cf32" providerId="ADAL" clId="{3F26B701-AADC-4668-AAA4-FB7BA2B947B1}" dt="2020-06-19T09:17:33.543" v="5159"/>
          <ac:cxnSpMkLst>
            <pc:docMk/>
            <pc:sldMk cId="2858277977" sldId="523"/>
            <ac:cxnSpMk id="679" creationId="{AD657B37-801B-493E-A5E8-B7CC1670CA7A}"/>
          </ac:cxnSpMkLst>
        </pc:cxnChg>
        <pc:cxnChg chg="mod">
          <ac:chgData name="Ragnhild Halvorsrud" userId="917ea340-fd63-490f-a7db-68428d24cf32" providerId="ADAL" clId="{3F26B701-AADC-4668-AAA4-FB7BA2B947B1}" dt="2020-06-19T09:17:33.543" v="5159"/>
          <ac:cxnSpMkLst>
            <pc:docMk/>
            <pc:sldMk cId="2858277977" sldId="523"/>
            <ac:cxnSpMk id="680" creationId="{31927AA8-31EE-46DC-93BF-D5E87444BF33}"/>
          </ac:cxnSpMkLst>
        </pc:cxnChg>
        <pc:cxnChg chg="mod">
          <ac:chgData name="Ragnhild Halvorsrud" userId="917ea340-fd63-490f-a7db-68428d24cf32" providerId="ADAL" clId="{3F26B701-AADC-4668-AAA4-FB7BA2B947B1}" dt="2020-06-19T09:17:33.543" v="5159"/>
          <ac:cxnSpMkLst>
            <pc:docMk/>
            <pc:sldMk cId="2858277977" sldId="523"/>
            <ac:cxnSpMk id="681" creationId="{02B386A6-90DE-4697-81E2-59F77609F1FE}"/>
          </ac:cxnSpMkLst>
        </pc:cxnChg>
        <pc:cxnChg chg="mod">
          <ac:chgData name="Ragnhild Halvorsrud" userId="917ea340-fd63-490f-a7db-68428d24cf32" providerId="ADAL" clId="{3F26B701-AADC-4668-AAA4-FB7BA2B947B1}" dt="2020-06-19T09:17:33.543" v="5159"/>
          <ac:cxnSpMkLst>
            <pc:docMk/>
            <pc:sldMk cId="2858277977" sldId="523"/>
            <ac:cxnSpMk id="682" creationId="{F68915B8-827C-458F-8B39-AC4DFFA6272F}"/>
          </ac:cxnSpMkLst>
        </pc:cxnChg>
        <pc:cxnChg chg="mod">
          <ac:chgData name="Ragnhild Halvorsrud" userId="917ea340-fd63-490f-a7db-68428d24cf32" providerId="ADAL" clId="{3F26B701-AADC-4668-AAA4-FB7BA2B947B1}" dt="2020-06-19T09:17:33.543" v="5159"/>
          <ac:cxnSpMkLst>
            <pc:docMk/>
            <pc:sldMk cId="2858277977" sldId="523"/>
            <ac:cxnSpMk id="683" creationId="{269C56C7-9AC3-4A69-A3E2-C74A37E5B29D}"/>
          </ac:cxnSpMkLst>
        </pc:cxnChg>
        <pc:cxnChg chg="add del mod">
          <ac:chgData name="Ragnhild Halvorsrud" userId="917ea340-fd63-490f-a7db-68428d24cf32" providerId="ADAL" clId="{3F26B701-AADC-4668-AAA4-FB7BA2B947B1}" dt="2020-06-19T09:17:47.506" v="5162"/>
          <ac:cxnSpMkLst>
            <pc:docMk/>
            <pc:sldMk cId="2858277977" sldId="523"/>
            <ac:cxnSpMk id="684" creationId="{D5C449C3-F4EE-47BE-88EA-38CF59A36BCD}"/>
          </ac:cxnSpMkLst>
        </pc:cxnChg>
        <pc:cxnChg chg="add del mod">
          <ac:chgData name="Ragnhild Halvorsrud" userId="917ea340-fd63-490f-a7db-68428d24cf32" providerId="ADAL" clId="{3F26B701-AADC-4668-AAA4-FB7BA2B947B1}" dt="2020-06-19T09:17:47.506" v="5162"/>
          <ac:cxnSpMkLst>
            <pc:docMk/>
            <pc:sldMk cId="2858277977" sldId="523"/>
            <ac:cxnSpMk id="691" creationId="{B42C6646-CA08-4D71-BB6B-FF68C9EB6EA9}"/>
          </ac:cxnSpMkLst>
        </pc:cxnChg>
        <pc:cxnChg chg="add del mod">
          <ac:chgData name="Ragnhild Halvorsrud" userId="917ea340-fd63-490f-a7db-68428d24cf32" providerId="ADAL" clId="{3F26B701-AADC-4668-AAA4-FB7BA2B947B1}" dt="2020-06-19T09:17:47.506" v="5162"/>
          <ac:cxnSpMkLst>
            <pc:docMk/>
            <pc:sldMk cId="2858277977" sldId="523"/>
            <ac:cxnSpMk id="698" creationId="{7675C538-D540-461D-96F3-36C40D486CC4}"/>
          </ac:cxnSpMkLst>
        </pc:cxnChg>
        <pc:cxnChg chg="add del mod">
          <ac:chgData name="Ragnhild Halvorsrud" userId="917ea340-fd63-490f-a7db-68428d24cf32" providerId="ADAL" clId="{3F26B701-AADC-4668-AAA4-FB7BA2B947B1}" dt="2020-06-19T09:17:47.506" v="5162"/>
          <ac:cxnSpMkLst>
            <pc:docMk/>
            <pc:sldMk cId="2858277977" sldId="523"/>
            <ac:cxnSpMk id="705" creationId="{0BF6FAC4-7B67-4C39-96FD-FE3232F8059B}"/>
          </ac:cxnSpMkLst>
        </pc:cxnChg>
        <pc:cxnChg chg="add del mod">
          <ac:chgData name="Ragnhild Halvorsrud" userId="917ea340-fd63-490f-a7db-68428d24cf32" providerId="ADAL" clId="{3F26B701-AADC-4668-AAA4-FB7BA2B947B1}" dt="2020-06-19T09:17:47.506" v="5162"/>
          <ac:cxnSpMkLst>
            <pc:docMk/>
            <pc:sldMk cId="2858277977" sldId="523"/>
            <ac:cxnSpMk id="712" creationId="{ACE8BD4D-3EC4-4AB7-B2F5-CD0A94538DBA}"/>
          </ac:cxnSpMkLst>
        </pc:cxnChg>
        <pc:cxnChg chg="add del mod">
          <ac:chgData name="Ragnhild Halvorsrud" userId="917ea340-fd63-490f-a7db-68428d24cf32" providerId="ADAL" clId="{3F26B701-AADC-4668-AAA4-FB7BA2B947B1}" dt="2020-06-19T09:17:47.506" v="5162"/>
          <ac:cxnSpMkLst>
            <pc:docMk/>
            <pc:sldMk cId="2858277977" sldId="523"/>
            <ac:cxnSpMk id="724" creationId="{EF1E9934-ADFA-40F5-BA30-8BBA65AF33D9}"/>
          </ac:cxnSpMkLst>
        </pc:cxnChg>
        <pc:cxnChg chg="add del mod">
          <ac:chgData name="Ragnhild Halvorsrud" userId="917ea340-fd63-490f-a7db-68428d24cf32" providerId="ADAL" clId="{3F26B701-AADC-4668-AAA4-FB7BA2B947B1}" dt="2020-06-19T09:17:47.506" v="5162"/>
          <ac:cxnSpMkLst>
            <pc:docMk/>
            <pc:sldMk cId="2858277977" sldId="523"/>
            <ac:cxnSpMk id="725" creationId="{3D7AAD05-0218-4E3F-A6CA-82416263B115}"/>
          </ac:cxnSpMkLst>
        </pc:cxnChg>
        <pc:cxnChg chg="add del mod">
          <ac:chgData name="Ragnhild Halvorsrud" userId="917ea340-fd63-490f-a7db-68428d24cf32" providerId="ADAL" clId="{3F26B701-AADC-4668-AAA4-FB7BA2B947B1}" dt="2020-06-19T09:17:47.506" v="5162"/>
          <ac:cxnSpMkLst>
            <pc:docMk/>
            <pc:sldMk cId="2858277977" sldId="523"/>
            <ac:cxnSpMk id="726" creationId="{3C0BF140-7878-4AA4-B7CE-DAAABBC850CD}"/>
          </ac:cxnSpMkLst>
        </pc:cxnChg>
        <pc:cxnChg chg="add del mod">
          <ac:chgData name="Ragnhild Halvorsrud" userId="917ea340-fd63-490f-a7db-68428d24cf32" providerId="ADAL" clId="{3F26B701-AADC-4668-AAA4-FB7BA2B947B1}" dt="2020-06-19T09:17:47.506" v="5162"/>
          <ac:cxnSpMkLst>
            <pc:docMk/>
            <pc:sldMk cId="2858277977" sldId="523"/>
            <ac:cxnSpMk id="727" creationId="{2AE99103-94D3-4A85-AE16-239840F30856}"/>
          </ac:cxnSpMkLst>
        </pc:cxnChg>
        <pc:cxnChg chg="add del mod">
          <ac:chgData name="Ragnhild Halvorsrud" userId="917ea340-fd63-490f-a7db-68428d24cf32" providerId="ADAL" clId="{3F26B701-AADC-4668-AAA4-FB7BA2B947B1}" dt="2020-06-19T09:17:47.506" v="5162"/>
          <ac:cxnSpMkLst>
            <pc:docMk/>
            <pc:sldMk cId="2858277977" sldId="523"/>
            <ac:cxnSpMk id="728" creationId="{8A48C2E1-3558-453D-93DE-55730F1785C0}"/>
          </ac:cxnSpMkLst>
        </pc:cxnChg>
        <pc:cxnChg chg="add del mod">
          <ac:chgData name="Ragnhild Halvorsrud" userId="917ea340-fd63-490f-a7db-68428d24cf32" providerId="ADAL" clId="{3F26B701-AADC-4668-AAA4-FB7BA2B947B1}" dt="2020-06-19T09:17:47.506" v="5162"/>
          <ac:cxnSpMkLst>
            <pc:docMk/>
            <pc:sldMk cId="2858277977" sldId="523"/>
            <ac:cxnSpMk id="729" creationId="{16392731-0962-4C73-A465-571B35F63D30}"/>
          </ac:cxnSpMkLst>
        </pc:cxnChg>
        <pc:cxnChg chg="add del mod">
          <ac:chgData name="Ragnhild Halvorsrud" userId="917ea340-fd63-490f-a7db-68428d24cf32" providerId="ADAL" clId="{3F26B701-AADC-4668-AAA4-FB7BA2B947B1}" dt="2020-06-19T09:17:47.506" v="5162"/>
          <ac:cxnSpMkLst>
            <pc:docMk/>
            <pc:sldMk cId="2858277977" sldId="523"/>
            <ac:cxnSpMk id="730" creationId="{9614F3C8-1EC8-473D-A65F-0F11B44FA6D9}"/>
          </ac:cxnSpMkLst>
        </pc:cxnChg>
        <pc:cxnChg chg="add del mod">
          <ac:chgData name="Ragnhild Halvorsrud" userId="917ea340-fd63-490f-a7db-68428d24cf32" providerId="ADAL" clId="{3F26B701-AADC-4668-AAA4-FB7BA2B947B1}" dt="2020-06-19T09:17:47.506" v="5162"/>
          <ac:cxnSpMkLst>
            <pc:docMk/>
            <pc:sldMk cId="2858277977" sldId="523"/>
            <ac:cxnSpMk id="731" creationId="{2D16D9FF-F244-4B55-A507-AE3A867B5F8E}"/>
          </ac:cxnSpMkLst>
        </pc:cxnChg>
        <pc:cxnChg chg="mod">
          <ac:chgData name="Ragnhild Halvorsrud" userId="917ea340-fd63-490f-a7db-68428d24cf32" providerId="ADAL" clId="{3F26B701-AADC-4668-AAA4-FB7BA2B947B1}" dt="2020-06-19T09:17:33.543" v="5159"/>
          <ac:cxnSpMkLst>
            <pc:docMk/>
            <pc:sldMk cId="2858277977" sldId="523"/>
            <ac:cxnSpMk id="733" creationId="{5D3B8047-BF6F-4D37-B4B2-2947FE725E09}"/>
          </ac:cxnSpMkLst>
        </pc:cxnChg>
        <pc:cxnChg chg="mod">
          <ac:chgData name="Ragnhild Halvorsrud" userId="917ea340-fd63-490f-a7db-68428d24cf32" providerId="ADAL" clId="{3F26B701-AADC-4668-AAA4-FB7BA2B947B1}" dt="2020-06-19T09:17:33.543" v="5159"/>
          <ac:cxnSpMkLst>
            <pc:docMk/>
            <pc:sldMk cId="2858277977" sldId="523"/>
            <ac:cxnSpMk id="741" creationId="{0DCEE535-3499-4FB2-880A-F345D8D1A133}"/>
          </ac:cxnSpMkLst>
        </pc:cxnChg>
        <pc:cxnChg chg="mod">
          <ac:chgData name="Ragnhild Halvorsrud" userId="917ea340-fd63-490f-a7db-68428d24cf32" providerId="ADAL" clId="{3F26B701-AADC-4668-AAA4-FB7BA2B947B1}" dt="2020-06-19T09:17:33.543" v="5159"/>
          <ac:cxnSpMkLst>
            <pc:docMk/>
            <pc:sldMk cId="2858277977" sldId="523"/>
            <ac:cxnSpMk id="749" creationId="{B65A9D7E-D83A-426D-95BE-4F22D57650D9}"/>
          </ac:cxnSpMkLst>
        </pc:cxnChg>
        <pc:cxnChg chg="mod">
          <ac:chgData name="Ragnhild Halvorsrud" userId="917ea340-fd63-490f-a7db-68428d24cf32" providerId="ADAL" clId="{3F26B701-AADC-4668-AAA4-FB7BA2B947B1}" dt="2020-06-19T09:17:33.543" v="5159"/>
          <ac:cxnSpMkLst>
            <pc:docMk/>
            <pc:sldMk cId="2858277977" sldId="523"/>
            <ac:cxnSpMk id="757" creationId="{00DCF218-E469-4934-9CED-B3FD07A7C97A}"/>
          </ac:cxnSpMkLst>
        </pc:cxnChg>
        <pc:cxnChg chg="mod">
          <ac:chgData name="Ragnhild Halvorsrud" userId="917ea340-fd63-490f-a7db-68428d24cf32" providerId="ADAL" clId="{3F26B701-AADC-4668-AAA4-FB7BA2B947B1}" dt="2020-06-19T09:17:33.543" v="5159"/>
          <ac:cxnSpMkLst>
            <pc:docMk/>
            <pc:sldMk cId="2858277977" sldId="523"/>
            <ac:cxnSpMk id="765" creationId="{3357F08A-16B0-41F5-8575-54BCBD474223}"/>
          </ac:cxnSpMkLst>
        </pc:cxnChg>
        <pc:cxnChg chg="mod">
          <ac:chgData name="Ragnhild Halvorsrud" userId="917ea340-fd63-490f-a7db-68428d24cf32" providerId="ADAL" clId="{3F26B701-AADC-4668-AAA4-FB7BA2B947B1}" dt="2020-06-19T09:17:33.543" v="5159"/>
          <ac:cxnSpMkLst>
            <pc:docMk/>
            <pc:sldMk cId="2858277977" sldId="523"/>
            <ac:cxnSpMk id="778" creationId="{8F02A211-5866-4524-A699-AEE559EE2D87}"/>
          </ac:cxnSpMkLst>
        </pc:cxnChg>
        <pc:cxnChg chg="mod">
          <ac:chgData name="Ragnhild Halvorsrud" userId="917ea340-fd63-490f-a7db-68428d24cf32" providerId="ADAL" clId="{3F26B701-AADC-4668-AAA4-FB7BA2B947B1}" dt="2020-06-19T09:17:33.543" v="5159"/>
          <ac:cxnSpMkLst>
            <pc:docMk/>
            <pc:sldMk cId="2858277977" sldId="523"/>
            <ac:cxnSpMk id="779" creationId="{45E12FE0-8956-4511-911A-EB9721283BD2}"/>
          </ac:cxnSpMkLst>
        </pc:cxnChg>
        <pc:cxnChg chg="mod">
          <ac:chgData name="Ragnhild Halvorsrud" userId="917ea340-fd63-490f-a7db-68428d24cf32" providerId="ADAL" clId="{3F26B701-AADC-4668-AAA4-FB7BA2B947B1}" dt="2020-06-19T09:17:33.543" v="5159"/>
          <ac:cxnSpMkLst>
            <pc:docMk/>
            <pc:sldMk cId="2858277977" sldId="523"/>
            <ac:cxnSpMk id="780" creationId="{E7A8C2AC-25A6-4FC3-862E-E0954345F46F}"/>
          </ac:cxnSpMkLst>
        </pc:cxnChg>
        <pc:cxnChg chg="mod">
          <ac:chgData name="Ragnhild Halvorsrud" userId="917ea340-fd63-490f-a7db-68428d24cf32" providerId="ADAL" clId="{3F26B701-AADC-4668-AAA4-FB7BA2B947B1}" dt="2020-06-19T09:17:33.543" v="5159"/>
          <ac:cxnSpMkLst>
            <pc:docMk/>
            <pc:sldMk cId="2858277977" sldId="523"/>
            <ac:cxnSpMk id="781" creationId="{A1544341-50FA-4679-8878-148A4A1686AD}"/>
          </ac:cxnSpMkLst>
        </pc:cxnChg>
        <pc:cxnChg chg="mod">
          <ac:chgData name="Ragnhild Halvorsrud" userId="917ea340-fd63-490f-a7db-68428d24cf32" providerId="ADAL" clId="{3F26B701-AADC-4668-AAA4-FB7BA2B947B1}" dt="2020-06-19T09:17:33.543" v="5159"/>
          <ac:cxnSpMkLst>
            <pc:docMk/>
            <pc:sldMk cId="2858277977" sldId="523"/>
            <ac:cxnSpMk id="782" creationId="{763DDB13-161E-4341-B965-3298DA9CF4C8}"/>
          </ac:cxnSpMkLst>
        </pc:cxnChg>
        <pc:cxnChg chg="mod">
          <ac:chgData name="Ragnhild Halvorsrud" userId="917ea340-fd63-490f-a7db-68428d24cf32" providerId="ADAL" clId="{3F26B701-AADC-4668-AAA4-FB7BA2B947B1}" dt="2020-06-19T09:17:33.543" v="5159"/>
          <ac:cxnSpMkLst>
            <pc:docMk/>
            <pc:sldMk cId="2858277977" sldId="523"/>
            <ac:cxnSpMk id="783" creationId="{5020D2DB-D085-4A72-B015-25E6D8313E16}"/>
          </ac:cxnSpMkLst>
        </pc:cxnChg>
        <pc:cxnChg chg="mod">
          <ac:chgData name="Ragnhild Halvorsrud" userId="917ea340-fd63-490f-a7db-68428d24cf32" providerId="ADAL" clId="{3F26B701-AADC-4668-AAA4-FB7BA2B947B1}" dt="2020-06-19T09:17:33.543" v="5159"/>
          <ac:cxnSpMkLst>
            <pc:docMk/>
            <pc:sldMk cId="2858277977" sldId="523"/>
            <ac:cxnSpMk id="784" creationId="{7142FB31-B82A-480C-9B21-4E060952E3C7}"/>
          </ac:cxnSpMkLst>
        </pc:cxnChg>
        <pc:cxnChg chg="mod">
          <ac:chgData name="Ragnhild Halvorsrud" userId="917ea340-fd63-490f-a7db-68428d24cf32" providerId="ADAL" clId="{3F26B701-AADC-4668-AAA4-FB7BA2B947B1}" dt="2020-06-19T09:17:33.543" v="5159"/>
          <ac:cxnSpMkLst>
            <pc:docMk/>
            <pc:sldMk cId="2858277977" sldId="523"/>
            <ac:cxnSpMk id="785" creationId="{7A213F2B-1CED-496C-AB6B-45C44FC08F45}"/>
          </ac:cxnSpMkLst>
        </pc:cxnChg>
        <pc:cxnChg chg="mod">
          <ac:chgData name="Ragnhild Halvorsrud" userId="917ea340-fd63-490f-a7db-68428d24cf32" providerId="ADAL" clId="{3F26B701-AADC-4668-AAA4-FB7BA2B947B1}" dt="2020-06-19T09:17:33.543" v="5159"/>
          <ac:cxnSpMkLst>
            <pc:docMk/>
            <pc:sldMk cId="2858277977" sldId="523"/>
            <ac:cxnSpMk id="787" creationId="{60C8CE50-FC8B-4320-8631-9C509CFB7986}"/>
          </ac:cxnSpMkLst>
        </pc:cxnChg>
        <pc:cxnChg chg="mod">
          <ac:chgData name="Ragnhild Halvorsrud" userId="917ea340-fd63-490f-a7db-68428d24cf32" providerId="ADAL" clId="{3F26B701-AADC-4668-AAA4-FB7BA2B947B1}" dt="2020-06-19T09:17:33.543" v="5159"/>
          <ac:cxnSpMkLst>
            <pc:docMk/>
            <pc:sldMk cId="2858277977" sldId="523"/>
            <ac:cxnSpMk id="791" creationId="{6167BB80-08BE-4CFA-A71C-01B2CED4A4E8}"/>
          </ac:cxnSpMkLst>
        </pc:cxnChg>
        <pc:cxnChg chg="mod">
          <ac:chgData name="Ragnhild Halvorsrud" userId="917ea340-fd63-490f-a7db-68428d24cf32" providerId="ADAL" clId="{3F26B701-AADC-4668-AAA4-FB7BA2B947B1}" dt="2020-06-19T09:17:33.543" v="5159"/>
          <ac:cxnSpMkLst>
            <pc:docMk/>
            <pc:sldMk cId="2858277977" sldId="523"/>
            <ac:cxnSpMk id="795" creationId="{5D5793D1-B026-4B8D-81A8-772972818F25}"/>
          </ac:cxnSpMkLst>
        </pc:cxnChg>
        <pc:cxnChg chg="mod">
          <ac:chgData name="Ragnhild Halvorsrud" userId="917ea340-fd63-490f-a7db-68428d24cf32" providerId="ADAL" clId="{3F26B701-AADC-4668-AAA4-FB7BA2B947B1}" dt="2020-06-19T09:17:33.543" v="5159"/>
          <ac:cxnSpMkLst>
            <pc:docMk/>
            <pc:sldMk cId="2858277977" sldId="523"/>
            <ac:cxnSpMk id="798" creationId="{B3E113B5-C818-4938-B4C2-A021C8D750AE}"/>
          </ac:cxnSpMkLst>
        </pc:cxnChg>
        <pc:cxnChg chg="add del mod">
          <ac:chgData name="Ragnhild Halvorsrud" userId="917ea340-fd63-490f-a7db-68428d24cf32" providerId="ADAL" clId="{3F26B701-AADC-4668-AAA4-FB7BA2B947B1}" dt="2020-06-19T09:17:47.506" v="5162"/>
          <ac:cxnSpMkLst>
            <pc:docMk/>
            <pc:sldMk cId="2858277977" sldId="523"/>
            <ac:cxnSpMk id="799" creationId="{515CDD95-64D3-4A24-9FD6-E398962F4620}"/>
          </ac:cxnSpMkLst>
        </pc:cxnChg>
        <pc:cxnChg chg="add del mod">
          <ac:chgData name="Ragnhild Halvorsrud" userId="917ea340-fd63-490f-a7db-68428d24cf32" providerId="ADAL" clId="{3F26B701-AADC-4668-AAA4-FB7BA2B947B1}" dt="2020-06-19T09:17:47.506" v="5162"/>
          <ac:cxnSpMkLst>
            <pc:docMk/>
            <pc:sldMk cId="2858277977" sldId="523"/>
            <ac:cxnSpMk id="805" creationId="{EAEB660A-FCB7-4996-AEDC-0E34EC7091BB}"/>
          </ac:cxnSpMkLst>
        </pc:cxnChg>
        <pc:cxnChg chg="add del mod">
          <ac:chgData name="Ragnhild Halvorsrud" userId="917ea340-fd63-490f-a7db-68428d24cf32" providerId="ADAL" clId="{3F26B701-AADC-4668-AAA4-FB7BA2B947B1}" dt="2020-06-19T09:17:47.506" v="5162"/>
          <ac:cxnSpMkLst>
            <pc:docMk/>
            <pc:sldMk cId="2858277977" sldId="523"/>
            <ac:cxnSpMk id="811" creationId="{24E58E07-80EF-4DC3-88A5-C4E198F4E553}"/>
          </ac:cxnSpMkLst>
        </pc:cxnChg>
        <pc:cxnChg chg="add del mod">
          <ac:chgData name="Ragnhild Halvorsrud" userId="917ea340-fd63-490f-a7db-68428d24cf32" providerId="ADAL" clId="{3F26B701-AADC-4668-AAA4-FB7BA2B947B1}" dt="2020-06-19T09:17:47.506" v="5162"/>
          <ac:cxnSpMkLst>
            <pc:docMk/>
            <pc:sldMk cId="2858277977" sldId="523"/>
            <ac:cxnSpMk id="817" creationId="{6FBE1C3F-79C6-4070-9915-C2E27553383A}"/>
          </ac:cxnSpMkLst>
        </pc:cxnChg>
        <pc:cxnChg chg="add del mod">
          <ac:chgData name="Ragnhild Halvorsrud" userId="917ea340-fd63-490f-a7db-68428d24cf32" providerId="ADAL" clId="{3F26B701-AADC-4668-AAA4-FB7BA2B947B1}" dt="2020-06-19T09:17:47.506" v="5162"/>
          <ac:cxnSpMkLst>
            <pc:docMk/>
            <pc:sldMk cId="2858277977" sldId="523"/>
            <ac:cxnSpMk id="827" creationId="{71B9D02B-186A-4CF9-BBDD-EF14E26D7280}"/>
          </ac:cxnSpMkLst>
        </pc:cxnChg>
        <pc:cxnChg chg="add del mod">
          <ac:chgData name="Ragnhild Halvorsrud" userId="917ea340-fd63-490f-a7db-68428d24cf32" providerId="ADAL" clId="{3F26B701-AADC-4668-AAA4-FB7BA2B947B1}" dt="2020-06-19T09:17:47.506" v="5162"/>
          <ac:cxnSpMkLst>
            <pc:docMk/>
            <pc:sldMk cId="2858277977" sldId="523"/>
            <ac:cxnSpMk id="828" creationId="{9D1BD209-A3A8-49F7-9292-079BCE3E15F5}"/>
          </ac:cxnSpMkLst>
        </pc:cxnChg>
        <pc:cxnChg chg="add del mod">
          <ac:chgData name="Ragnhild Halvorsrud" userId="917ea340-fd63-490f-a7db-68428d24cf32" providerId="ADAL" clId="{3F26B701-AADC-4668-AAA4-FB7BA2B947B1}" dt="2020-06-19T09:17:47.506" v="5162"/>
          <ac:cxnSpMkLst>
            <pc:docMk/>
            <pc:sldMk cId="2858277977" sldId="523"/>
            <ac:cxnSpMk id="829" creationId="{619F974E-7A9D-4747-BEF5-BC709E7B8131}"/>
          </ac:cxnSpMkLst>
        </pc:cxnChg>
        <pc:cxnChg chg="add del mod">
          <ac:chgData name="Ragnhild Halvorsrud" userId="917ea340-fd63-490f-a7db-68428d24cf32" providerId="ADAL" clId="{3F26B701-AADC-4668-AAA4-FB7BA2B947B1}" dt="2020-06-19T09:17:47.506" v="5162"/>
          <ac:cxnSpMkLst>
            <pc:docMk/>
            <pc:sldMk cId="2858277977" sldId="523"/>
            <ac:cxnSpMk id="830" creationId="{470727BD-5C3E-47F6-B09D-CE505E042A14}"/>
          </ac:cxnSpMkLst>
        </pc:cxnChg>
        <pc:cxnChg chg="add del mod">
          <ac:chgData name="Ragnhild Halvorsrud" userId="917ea340-fd63-490f-a7db-68428d24cf32" providerId="ADAL" clId="{3F26B701-AADC-4668-AAA4-FB7BA2B947B1}" dt="2020-06-19T09:17:47.506" v="5162"/>
          <ac:cxnSpMkLst>
            <pc:docMk/>
            <pc:sldMk cId="2858277977" sldId="523"/>
            <ac:cxnSpMk id="831" creationId="{75FEF5F0-7A9A-43B6-BA4E-628FA462C05A}"/>
          </ac:cxnSpMkLst>
        </pc:cxnChg>
        <pc:cxnChg chg="add del mod">
          <ac:chgData name="Ragnhild Halvorsrud" userId="917ea340-fd63-490f-a7db-68428d24cf32" providerId="ADAL" clId="{3F26B701-AADC-4668-AAA4-FB7BA2B947B1}" dt="2020-06-19T09:17:47.506" v="5162"/>
          <ac:cxnSpMkLst>
            <pc:docMk/>
            <pc:sldMk cId="2858277977" sldId="523"/>
            <ac:cxnSpMk id="832" creationId="{55A3623A-9064-4593-9184-21AACB64317C}"/>
          </ac:cxnSpMkLst>
        </pc:cxnChg>
        <pc:cxnChg chg="add del mod">
          <ac:chgData name="Ragnhild Halvorsrud" userId="917ea340-fd63-490f-a7db-68428d24cf32" providerId="ADAL" clId="{3F26B701-AADC-4668-AAA4-FB7BA2B947B1}" dt="2020-06-19T09:17:47.506" v="5162"/>
          <ac:cxnSpMkLst>
            <pc:docMk/>
            <pc:sldMk cId="2858277977" sldId="523"/>
            <ac:cxnSpMk id="833" creationId="{D08A8D9D-0CE9-435C-A532-D0EF5338B177}"/>
          </ac:cxnSpMkLst>
        </pc:cxnChg>
        <pc:cxnChg chg="add del mod">
          <ac:chgData name="Ragnhild Halvorsrud" userId="917ea340-fd63-490f-a7db-68428d24cf32" providerId="ADAL" clId="{3F26B701-AADC-4668-AAA4-FB7BA2B947B1}" dt="2020-06-19T09:17:47.506" v="5162"/>
          <ac:cxnSpMkLst>
            <pc:docMk/>
            <pc:sldMk cId="2858277977" sldId="523"/>
            <ac:cxnSpMk id="835" creationId="{86E67113-8DD6-4C86-92DC-FB8B865DF7B1}"/>
          </ac:cxnSpMkLst>
        </pc:cxnChg>
        <pc:cxnChg chg="add del mod">
          <ac:chgData name="Ragnhild Halvorsrud" userId="917ea340-fd63-490f-a7db-68428d24cf32" providerId="ADAL" clId="{3F26B701-AADC-4668-AAA4-FB7BA2B947B1}" dt="2020-06-19T09:17:47.506" v="5162"/>
          <ac:cxnSpMkLst>
            <pc:docMk/>
            <pc:sldMk cId="2858277977" sldId="523"/>
            <ac:cxnSpMk id="837" creationId="{A1BBF50A-CD62-4CEE-A21A-DE39AD633EBE}"/>
          </ac:cxnSpMkLst>
        </pc:cxnChg>
        <pc:cxnChg chg="add del mod">
          <ac:chgData name="Ragnhild Halvorsrud" userId="917ea340-fd63-490f-a7db-68428d24cf32" providerId="ADAL" clId="{3F26B701-AADC-4668-AAA4-FB7BA2B947B1}" dt="2020-06-19T09:17:47.506" v="5162"/>
          <ac:cxnSpMkLst>
            <pc:docMk/>
            <pc:sldMk cId="2858277977" sldId="523"/>
            <ac:cxnSpMk id="838" creationId="{FB66D814-8ADE-449C-9742-14729C5F3A16}"/>
          </ac:cxnSpMkLst>
        </pc:cxnChg>
        <pc:cxnChg chg="add del mod">
          <ac:chgData name="Ragnhild Halvorsrud" userId="917ea340-fd63-490f-a7db-68428d24cf32" providerId="ADAL" clId="{3F26B701-AADC-4668-AAA4-FB7BA2B947B1}" dt="2020-06-19T09:17:47.506" v="5162"/>
          <ac:cxnSpMkLst>
            <pc:docMk/>
            <pc:sldMk cId="2858277977" sldId="523"/>
            <ac:cxnSpMk id="841" creationId="{7D05244A-20A5-4B62-8993-F552B2592731}"/>
          </ac:cxnSpMkLst>
        </pc:cxnChg>
        <pc:cxnChg chg="add del mod">
          <ac:chgData name="Ragnhild Halvorsrud" userId="917ea340-fd63-490f-a7db-68428d24cf32" providerId="ADAL" clId="{3F26B701-AADC-4668-AAA4-FB7BA2B947B1}" dt="2020-06-19T09:17:47.506" v="5162"/>
          <ac:cxnSpMkLst>
            <pc:docMk/>
            <pc:sldMk cId="2858277977" sldId="523"/>
            <ac:cxnSpMk id="842" creationId="{68173608-2161-4FE1-A830-10D6DD6529CC}"/>
          </ac:cxnSpMkLst>
        </pc:cxnChg>
        <pc:cxnChg chg="add del mod">
          <ac:chgData name="Ragnhild Halvorsrud" userId="917ea340-fd63-490f-a7db-68428d24cf32" providerId="ADAL" clId="{3F26B701-AADC-4668-AAA4-FB7BA2B947B1}" dt="2020-06-19T09:17:47.506" v="5162"/>
          <ac:cxnSpMkLst>
            <pc:docMk/>
            <pc:sldMk cId="2858277977" sldId="523"/>
            <ac:cxnSpMk id="845" creationId="{9066F671-FEB0-47B4-8F0E-92B78DBCFD0E}"/>
          </ac:cxnSpMkLst>
        </pc:cxnChg>
        <pc:cxnChg chg="add del mod">
          <ac:chgData name="Ragnhild Halvorsrud" userId="917ea340-fd63-490f-a7db-68428d24cf32" providerId="ADAL" clId="{3F26B701-AADC-4668-AAA4-FB7BA2B947B1}" dt="2020-06-19T09:17:47.506" v="5162"/>
          <ac:cxnSpMkLst>
            <pc:docMk/>
            <pc:sldMk cId="2858277977" sldId="523"/>
            <ac:cxnSpMk id="847" creationId="{8899D039-0138-43C7-AD85-86586783C064}"/>
          </ac:cxnSpMkLst>
        </pc:cxnChg>
        <pc:cxnChg chg="add del mod">
          <ac:chgData name="Ragnhild Halvorsrud" userId="917ea340-fd63-490f-a7db-68428d24cf32" providerId="ADAL" clId="{3F26B701-AADC-4668-AAA4-FB7BA2B947B1}" dt="2020-06-19T09:17:47.506" v="5162"/>
          <ac:cxnSpMkLst>
            <pc:docMk/>
            <pc:sldMk cId="2858277977" sldId="523"/>
            <ac:cxnSpMk id="848" creationId="{950467BC-2109-4A96-9DC2-622DDB5CA4BF}"/>
          </ac:cxnSpMkLst>
        </pc:cxnChg>
        <pc:cxnChg chg="add del mod">
          <ac:chgData name="Ragnhild Halvorsrud" userId="917ea340-fd63-490f-a7db-68428d24cf32" providerId="ADAL" clId="{3F26B701-AADC-4668-AAA4-FB7BA2B947B1}" dt="2020-06-19T09:17:47.506" v="5162"/>
          <ac:cxnSpMkLst>
            <pc:docMk/>
            <pc:sldMk cId="2858277977" sldId="523"/>
            <ac:cxnSpMk id="853" creationId="{507A4C9A-C88B-4BEE-BD78-DC166B71EE78}"/>
          </ac:cxnSpMkLst>
        </pc:cxnChg>
        <pc:cxnChg chg="add del mod">
          <ac:chgData name="Ragnhild Halvorsrud" userId="917ea340-fd63-490f-a7db-68428d24cf32" providerId="ADAL" clId="{3F26B701-AADC-4668-AAA4-FB7BA2B947B1}" dt="2020-06-19T09:17:47.506" v="5162"/>
          <ac:cxnSpMkLst>
            <pc:docMk/>
            <pc:sldMk cId="2858277977" sldId="523"/>
            <ac:cxnSpMk id="854" creationId="{FD1AC11F-CF67-42B3-ABD7-28F65F9E8CB3}"/>
          </ac:cxnSpMkLst>
        </pc:cxnChg>
        <pc:cxnChg chg="add del mod">
          <ac:chgData name="Ragnhild Halvorsrud" userId="917ea340-fd63-490f-a7db-68428d24cf32" providerId="ADAL" clId="{3F26B701-AADC-4668-AAA4-FB7BA2B947B1}" dt="2020-06-19T09:17:47.506" v="5162"/>
          <ac:cxnSpMkLst>
            <pc:docMk/>
            <pc:sldMk cId="2858277977" sldId="523"/>
            <ac:cxnSpMk id="855" creationId="{BE41E4E6-862E-48A4-89BF-268149051A13}"/>
          </ac:cxnSpMkLst>
        </pc:cxnChg>
        <pc:cxnChg chg="add del mod">
          <ac:chgData name="Ragnhild Halvorsrud" userId="917ea340-fd63-490f-a7db-68428d24cf32" providerId="ADAL" clId="{3F26B701-AADC-4668-AAA4-FB7BA2B947B1}" dt="2020-06-19T09:17:47.506" v="5162"/>
          <ac:cxnSpMkLst>
            <pc:docMk/>
            <pc:sldMk cId="2858277977" sldId="523"/>
            <ac:cxnSpMk id="856" creationId="{27C8EF41-FA54-4698-9705-D39059E894B2}"/>
          </ac:cxnSpMkLst>
        </pc:cxnChg>
        <pc:cxnChg chg="add del mod">
          <ac:chgData name="Ragnhild Halvorsrud" userId="917ea340-fd63-490f-a7db-68428d24cf32" providerId="ADAL" clId="{3F26B701-AADC-4668-AAA4-FB7BA2B947B1}" dt="2020-06-19T09:17:47.506" v="5162"/>
          <ac:cxnSpMkLst>
            <pc:docMk/>
            <pc:sldMk cId="2858277977" sldId="523"/>
            <ac:cxnSpMk id="858" creationId="{82365571-16F1-4601-BDCE-3BB11E451588}"/>
          </ac:cxnSpMkLst>
        </pc:cxnChg>
        <pc:cxnChg chg="add del mod">
          <ac:chgData name="Ragnhild Halvorsrud" userId="917ea340-fd63-490f-a7db-68428d24cf32" providerId="ADAL" clId="{3F26B701-AADC-4668-AAA4-FB7BA2B947B1}" dt="2020-06-19T09:17:47.506" v="5162"/>
          <ac:cxnSpMkLst>
            <pc:docMk/>
            <pc:sldMk cId="2858277977" sldId="523"/>
            <ac:cxnSpMk id="860" creationId="{B2DF641B-4B39-4793-8569-D6B60024766A}"/>
          </ac:cxnSpMkLst>
        </pc:cxnChg>
        <pc:cxnChg chg="add del mod">
          <ac:chgData name="Ragnhild Halvorsrud" userId="917ea340-fd63-490f-a7db-68428d24cf32" providerId="ADAL" clId="{3F26B701-AADC-4668-AAA4-FB7BA2B947B1}" dt="2020-06-19T09:17:47.506" v="5162"/>
          <ac:cxnSpMkLst>
            <pc:docMk/>
            <pc:sldMk cId="2858277977" sldId="523"/>
            <ac:cxnSpMk id="861" creationId="{E505A032-82DF-4906-8C9A-2D5FCD798707}"/>
          </ac:cxnSpMkLst>
        </pc:cxnChg>
        <pc:cxnChg chg="add del mod">
          <ac:chgData name="Ragnhild Halvorsrud" userId="917ea340-fd63-490f-a7db-68428d24cf32" providerId="ADAL" clId="{3F26B701-AADC-4668-AAA4-FB7BA2B947B1}" dt="2020-06-19T09:17:47.506" v="5162"/>
          <ac:cxnSpMkLst>
            <pc:docMk/>
            <pc:sldMk cId="2858277977" sldId="523"/>
            <ac:cxnSpMk id="865" creationId="{8C0DAE87-F612-49A5-899F-4CB75C4150D8}"/>
          </ac:cxnSpMkLst>
        </pc:cxnChg>
        <pc:cxnChg chg="add del mod">
          <ac:chgData name="Ragnhild Halvorsrud" userId="917ea340-fd63-490f-a7db-68428d24cf32" providerId="ADAL" clId="{3F26B701-AADC-4668-AAA4-FB7BA2B947B1}" dt="2020-06-19T09:17:47.506" v="5162"/>
          <ac:cxnSpMkLst>
            <pc:docMk/>
            <pc:sldMk cId="2858277977" sldId="523"/>
            <ac:cxnSpMk id="869" creationId="{74BACB61-CDB7-413D-A559-0D34CEB9691E}"/>
          </ac:cxnSpMkLst>
        </pc:cxnChg>
        <pc:cxnChg chg="add del mod">
          <ac:chgData name="Ragnhild Halvorsrud" userId="917ea340-fd63-490f-a7db-68428d24cf32" providerId="ADAL" clId="{3F26B701-AADC-4668-AAA4-FB7BA2B947B1}" dt="2020-06-19T09:17:47.506" v="5162"/>
          <ac:cxnSpMkLst>
            <pc:docMk/>
            <pc:sldMk cId="2858277977" sldId="523"/>
            <ac:cxnSpMk id="870" creationId="{6078D6B4-2670-48B6-BE71-682E4E5B4B6D}"/>
          </ac:cxnSpMkLst>
        </pc:cxnChg>
        <pc:cxnChg chg="add del mod">
          <ac:chgData name="Ragnhild Halvorsrud" userId="917ea340-fd63-490f-a7db-68428d24cf32" providerId="ADAL" clId="{3F26B701-AADC-4668-AAA4-FB7BA2B947B1}" dt="2020-06-19T09:17:47.506" v="5162"/>
          <ac:cxnSpMkLst>
            <pc:docMk/>
            <pc:sldMk cId="2858277977" sldId="523"/>
            <ac:cxnSpMk id="871" creationId="{E1811728-A0CF-42B5-A4CB-1C17EAB76D12}"/>
          </ac:cxnSpMkLst>
        </pc:cxnChg>
        <pc:cxnChg chg="add del mod">
          <ac:chgData name="Ragnhild Halvorsrud" userId="917ea340-fd63-490f-a7db-68428d24cf32" providerId="ADAL" clId="{3F26B701-AADC-4668-AAA4-FB7BA2B947B1}" dt="2020-06-19T09:17:47.506" v="5162"/>
          <ac:cxnSpMkLst>
            <pc:docMk/>
            <pc:sldMk cId="2858277977" sldId="523"/>
            <ac:cxnSpMk id="874" creationId="{BB94A822-AE99-432F-9AB9-76159512A257}"/>
          </ac:cxnSpMkLst>
        </pc:cxnChg>
        <pc:cxnChg chg="add del mod">
          <ac:chgData name="Ragnhild Halvorsrud" userId="917ea340-fd63-490f-a7db-68428d24cf32" providerId="ADAL" clId="{3F26B701-AADC-4668-AAA4-FB7BA2B947B1}" dt="2020-06-19T09:17:47.506" v="5162"/>
          <ac:cxnSpMkLst>
            <pc:docMk/>
            <pc:sldMk cId="2858277977" sldId="523"/>
            <ac:cxnSpMk id="875" creationId="{F0B93D05-3E54-40A3-82A8-2A0303388F66}"/>
          </ac:cxnSpMkLst>
        </pc:cxnChg>
        <pc:cxnChg chg="add del mod">
          <ac:chgData name="Ragnhild Halvorsrud" userId="917ea340-fd63-490f-a7db-68428d24cf32" providerId="ADAL" clId="{3F26B701-AADC-4668-AAA4-FB7BA2B947B1}" dt="2020-06-19T09:17:47.506" v="5162"/>
          <ac:cxnSpMkLst>
            <pc:docMk/>
            <pc:sldMk cId="2858277977" sldId="523"/>
            <ac:cxnSpMk id="876" creationId="{08D36ED0-746F-422F-8CBC-D20561B352F9}"/>
          </ac:cxnSpMkLst>
        </pc:cxnChg>
        <pc:cxnChg chg="add del mod">
          <ac:chgData name="Ragnhild Halvorsrud" userId="917ea340-fd63-490f-a7db-68428d24cf32" providerId="ADAL" clId="{3F26B701-AADC-4668-AAA4-FB7BA2B947B1}" dt="2020-06-19T09:17:47.506" v="5162"/>
          <ac:cxnSpMkLst>
            <pc:docMk/>
            <pc:sldMk cId="2858277977" sldId="523"/>
            <ac:cxnSpMk id="878" creationId="{9C1959F8-4BE4-450B-B09D-8220F1310AEB}"/>
          </ac:cxnSpMkLst>
        </pc:cxnChg>
        <pc:cxnChg chg="add del mod">
          <ac:chgData name="Ragnhild Halvorsrud" userId="917ea340-fd63-490f-a7db-68428d24cf32" providerId="ADAL" clId="{3F26B701-AADC-4668-AAA4-FB7BA2B947B1}" dt="2020-06-19T09:17:47.506" v="5162"/>
          <ac:cxnSpMkLst>
            <pc:docMk/>
            <pc:sldMk cId="2858277977" sldId="523"/>
            <ac:cxnSpMk id="879" creationId="{44557CDE-DE36-4636-B494-F7FD8238AC06}"/>
          </ac:cxnSpMkLst>
        </pc:cxnChg>
        <pc:cxnChg chg="add del mod">
          <ac:chgData name="Ragnhild Halvorsrud" userId="917ea340-fd63-490f-a7db-68428d24cf32" providerId="ADAL" clId="{3F26B701-AADC-4668-AAA4-FB7BA2B947B1}" dt="2020-06-19T09:17:47.506" v="5162"/>
          <ac:cxnSpMkLst>
            <pc:docMk/>
            <pc:sldMk cId="2858277977" sldId="523"/>
            <ac:cxnSpMk id="881" creationId="{0D167EBA-A186-48C2-8430-4566E2F2F080}"/>
          </ac:cxnSpMkLst>
        </pc:cxnChg>
        <pc:cxnChg chg="add del mod">
          <ac:chgData name="Ragnhild Halvorsrud" userId="917ea340-fd63-490f-a7db-68428d24cf32" providerId="ADAL" clId="{3F26B701-AADC-4668-AAA4-FB7BA2B947B1}" dt="2020-06-19T09:17:47.506" v="5162"/>
          <ac:cxnSpMkLst>
            <pc:docMk/>
            <pc:sldMk cId="2858277977" sldId="523"/>
            <ac:cxnSpMk id="885" creationId="{59F535BB-1C60-4A7D-8362-580655E81260}"/>
          </ac:cxnSpMkLst>
        </pc:cxnChg>
        <pc:cxnChg chg="add del mod">
          <ac:chgData name="Ragnhild Halvorsrud" userId="917ea340-fd63-490f-a7db-68428d24cf32" providerId="ADAL" clId="{3F26B701-AADC-4668-AAA4-FB7BA2B947B1}" dt="2020-06-19T09:17:47.506" v="5162"/>
          <ac:cxnSpMkLst>
            <pc:docMk/>
            <pc:sldMk cId="2858277977" sldId="523"/>
            <ac:cxnSpMk id="886" creationId="{E034F759-BB6F-46F1-A713-B576958DB750}"/>
          </ac:cxnSpMkLst>
        </pc:cxnChg>
        <pc:cxnChg chg="add del mod">
          <ac:chgData name="Ragnhild Halvorsrud" userId="917ea340-fd63-490f-a7db-68428d24cf32" providerId="ADAL" clId="{3F26B701-AADC-4668-AAA4-FB7BA2B947B1}" dt="2020-06-19T09:17:47.506" v="5162"/>
          <ac:cxnSpMkLst>
            <pc:docMk/>
            <pc:sldMk cId="2858277977" sldId="523"/>
            <ac:cxnSpMk id="888" creationId="{BB3793E1-00E1-4E1C-B1BE-C5E2172CF3E2}"/>
          </ac:cxnSpMkLst>
        </pc:cxnChg>
        <pc:cxnChg chg="add del mod">
          <ac:chgData name="Ragnhild Halvorsrud" userId="917ea340-fd63-490f-a7db-68428d24cf32" providerId="ADAL" clId="{3F26B701-AADC-4668-AAA4-FB7BA2B947B1}" dt="2020-06-19T09:17:47.506" v="5162"/>
          <ac:cxnSpMkLst>
            <pc:docMk/>
            <pc:sldMk cId="2858277977" sldId="523"/>
            <ac:cxnSpMk id="890" creationId="{617E2606-3214-46CF-BE24-79DFE97C55C2}"/>
          </ac:cxnSpMkLst>
        </pc:cxnChg>
        <pc:cxnChg chg="add del mod">
          <ac:chgData name="Ragnhild Halvorsrud" userId="917ea340-fd63-490f-a7db-68428d24cf32" providerId="ADAL" clId="{3F26B701-AADC-4668-AAA4-FB7BA2B947B1}" dt="2020-06-19T09:17:47.506" v="5162"/>
          <ac:cxnSpMkLst>
            <pc:docMk/>
            <pc:sldMk cId="2858277977" sldId="523"/>
            <ac:cxnSpMk id="894" creationId="{5E2BE332-2458-4616-97FC-9F64EDF3EA8E}"/>
          </ac:cxnSpMkLst>
        </pc:cxnChg>
        <pc:cxnChg chg="add del mod">
          <ac:chgData name="Ragnhild Halvorsrud" userId="917ea340-fd63-490f-a7db-68428d24cf32" providerId="ADAL" clId="{3F26B701-AADC-4668-AAA4-FB7BA2B947B1}" dt="2020-06-19T09:17:47.506" v="5162"/>
          <ac:cxnSpMkLst>
            <pc:docMk/>
            <pc:sldMk cId="2858277977" sldId="523"/>
            <ac:cxnSpMk id="896" creationId="{45CF3690-1CF7-42C6-94D1-7C2816C38483}"/>
          </ac:cxnSpMkLst>
        </pc:cxnChg>
        <pc:cxnChg chg="add del mod">
          <ac:chgData name="Ragnhild Halvorsrud" userId="917ea340-fd63-490f-a7db-68428d24cf32" providerId="ADAL" clId="{3F26B701-AADC-4668-AAA4-FB7BA2B947B1}" dt="2020-06-19T09:17:47.506" v="5162"/>
          <ac:cxnSpMkLst>
            <pc:docMk/>
            <pc:sldMk cId="2858277977" sldId="523"/>
            <ac:cxnSpMk id="897" creationId="{DCF047C3-3722-4B5C-813C-1C98601728BE}"/>
          </ac:cxnSpMkLst>
        </pc:cxnChg>
        <pc:cxnChg chg="add del mod">
          <ac:chgData name="Ragnhild Halvorsrud" userId="917ea340-fd63-490f-a7db-68428d24cf32" providerId="ADAL" clId="{3F26B701-AADC-4668-AAA4-FB7BA2B947B1}" dt="2020-06-19T09:17:47.506" v="5162"/>
          <ac:cxnSpMkLst>
            <pc:docMk/>
            <pc:sldMk cId="2858277977" sldId="523"/>
            <ac:cxnSpMk id="898" creationId="{E45BAA4B-D81E-409A-AD88-95F096822807}"/>
          </ac:cxnSpMkLst>
        </pc:cxnChg>
        <pc:cxnChg chg="add del mod">
          <ac:chgData name="Ragnhild Halvorsrud" userId="917ea340-fd63-490f-a7db-68428d24cf32" providerId="ADAL" clId="{3F26B701-AADC-4668-AAA4-FB7BA2B947B1}" dt="2020-06-19T09:17:47.506" v="5162"/>
          <ac:cxnSpMkLst>
            <pc:docMk/>
            <pc:sldMk cId="2858277977" sldId="523"/>
            <ac:cxnSpMk id="901" creationId="{F69E469B-710F-4E4D-8E98-20134F826172}"/>
          </ac:cxnSpMkLst>
        </pc:cxnChg>
        <pc:cxnChg chg="add del mod">
          <ac:chgData name="Ragnhild Halvorsrud" userId="917ea340-fd63-490f-a7db-68428d24cf32" providerId="ADAL" clId="{3F26B701-AADC-4668-AAA4-FB7BA2B947B1}" dt="2020-06-19T09:17:47.506" v="5162"/>
          <ac:cxnSpMkLst>
            <pc:docMk/>
            <pc:sldMk cId="2858277977" sldId="523"/>
            <ac:cxnSpMk id="902" creationId="{0D77F4BC-E63D-4152-912A-C41E58B0921A}"/>
          </ac:cxnSpMkLst>
        </pc:cxnChg>
        <pc:cxnChg chg="add del mod">
          <ac:chgData name="Ragnhild Halvorsrud" userId="917ea340-fd63-490f-a7db-68428d24cf32" providerId="ADAL" clId="{3F26B701-AADC-4668-AAA4-FB7BA2B947B1}" dt="2020-06-19T09:17:47.506" v="5162"/>
          <ac:cxnSpMkLst>
            <pc:docMk/>
            <pc:sldMk cId="2858277977" sldId="523"/>
            <ac:cxnSpMk id="903" creationId="{B98725DC-AEC4-4584-AA35-647D4C1A36E1}"/>
          </ac:cxnSpMkLst>
        </pc:cxnChg>
        <pc:cxnChg chg="add del mod">
          <ac:chgData name="Ragnhild Halvorsrud" userId="917ea340-fd63-490f-a7db-68428d24cf32" providerId="ADAL" clId="{3F26B701-AADC-4668-AAA4-FB7BA2B947B1}" dt="2020-06-19T09:17:47.506" v="5162"/>
          <ac:cxnSpMkLst>
            <pc:docMk/>
            <pc:sldMk cId="2858277977" sldId="523"/>
            <ac:cxnSpMk id="904" creationId="{1F19E6BF-7DE0-4F13-A68C-0BF1DACE2B63}"/>
          </ac:cxnSpMkLst>
        </pc:cxnChg>
        <pc:cxnChg chg="add del mod">
          <ac:chgData name="Ragnhild Halvorsrud" userId="917ea340-fd63-490f-a7db-68428d24cf32" providerId="ADAL" clId="{3F26B701-AADC-4668-AAA4-FB7BA2B947B1}" dt="2020-06-19T09:17:47.506" v="5162"/>
          <ac:cxnSpMkLst>
            <pc:docMk/>
            <pc:sldMk cId="2858277977" sldId="523"/>
            <ac:cxnSpMk id="905" creationId="{2D5F27D2-7811-46CE-8172-001469AC6472}"/>
          </ac:cxnSpMkLst>
        </pc:cxnChg>
        <pc:cxnChg chg="add del mod">
          <ac:chgData name="Ragnhild Halvorsrud" userId="917ea340-fd63-490f-a7db-68428d24cf32" providerId="ADAL" clId="{3F26B701-AADC-4668-AAA4-FB7BA2B947B1}" dt="2020-06-19T09:17:47.506" v="5162"/>
          <ac:cxnSpMkLst>
            <pc:docMk/>
            <pc:sldMk cId="2858277977" sldId="523"/>
            <ac:cxnSpMk id="906" creationId="{5C20BA2D-AAE7-45D0-BB6D-17863E260265}"/>
          </ac:cxnSpMkLst>
        </pc:cxnChg>
        <pc:cxnChg chg="add del mod">
          <ac:chgData name="Ragnhild Halvorsrud" userId="917ea340-fd63-490f-a7db-68428d24cf32" providerId="ADAL" clId="{3F26B701-AADC-4668-AAA4-FB7BA2B947B1}" dt="2020-06-19T09:17:47.506" v="5162"/>
          <ac:cxnSpMkLst>
            <pc:docMk/>
            <pc:sldMk cId="2858277977" sldId="523"/>
            <ac:cxnSpMk id="907" creationId="{4EFFB8E8-AB53-499B-9F81-A308D300204D}"/>
          </ac:cxnSpMkLst>
        </pc:cxnChg>
        <pc:cxnChg chg="add del mod">
          <ac:chgData name="Ragnhild Halvorsrud" userId="917ea340-fd63-490f-a7db-68428d24cf32" providerId="ADAL" clId="{3F26B701-AADC-4668-AAA4-FB7BA2B947B1}" dt="2020-06-19T09:17:47.506" v="5162"/>
          <ac:cxnSpMkLst>
            <pc:docMk/>
            <pc:sldMk cId="2858277977" sldId="523"/>
            <ac:cxnSpMk id="908" creationId="{78A7E126-9397-4F4C-ADF1-D448A0142265}"/>
          </ac:cxnSpMkLst>
        </pc:cxnChg>
        <pc:cxnChg chg="add del mod">
          <ac:chgData name="Ragnhild Halvorsrud" userId="917ea340-fd63-490f-a7db-68428d24cf32" providerId="ADAL" clId="{3F26B701-AADC-4668-AAA4-FB7BA2B947B1}" dt="2020-06-19T09:17:47.506" v="5162"/>
          <ac:cxnSpMkLst>
            <pc:docMk/>
            <pc:sldMk cId="2858277977" sldId="523"/>
            <ac:cxnSpMk id="909" creationId="{12032BD1-83E1-4DA6-9621-DC46E1D22EA2}"/>
          </ac:cxnSpMkLst>
        </pc:cxnChg>
        <pc:cxnChg chg="add del mod">
          <ac:chgData name="Ragnhild Halvorsrud" userId="917ea340-fd63-490f-a7db-68428d24cf32" providerId="ADAL" clId="{3F26B701-AADC-4668-AAA4-FB7BA2B947B1}" dt="2020-06-19T09:17:47.506" v="5162"/>
          <ac:cxnSpMkLst>
            <pc:docMk/>
            <pc:sldMk cId="2858277977" sldId="523"/>
            <ac:cxnSpMk id="910" creationId="{0743BE82-DF82-4460-958A-078FDC8A2B5F}"/>
          </ac:cxnSpMkLst>
        </pc:cxnChg>
        <pc:cxnChg chg="add del mod">
          <ac:chgData name="Ragnhild Halvorsrud" userId="917ea340-fd63-490f-a7db-68428d24cf32" providerId="ADAL" clId="{3F26B701-AADC-4668-AAA4-FB7BA2B947B1}" dt="2020-06-19T09:17:47.506" v="5162"/>
          <ac:cxnSpMkLst>
            <pc:docMk/>
            <pc:sldMk cId="2858277977" sldId="523"/>
            <ac:cxnSpMk id="911" creationId="{E22F3CD6-85DD-4231-905C-73FFDA9AA2A5}"/>
          </ac:cxnSpMkLst>
        </pc:cxnChg>
        <pc:cxnChg chg="mod">
          <ac:chgData name="Ragnhild Halvorsrud" userId="917ea340-fd63-490f-a7db-68428d24cf32" providerId="ADAL" clId="{3F26B701-AADC-4668-AAA4-FB7BA2B947B1}" dt="2020-06-19T09:18:12.801" v="5164"/>
          <ac:cxnSpMkLst>
            <pc:docMk/>
            <pc:sldMk cId="2858277977" sldId="523"/>
            <ac:cxnSpMk id="916" creationId="{5C5FD9B2-71AA-4ACC-81BE-B4E54217EF50}"/>
          </ac:cxnSpMkLst>
        </pc:cxnChg>
        <pc:cxnChg chg="mod">
          <ac:chgData name="Ragnhild Halvorsrud" userId="917ea340-fd63-490f-a7db-68428d24cf32" providerId="ADAL" clId="{3F26B701-AADC-4668-AAA4-FB7BA2B947B1}" dt="2020-06-19T09:18:12.801" v="5164"/>
          <ac:cxnSpMkLst>
            <pc:docMk/>
            <pc:sldMk cId="2858277977" sldId="523"/>
            <ac:cxnSpMk id="925" creationId="{E5C96BCD-3A63-4866-A38F-1550BF265CC7}"/>
          </ac:cxnSpMkLst>
        </pc:cxnChg>
        <pc:cxnChg chg="mod">
          <ac:chgData name="Ragnhild Halvorsrud" userId="917ea340-fd63-490f-a7db-68428d24cf32" providerId="ADAL" clId="{3F26B701-AADC-4668-AAA4-FB7BA2B947B1}" dt="2020-06-19T09:18:12.801" v="5164"/>
          <ac:cxnSpMkLst>
            <pc:docMk/>
            <pc:sldMk cId="2858277977" sldId="523"/>
            <ac:cxnSpMk id="934" creationId="{3DABD29E-F03A-4399-B27E-2015E69DCA8F}"/>
          </ac:cxnSpMkLst>
        </pc:cxnChg>
        <pc:cxnChg chg="mod">
          <ac:chgData name="Ragnhild Halvorsrud" userId="917ea340-fd63-490f-a7db-68428d24cf32" providerId="ADAL" clId="{3F26B701-AADC-4668-AAA4-FB7BA2B947B1}" dt="2020-06-19T09:18:12.801" v="5164"/>
          <ac:cxnSpMkLst>
            <pc:docMk/>
            <pc:sldMk cId="2858277977" sldId="523"/>
            <ac:cxnSpMk id="943" creationId="{A3BC4CEA-B3C3-4A39-8BDC-9DE18A9E9C6B}"/>
          </ac:cxnSpMkLst>
        </pc:cxnChg>
        <pc:cxnChg chg="mod">
          <ac:chgData name="Ragnhild Halvorsrud" userId="917ea340-fd63-490f-a7db-68428d24cf32" providerId="ADAL" clId="{3F26B701-AADC-4668-AAA4-FB7BA2B947B1}" dt="2020-06-19T09:18:12.801" v="5164"/>
          <ac:cxnSpMkLst>
            <pc:docMk/>
            <pc:sldMk cId="2858277977" sldId="523"/>
            <ac:cxnSpMk id="952" creationId="{D3167849-2DC5-4772-9C49-BBA636B1B2C1}"/>
          </ac:cxnSpMkLst>
        </pc:cxnChg>
        <pc:cxnChg chg="mod">
          <ac:chgData name="Ragnhild Halvorsrud" userId="917ea340-fd63-490f-a7db-68428d24cf32" providerId="ADAL" clId="{3F26B701-AADC-4668-AAA4-FB7BA2B947B1}" dt="2020-06-19T09:18:12.801" v="5164"/>
          <ac:cxnSpMkLst>
            <pc:docMk/>
            <pc:sldMk cId="2858277977" sldId="523"/>
            <ac:cxnSpMk id="961" creationId="{9AEC9001-B85F-438F-A75B-45F412E8D6C6}"/>
          </ac:cxnSpMkLst>
        </pc:cxnChg>
        <pc:cxnChg chg="mod">
          <ac:chgData name="Ragnhild Halvorsrud" userId="917ea340-fd63-490f-a7db-68428d24cf32" providerId="ADAL" clId="{3F26B701-AADC-4668-AAA4-FB7BA2B947B1}" dt="2020-06-19T09:18:12.801" v="5164"/>
          <ac:cxnSpMkLst>
            <pc:docMk/>
            <pc:sldMk cId="2858277977" sldId="523"/>
            <ac:cxnSpMk id="976" creationId="{5A3D20AC-DBD0-4BB1-902D-BA58B2FADF4A}"/>
          </ac:cxnSpMkLst>
        </pc:cxnChg>
        <pc:cxnChg chg="mod">
          <ac:chgData name="Ragnhild Halvorsrud" userId="917ea340-fd63-490f-a7db-68428d24cf32" providerId="ADAL" clId="{3F26B701-AADC-4668-AAA4-FB7BA2B947B1}" dt="2020-06-19T09:18:12.801" v="5164"/>
          <ac:cxnSpMkLst>
            <pc:docMk/>
            <pc:sldMk cId="2858277977" sldId="523"/>
            <ac:cxnSpMk id="977" creationId="{43960221-9632-48CE-9C3E-AAB80AA8812C}"/>
          </ac:cxnSpMkLst>
        </pc:cxnChg>
        <pc:cxnChg chg="mod">
          <ac:chgData name="Ragnhild Halvorsrud" userId="917ea340-fd63-490f-a7db-68428d24cf32" providerId="ADAL" clId="{3F26B701-AADC-4668-AAA4-FB7BA2B947B1}" dt="2020-06-19T09:18:12.801" v="5164"/>
          <ac:cxnSpMkLst>
            <pc:docMk/>
            <pc:sldMk cId="2858277977" sldId="523"/>
            <ac:cxnSpMk id="978" creationId="{14DCC81E-AD04-471A-A2A1-F5FB702A1B85}"/>
          </ac:cxnSpMkLst>
        </pc:cxnChg>
        <pc:cxnChg chg="mod">
          <ac:chgData name="Ragnhild Halvorsrud" userId="917ea340-fd63-490f-a7db-68428d24cf32" providerId="ADAL" clId="{3F26B701-AADC-4668-AAA4-FB7BA2B947B1}" dt="2020-06-19T09:18:12.801" v="5164"/>
          <ac:cxnSpMkLst>
            <pc:docMk/>
            <pc:sldMk cId="2858277977" sldId="523"/>
            <ac:cxnSpMk id="979" creationId="{ACA79688-4BD4-4216-9C6B-8BE26932A0AE}"/>
          </ac:cxnSpMkLst>
        </pc:cxnChg>
        <pc:cxnChg chg="mod">
          <ac:chgData name="Ragnhild Halvorsrud" userId="917ea340-fd63-490f-a7db-68428d24cf32" providerId="ADAL" clId="{3F26B701-AADC-4668-AAA4-FB7BA2B947B1}" dt="2020-06-19T09:18:12.801" v="5164"/>
          <ac:cxnSpMkLst>
            <pc:docMk/>
            <pc:sldMk cId="2858277977" sldId="523"/>
            <ac:cxnSpMk id="980" creationId="{B400ECE4-B00A-47E0-9751-50D88621A36F}"/>
          </ac:cxnSpMkLst>
        </pc:cxnChg>
        <pc:cxnChg chg="mod">
          <ac:chgData name="Ragnhild Halvorsrud" userId="917ea340-fd63-490f-a7db-68428d24cf32" providerId="ADAL" clId="{3F26B701-AADC-4668-AAA4-FB7BA2B947B1}" dt="2020-06-19T09:18:12.801" v="5164"/>
          <ac:cxnSpMkLst>
            <pc:docMk/>
            <pc:sldMk cId="2858277977" sldId="523"/>
            <ac:cxnSpMk id="981" creationId="{84245218-07E9-4B55-8007-A2E1ADBE2E39}"/>
          </ac:cxnSpMkLst>
        </pc:cxnChg>
        <pc:cxnChg chg="mod">
          <ac:chgData name="Ragnhild Halvorsrud" userId="917ea340-fd63-490f-a7db-68428d24cf32" providerId="ADAL" clId="{3F26B701-AADC-4668-AAA4-FB7BA2B947B1}" dt="2020-06-19T09:18:12.801" v="5164"/>
          <ac:cxnSpMkLst>
            <pc:docMk/>
            <pc:sldMk cId="2858277977" sldId="523"/>
            <ac:cxnSpMk id="982" creationId="{81255AF7-5A61-4181-B000-DBE946CE94B9}"/>
          </ac:cxnSpMkLst>
        </pc:cxnChg>
        <pc:cxnChg chg="mod">
          <ac:chgData name="Ragnhild Halvorsrud" userId="917ea340-fd63-490f-a7db-68428d24cf32" providerId="ADAL" clId="{3F26B701-AADC-4668-AAA4-FB7BA2B947B1}" dt="2020-06-19T09:18:12.801" v="5164"/>
          <ac:cxnSpMkLst>
            <pc:docMk/>
            <pc:sldMk cId="2858277977" sldId="523"/>
            <ac:cxnSpMk id="983" creationId="{3E151DEB-2700-4534-B28A-D1DE4AD55A61}"/>
          </ac:cxnSpMkLst>
        </pc:cxnChg>
        <pc:cxnChg chg="mod">
          <ac:chgData name="Ragnhild Halvorsrud" userId="917ea340-fd63-490f-a7db-68428d24cf32" providerId="ADAL" clId="{3F26B701-AADC-4668-AAA4-FB7BA2B947B1}" dt="2020-06-19T09:18:12.801" v="5164"/>
          <ac:cxnSpMkLst>
            <pc:docMk/>
            <pc:sldMk cId="2858277977" sldId="523"/>
            <ac:cxnSpMk id="984" creationId="{376B0597-78B0-4530-97C9-E3317BE58755}"/>
          </ac:cxnSpMkLst>
        </pc:cxnChg>
        <pc:cxnChg chg="mod">
          <ac:chgData name="Ragnhild Halvorsrud" userId="917ea340-fd63-490f-a7db-68428d24cf32" providerId="ADAL" clId="{3F26B701-AADC-4668-AAA4-FB7BA2B947B1}" dt="2020-06-19T09:18:12.801" v="5164"/>
          <ac:cxnSpMkLst>
            <pc:docMk/>
            <pc:sldMk cId="2858277977" sldId="523"/>
            <ac:cxnSpMk id="985" creationId="{3A11A364-7514-45F9-B8A3-A7E13B93C903}"/>
          </ac:cxnSpMkLst>
        </pc:cxnChg>
        <pc:cxnChg chg="add del mod">
          <ac:chgData name="Ragnhild Halvorsrud" userId="917ea340-fd63-490f-a7db-68428d24cf32" providerId="ADAL" clId="{3F26B701-AADC-4668-AAA4-FB7BA2B947B1}" dt="2020-06-19T09:18:16.536" v="5165"/>
          <ac:cxnSpMkLst>
            <pc:docMk/>
            <pc:sldMk cId="2858277977" sldId="523"/>
            <ac:cxnSpMk id="986" creationId="{F3E155C9-A338-460A-9D0F-06E30D0B9A9F}"/>
          </ac:cxnSpMkLst>
        </pc:cxnChg>
        <pc:cxnChg chg="add del mod">
          <ac:chgData name="Ragnhild Halvorsrud" userId="917ea340-fd63-490f-a7db-68428d24cf32" providerId="ADAL" clId="{3F26B701-AADC-4668-AAA4-FB7BA2B947B1}" dt="2020-06-19T09:18:16.536" v="5165"/>
          <ac:cxnSpMkLst>
            <pc:docMk/>
            <pc:sldMk cId="2858277977" sldId="523"/>
            <ac:cxnSpMk id="993" creationId="{CA3FB68B-F059-4865-B927-CFEA7D33F728}"/>
          </ac:cxnSpMkLst>
        </pc:cxnChg>
        <pc:cxnChg chg="add del mod">
          <ac:chgData name="Ragnhild Halvorsrud" userId="917ea340-fd63-490f-a7db-68428d24cf32" providerId="ADAL" clId="{3F26B701-AADC-4668-AAA4-FB7BA2B947B1}" dt="2020-06-19T09:18:16.536" v="5165"/>
          <ac:cxnSpMkLst>
            <pc:docMk/>
            <pc:sldMk cId="2858277977" sldId="523"/>
            <ac:cxnSpMk id="1000" creationId="{8DF8F92E-0DA9-4B94-86D0-D89BF8D1F464}"/>
          </ac:cxnSpMkLst>
        </pc:cxnChg>
        <pc:cxnChg chg="add del mod">
          <ac:chgData name="Ragnhild Halvorsrud" userId="917ea340-fd63-490f-a7db-68428d24cf32" providerId="ADAL" clId="{3F26B701-AADC-4668-AAA4-FB7BA2B947B1}" dt="2020-06-19T09:18:16.536" v="5165"/>
          <ac:cxnSpMkLst>
            <pc:docMk/>
            <pc:sldMk cId="2858277977" sldId="523"/>
            <ac:cxnSpMk id="1007" creationId="{DF8541E9-C1B4-439F-9198-9E39A49B0110}"/>
          </ac:cxnSpMkLst>
        </pc:cxnChg>
        <pc:cxnChg chg="add del mod">
          <ac:chgData name="Ragnhild Halvorsrud" userId="917ea340-fd63-490f-a7db-68428d24cf32" providerId="ADAL" clId="{3F26B701-AADC-4668-AAA4-FB7BA2B947B1}" dt="2020-06-19T09:18:16.536" v="5165"/>
          <ac:cxnSpMkLst>
            <pc:docMk/>
            <pc:sldMk cId="2858277977" sldId="523"/>
            <ac:cxnSpMk id="1014" creationId="{A62F7586-A527-4E16-9AC5-B8C21CDD1BF0}"/>
          </ac:cxnSpMkLst>
        </pc:cxnChg>
        <pc:cxnChg chg="add del mod">
          <ac:chgData name="Ragnhild Halvorsrud" userId="917ea340-fd63-490f-a7db-68428d24cf32" providerId="ADAL" clId="{3F26B701-AADC-4668-AAA4-FB7BA2B947B1}" dt="2020-06-19T09:18:16.536" v="5165"/>
          <ac:cxnSpMkLst>
            <pc:docMk/>
            <pc:sldMk cId="2858277977" sldId="523"/>
            <ac:cxnSpMk id="1026" creationId="{6EF0A667-B280-4C48-885D-AB95581AA4A7}"/>
          </ac:cxnSpMkLst>
        </pc:cxnChg>
        <pc:cxnChg chg="add del mod">
          <ac:chgData name="Ragnhild Halvorsrud" userId="917ea340-fd63-490f-a7db-68428d24cf32" providerId="ADAL" clId="{3F26B701-AADC-4668-AAA4-FB7BA2B947B1}" dt="2020-06-19T09:18:16.536" v="5165"/>
          <ac:cxnSpMkLst>
            <pc:docMk/>
            <pc:sldMk cId="2858277977" sldId="523"/>
            <ac:cxnSpMk id="1027" creationId="{29B1A455-AE23-4D7A-90F4-8C57CDCF5E7C}"/>
          </ac:cxnSpMkLst>
        </pc:cxnChg>
        <pc:cxnChg chg="add del mod">
          <ac:chgData name="Ragnhild Halvorsrud" userId="917ea340-fd63-490f-a7db-68428d24cf32" providerId="ADAL" clId="{3F26B701-AADC-4668-AAA4-FB7BA2B947B1}" dt="2020-06-19T09:18:16.536" v="5165"/>
          <ac:cxnSpMkLst>
            <pc:docMk/>
            <pc:sldMk cId="2858277977" sldId="523"/>
            <ac:cxnSpMk id="1028" creationId="{448BFD54-45E4-4BD9-B92C-68150CE84685}"/>
          </ac:cxnSpMkLst>
        </pc:cxnChg>
        <pc:cxnChg chg="add del mod">
          <ac:chgData name="Ragnhild Halvorsrud" userId="917ea340-fd63-490f-a7db-68428d24cf32" providerId="ADAL" clId="{3F26B701-AADC-4668-AAA4-FB7BA2B947B1}" dt="2020-06-19T09:18:16.536" v="5165"/>
          <ac:cxnSpMkLst>
            <pc:docMk/>
            <pc:sldMk cId="2858277977" sldId="523"/>
            <ac:cxnSpMk id="1029" creationId="{037FD784-DF0E-4EAD-B0A3-896DD9A7332F}"/>
          </ac:cxnSpMkLst>
        </pc:cxnChg>
        <pc:cxnChg chg="add del mod">
          <ac:chgData name="Ragnhild Halvorsrud" userId="917ea340-fd63-490f-a7db-68428d24cf32" providerId="ADAL" clId="{3F26B701-AADC-4668-AAA4-FB7BA2B947B1}" dt="2020-06-19T09:18:16.536" v="5165"/>
          <ac:cxnSpMkLst>
            <pc:docMk/>
            <pc:sldMk cId="2858277977" sldId="523"/>
            <ac:cxnSpMk id="1030" creationId="{EE7A1660-8505-40D6-934B-8253925100A8}"/>
          </ac:cxnSpMkLst>
        </pc:cxnChg>
        <pc:cxnChg chg="add del mod">
          <ac:chgData name="Ragnhild Halvorsrud" userId="917ea340-fd63-490f-a7db-68428d24cf32" providerId="ADAL" clId="{3F26B701-AADC-4668-AAA4-FB7BA2B947B1}" dt="2020-06-19T09:18:16.536" v="5165"/>
          <ac:cxnSpMkLst>
            <pc:docMk/>
            <pc:sldMk cId="2858277977" sldId="523"/>
            <ac:cxnSpMk id="1031" creationId="{56EDF650-95F2-4893-B0B2-ECE96BC8ED5C}"/>
          </ac:cxnSpMkLst>
        </pc:cxnChg>
        <pc:cxnChg chg="add del mod">
          <ac:chgData name="Ragnhild Halvorsrud" userId="917ea340-fd63-490f-a7db-68428d24cf32" providerId="ADAL" clId="{3F26B701-AADC-4668-AAA4-FB7BA2B947B1}" dt="2020-06-19T09:18:16.536" v="5165"/>
          <ac:cxnSpMkLst>
            <pc:docMk/>
            <pc:sldMk cId="2858277977" sldId="523"/>
            <ac:cxnSpMk id="1032" creationId="{E3612C78-C429-4D27-A738-A9A9B786FF24}"/>
          </ac:cxnSpMkLst>
        </pc:cxnChg>
        <pc:cxnChg chg="add del mod">
          <ac:chgData name="Ragnhild Halvorsrud" userId="917ea340-fd63-490f-a7db-68428d24cf32" providerId="ADAL" clId="{3F26B701-AADC-4668-AAA4-FB7BA2B947B1}" dt="2020-06-19T09:18:16.536" v="5165"/>
          <ac:cxnSpMkLst>
            <pc:docMk/>
            <pc:sldMk cId="2858277977" sldId="523"/>
            <ac:cxnSpMk id="1033" creationId="{62152F90-7F80-427F-9873-7D0E688FAF37}"/>
          </ac:cxnSpMkLst>
        </pc:cxnChg>
        <pc:cxnChg chg="mod">
          <ac:chgData name="Ragnhild Halvorsrud" userId="917ea340-fd63-490f-a7db-68428d24cf32" providerId="ADAL" clId="{3F26B701-AADC-4668-AAA4-FB7BA2B947B1}" dt="2020-06-19T09:18:12.801" v="5164"/>
          <ac:cxnSpMkLst>
            <pc:docMk/>
            <pc:sldMk cId="2858277977" sldId="523"/>
            <ac:cxnSpMk id="1035" creationId="{81BE32E7-0816-4855-AE72-D12F8D3C0BEA}"/>
          </ac:cxnSpMkLst>
        </pc:cxnChg>
        <pc:cxnChg chg="mod">
          <ac:chgData name="Ragnhild Halvorsrud" userId="917ea340-fd63-490f-a7db-68428d24cf32" providerId="ADAL" clId="{3F26B701-AADC-4668-AAA4-FB7BA2B947B1}" dt="2020-06-19T09:18:12.801" v="5164"/>
          <ac:cxnSpMkLst>
            <pc:docMk/>
            <pc:sldMk cId="2858277977" sldId="523"/>
            <ac:cxnSpMk id="1043" creationId="{2ED07454-DA72-43D7-8AD6-1DFC7D9EB195}"/>
          </ac:cxnSpMkLst>
        </pc:cxnChg>
        <pc:cxnChg chg="mod">
          <ac:chgData name="Ragnhild Halvorsrud" userId="917ea340-fd63-490f-a7db-68428d24cf32" providerId="ADAL" clId="{3F26B701-AADC-4668-AAA4-FB7BA2B947B1}" dt="2020-06-19T09:18:12.801" v="5164"/>
          <ac:cxnSpMkLst>
            <pc:docMk/>
            <pc:sldMk cId="2858277977" sldId="523"/>
            <ac:cxnSpMk id="1051" creationId="{42D273A1-65C9-4EB5-B2D8-C96836F35D9F}"/>
          </ac:cxnSpMkLst>
        </pc:cxnChg>
        <pc:cxnChg chg="mod">
          <ac:chgData name="Ragnhild Halvorsrud" userId="917ea340-fd63-490f-a7db-68428d24cf32" providerId="ADAL" clId="{3F26B701-AADC-4668-AAA4-FB7BA2B947B1}" dt="2020-06-19T09:18:12.801" v="5164"/>
          <ac:cxnSpMkLst>
            <pc:docMk/>
            <pc:sldMk cId="2858277977" sldId="523"/>
            <ac:cxnSpMk id="1059" creationId="{3BC48ACD-0A1C-41E8-90AE-4677822690B8}"/>
          </ac:cxnSpMkLst>
        </pc:cxnChg>
        <pc:cxnChg chg="mod">
          <ac:chgData name="Ragnhild Halvorsrud" userId="917ea340-fd63-490f-a7db-68428d24cf32" providerId="ADAL" clId="{3F26B701-AADC-4668-AAA4-FB7BA2B947B1}" dt="2020-06-19T09:18:12.801" v="5164"/>
          <ac:cxnSpMkLst>
            <pc:docMk/>
            <pc:sldMk cId="2858277977" sldId="523"/>
            <ac:cxnSpMk id="1067" creationId="{B3146D3B-4B15-40B5-885D-1CE95986E5D4}"/>
          </ac:cxnSpMkLst>
        </pc:cxnChg>
        <pc:cxnChg chg="mod">
          <ac:chgData name="Ragnhild Halvorsrud" userId="917ea340-fd63-490f-a7db-68428d24cf32" providerId="ADAL" clId="{3F26B701-AADC-4668-AAA4-FB7BA2B947B1}" dt="2020-06-19T09:18:12.801" v="5164"/>
          <ac:cxnSpMkLst>
            <pc:docMk/>
            <pc:sldMk cId="2858277977" sldId="523"/>
            <ac:cxnSpMk id="1080" creationId="{CF74FD86-9D35-468B-8AD5-AC1441D39AF7}"/>
          </ac:cxnSpMkLst>
        </pc:cxnChg>
        <pc:cxnChg chg="mod">
          <ac:chgData name="Ragnhild Halvorsrud" userId="917ea340-fd63-490f-a7db-68428d24cf32" providerId="ADAL" clId="{3F26B701-AADC-4668-AAA4-FB7BA2B947B1}" dt="2020-06-19T09:18:12.801" v="5164"/>
          <ac:cxnSpMkLst>
            <pc:docMk/>
            <pc:sldMk cId="2858277977" sldId="523"/>
            <ac:cxnSpMk id="1081" creationId="{19FD2A69-51C8-4F62-BD28-8451EC4C2357}"/>
          </ac:cxnSpMkLst>
        </pc:cxnChg>
        <pc:cxnChg chg="mod">
          <ac:chgData name="Ragnhild Halvorsrud" userId="917ea340-fd63-490f-a7db-68428d24cf32" providerId="ADAL" clId="{3F26B701-AADC-4668-AAA4-FB7BA2B947B1}" dt="2020-06-19T09:18:12.801" v="5164"/>
          <ac:cxnSpMkLst>
            <pc:docMk/>
            <pc:sldMk cId="2858277977" sldId="523"/>
            <ac:cxnSpMk id="1082" creationId="{84D5DA06-F340-44F3-9EC7-B0ECEC09698E}"/>
          </ac:cxnSpMkLst>
        </pc:cxnChg>
        <pc:cxnChg chg="mod">
          <ac:chgData name="Ragnhild Halvorsrud" userId="917ea340-fd63-490f-a7db-68428d24cf32" providerId="ADAL" clId="{3F26B701-AADC-4668-AAA4-FB7BA2B947B1}" dt="2020-06-19T09:18:12.801" v="5164"/>
          <ac:cxnSpMkLst>
            <pc:docMk/>
            <pc:sldMk cId="2858277977" sldId="523"/>
            <ac:cxnSpMk id="1083" creationId="{ADC18E44-0A88-42E5-B73F-1DA10ADB5010}"/>
          </ac:cxnSpMkLst>
        </pc:cxnChg>
        <pc:cxnChg chg="mod">
          <ac:chgData name="Ragnhild Halvorsrud" userId="917ea340-fd63-490f-a7db-68428d24cf32" providerId="ADAL" clId="{3F26B701-AADC-4668-AAA4-FB7BA2B947B1}" dt="2020-06-19T09:18:12.801" v="5164"/>
          <ac:cxnSpMkLst>
            <pc:docMk/>
            <pc:sldMk cId="2858277977" sldId="523"/>
            <ac:cxnSpMk id="1084" creationId="{5B2DC565-719A-49AA-B25E-2846EA3F49A2}"/>
          </ac:cxnSpMkLst>
        </pc:cxnChg>
        <pc:cxnChg chg="mod">
          <ac:chgData name="Ragnhild Halvorsrud" userId="917ea340-fd63-490f-a7db-68428d24cf32" providerId="ADAL" clId="{3F26B701-AADC-4668-AAA4-FB7BA2B947B1}" dt="2020-06-19T09:18:12.801" v="5164"/>
          <ac:cxnSpMkLst>
            <pc:docMk/>
            <pc:sldMk cId="2858277977" sldId="523"/>
            <ac:cxnSpMk id="1085" creationId="{7E009631-AA22-48A9-98EC-FC4E5C130609}"/>
          </ac:cxnSpMkLst>
        </pc:cxnChg>
        <pc:cxnChg chg="mod">
          <ac:chgData name="Ragnhild Halvorsrud" userId="917ea340-fd63-490f-a7db-68428d24cf32" providerId="ADAL" clId="{3F26B701-AADC-4668-AAA4-FB7BA2B947B1}" dt="2020-06-19T09:18:12.801" v="5164"/>
          <ac:cxnSpMkLst>
            <pc:docMk/>
            <pc:sldMk cId="2858277977" sldId="523"/>
            <ac:cxnSpMk id="1086" creationId="{514208FA-21AE-4182-A4FD-EF5E299BCBB1}"/>
          </ac:cxnSpMkLst>
        </pc:cxnChg>
        <pc:cxnChg chg="mod">
          <ac:chgData name="Ragnhild Halvorsrud" userId="917ea340-fd63-490f-a7db-68428d24cf32" providerId="ADAL" clId="{3F26B701-AADC-4668-AAA4-FB7BA2B947B1}" dt="2020-06-19T09:18:12.801" v="5164"/>
          <ac:cxnSpMkLst>
            <pc:docMk/>
            <pc:sldMk cId="2858277977" sldId="523"/>
            <ac:cxnSpMk id="1087" creationId="{F8D7B4EA-C2CD-49A1-84BE-14C6680B02A5}"/>
          </ac:cxnSpMkLst>
        </pc:cxnChg>
        <pc:cxnChg chg="mod">
          <ac:chgData name="Ragnhild Halvorsrud" userId="917ea340-fd63-490f-a7db-68428d24cf32" providerId="ADAL" clId="{3F26B701-AADC-4668-AAA4-FB7BA2B947B1}" dt="2020-06-19T09:18:12.801" v="5164"/>
          <ac:cxnSpMkLst>
            <pc:docMk/>
            <pc:sldMk cId="2858277977" sldId="523"/>
            <ac:cxnSpMk id="1089" creationId="{8726F9CB-08BB-409E-87F6-4A20CC85A348}"/>
          </ac:cxnSpMkLst>
        </pc:cxnChg>
        <pc:cxnChg chg="mod">
          <ac:chgData name="Ragnhild Halvorsrud" userId="917ea340-fd63-490f-a7db-68428d24cf32" providerId="ADAL" clId="{3F26B701-AADC-4668-AAA4-FB7BA2B947B1}" dt="2020-06-19T09:18:12.801" v="5164"/>
          <ac:cxnSpMkLst>
            <pc:docMk/>
            <pc:sldMk cId="2858277977" sldId="523"/>
            <ac:cxnSpMk id="1093" creationId="{87E51445-41D8-4297-92C4-5F636F9EE473}"/>
          </ac:cxnSpMkLst>
        </pc:cxnChg>
        <pc:cxnChg chg="mod">
          <ac:chgData name="Ragnhild Halvorsrud" userId="917ea340-fd63-490f-a7db-68428d24cf32" providerId="ADAL" clId="{3F26B701-AADC-4668-AAA4-FB7BA2B947B1}" dt="2020-06-19T09:18:12.801" v="5164"/>
          <ac:cxnSpMkLst>
            <pc:docMk/>
            <pc:sldMk cId="2858277977" sldId="523"/>
            <ac:cxnSpMk id="1097" creationId="{42897111-7E4B-4EB7-9ACA-E8C31A63E81A}"/>
          </ac:cxnSpMkLst>
        </pc:cxnChg>
        <pc:cxnChg chg="mod">
          <ac:chgData name="Ragnhild Halvorsrud" userId="917ea340-fd63-490f-a7db-68428d24cf32" providerId="ADAL" clId="{3F26B701-AADC-4668-AAA4-FB7BA2B947B1}" dt="2020-06-19T09:18:12.801" v="5164"/>
          <ac:cxnSpMkLst>
            <pc:docMk/>
            <pc:sldMk cId="2858277977" sldId="523"/>
            <ac:cxnSpMk id="1100" creationId="{2E727E8A-7156-44E4-8E54-715DDB838BEB}"/>
          </ac:cxnSpMkLst>
        </pc:cxnChg>
        <pc:cxnChg chg="add del mod">
          <ac:chgData name="Ragnhild Halvorsrud" userId="917ea340-fd63-490f-a7db-68428d24cf32" providerId="ADAL" clId="{3F26B701-AADC-4668-AAA4-FB7BA2B947B1}" dt="2020-06-19T09:18:16.536" v="5165"/>
          <ac:cxnSpMkLst>
            <pc:docMk/>
            <pc:sldMk cId="2858277977" sldId="523"/>
            <ac:cxnSpMk id="1101" creationId="{A67FBAEB-E76B-4BD7-AE4C-2D8A7A5743A5}"/>
          </ac:cxnSpMkLst>
        </pc:cxnChg>
        <pc:cxnChg chg="add del mod">
          <ac:chgData name="Ragnhild Halvorsrud" userId="917ea340-fd63-490f-a7db-68428d24cf32" providerId="ADAL" clId="{3F26B701-AADC-4668-AAA4-FB7BA2B947B1}" dt="2020-06-19T09:18:16.536" v="5165"/>
          <ac:cxnSpMkLst>
            <pc:docMk/>
            <pc:sldMk cId="2858277977" sldId="523"/>
            <ac:cxnSpMk id="1107" creationId="{47DC9806-F691-4CCB-83C4-6D94F472E215}"/>
          </ac:cxnSpMkLst>
        </pc:cxnChg>
        <pc:cxnChg chg="add del mod">
          <ac:chgData name="Ragnhild Halvorsrud" userId="917ea340-fd63-490f-a7db-68428d24cf32" providerId="ADAL" clId="{3F26B701-AADC-4668-AAA4-FB7BA2B947B1}" dt="2020-06-19T09:18:16.536" v="5165"/>
          <ac:cxnSpMkLst>
            <pc:docMk/>
            <pc:sldMk cId="2858277977" sldId="523"/>
            <ac:cxnSpMk id="1113" creationId="{75793E31-7D55-4720-B8EA-D77694B88305}"/>
          </ac:cxnSpMkLst>
        </pc:cxnChg>
        <pc:cxnChg chg="add del mod">
          <ac:chgData name="Ragnhild Halvorsrud" userId="917ea340-fd63-490f-a7db-68428d24cf32" providerId="ADAL" clId="{3F26B701-AADC-4668-AAA4-FB7BA2B947B1}" dt="2020-06-19T09:18:16.536" v="5165"/>
          <ac:cxnSpMkLst>
            <pc:docMk/>
            <pc:sldMk cId="2858277977" sldId="523"/>
            <ac:cxnSpMk id="1119" creationId="{220B6FF0-AE45-41F6-8A53-3A1E72D37BA1}"/>
          </ac:cxnSpMkLst>
        </pc:cxnChg>
        <pc:cxnChg chg="add del mod">
          <ac:chgData name="Ragnhild Halvorsrud" userId="917ea340-fd63-490f-a7db-68428d24cf32" providerId="ADAL" clId="{3F26B701-AADC-4668-AAA4-FB7BA2B947B1}" dt="2020-06-19T09:18:16.536" v="5165"/>
          <ac:cxnSpMkLst>
            <pc:docMk/>
            <pc:sldMk cId="2858277977" sldId="523"/>
            <ac:cxnSpMk id="1129" creationId="{60406438-208F-48E8-90AB-0E0CCBC07506}"/>
          </ac:cxnSpMkLst>
        </pc:cxnChg>
        <pc:cxnChg chg="add del mod">
          <ac:chgData name="Ragnhild Halvorsrud" userId="917ea340-fd63-490f-a7db-68428d24cf32" providerId="ADAL" clId="{3F26B701-AADC-4668-AAA4-FB7BA2B947B1}" dt="2020-06-19T09:18:16.536" v="5165"/>
          <ac:cxnSpMkLst>
            <pc:docMk/>
            <pc:sldMk cId="2858277977" sldId="523"/>
            <ac:cxnSpMk id="1130" creationId="{A652F642-1F52-4FD9-A611-BB8D5F293F9A}"/>
          </ac:cxnSpMkLst>
        </pc:cxnChg>
        <pc:cxnChg chg="add del mod">
          <ac:chgData name="Ragnhild Halvorsrud" userId="917ea340-fd63-490f-a7db-68428d24cf32" providerId="ADAL" clId="{3F26B701-AADC-4668-AAA4-FB7BA2B947B1}" dt="2020-06-19T09:18:16.536" v="5165"/>
          <ac:cxnSpMkLst>
            <pc:docMk/>
            <pc:sldMk cId="2858277977" sldId="523"/>
            <ac:cxnSpMk id="1131" creationId="{AA3FA2CE-0F8D-423A-A516-401F28E618A4}"/>
          </ac:cxnSpMkLst>
        </pc:cxnChg>
        <pc:cxnChg chg="add del mod">
          <ac:chgData name="Ragnhild Halvorsrud" userId="917ea340-fd63-490f-a7db-68428d24cf32" providerId="ADAL" clId="{3F26B701-AADC-4668-AAA4-FB7BA2B947B1}" dt="2020-06-19T09:18:16.536" v="5165"/>
          <ac:cxnSpMkLst>
            <pc:docMk/>
            <pc:sldMk cId="2858277977" sldId="523"/>
            <ac:cxnSpMk id="1132" creationId="{AE839D98-7A04-4B75-AF69-58B71DA48EE8}"/>
          </ac:cxnSpMkLst>
        </pc:cxnChg>
        <pc:cxnChg chg="add del mod">
          <ac:chgData name="Ragnhild Halvorsrud" userId="917ea340-fd63-490f-a7db-68428d24cf32" providerId="ADAL" clId="{3F26B701-AADC-4668-AAA4-FB7BA2B947B1}" dt="2020-06-19T09:18:16.536" v="5165"/>
          <ac:cxnSpMkLst>
            <pc:docMk/>
            <pc:sldMk cId="2858277977" sldId="523"/>
            <ac:cxnSpMk id="1133" creationId="{A1F326C3-6B77-48D1-88B1-259470B84342}"/>
          </ac:cxnSpMkLst>
        </pc:cxnChg>
        <pc:cxnChg chg="add del mod">
          <ac:chgData name="Ragnhild Halvorsrud" userId="917ea340-fd63-490f-a7db-68428d24cf32" providerId="ADAL" clId="{3F26B701-AADC-4668-AAA4-FB7BA2B947B1}" dt="2020-06-19T09:18:16.536" v="5165"/>
          <ac:cxnSpMkLst>
            <pc:docMk/>
            <pc:sldMk cId="2858277977" sldId="523"/>
            <ac:cxnSpMk id="1134" creationId="{54822251-CBAA-4AFA-B3DD-B3ECC8B5A7EF}"/>
          </ac:cxnSpMkLst>
        </pc:cxnChg>
        <pc:cxnChg chg="add del mod">
          <ac:chgData name="Ragnhild Halvorsrud" userId="917ea340-fd63-490f-a7db-68428d24cf32" providerId="ADAL" clId="{3F26B701-AADC-4668-AAA4-FB7BA2B947B1}" dt="2020-06-19T09:18:16.536" v="5165"/>
          <ac:cxnSpMkLst>
            <pc:docMk/>
            <pc:sldMk cId="2858277977" sldId="523"/>
            <ac:cxnSpMk id="1135" creationId="{9BF3D1C7-9C39-490C-9B1E-F7C47942EB45}"/>
          </ac:cxnSpMkLst>
        </pc:cxnChg>
        <pc:cxnChg chg="add del mod">
          <ac:chgData name="Ragnhild Halvorsrud" userId="917ea340-fd63-490f-a7db-68428d24cf32" providerId="ADAL" clId="{3F26B701-AADC-4668-AAA4-FB7BA2B947B1}" dt="2020-06-19T09:18:16.536" v="5165"/>
          <ac:cxnSpMkLst>
            <pc:docMk/>
            <pc:sldMk cId="2858277977" sldId="523"/>
            <ac:cxnSpMk id="1137" creationId="{132F6814-116D-4898-9B62-D5F0DD1E2877}"/>
          </ac:cxnSpMkLst>
        </pc:cxnChg>
        <pc:cxnChg chg="add del mod">
          <ac:chgData name="Ragnhild Halvorsrud" userId="917ea340-fd63-490f-a7db-68428d24cf32" providerId="ADAL" clId="{3F26B701-AADC-4668-AAA4-FB7BA2B947B1}" dt="2020-06-19T09:18:16.536" v="5165"/>
          <ac:cxnSpMkLst>
            <pc:docMk/>
            <pc:sldMk cId="2858277977" sldId="523"/>
            <ac:cxnSpMk id="1139" creationId="{A7182CC5-9766-4C44-8C37-4E4622C270F3}"/>
          </ac:cxnSpMkLst>
        </pc:cxnChg>
        <pc:cxnChg chg="add del mod">
          <ac:chgData name="Ragnhild Halvorsrud" userId="917ea340-fd63-490f-a7db-68428d24cf32" providerId="ADAL" clId="{3F26B701-AADC-4668-AAA4-FB7BA2B947B1}" dt="2020-06-19T09:18:16.536" v="5165"/>
          <ac:cxnSpMkLst>
            <pc:docMk/>
            <pc:sldMk cId="2858277977" sldId="523"/>
            <ac:cxnSpMk id="1140" creationId="{0CD28397-2575-451F-9A8A-B1B63E5FF3C5}"/>
          </ac:cxnSpMkLst>
        </pc:cxnChg>
        <pc:cxnChg chg="add del mod">
          <ac:chgData name="Ragnhild Halvorsrud" userId="917ea340-fd63-490f-a7db-68428d24cf32" providerId="ADAL" clId="{3F26B701-AADC-4668-AAA4-FB7BA2B947B1}" dt="2020-06-19T09:18:16.536" v="5165"/>
          <ac:cxnSpMkLst>
            <pc:docMk/>
            <pc:sldMk cId="2858277977" sldId="523"/>
            <ac:cxnSpMk id="1143" creationId="{6E996D74-F27F-4D93-9B6C-9C6FBB80DD21}"/>
          </ac:cxnSpMkLst>
        </pc:cxnChg>
        <pc:cxnChg chg="add del mod">
          <ac:chgData name="Ragnhild Halvorsrud" userId="917ea340-fd63-490f-a7db-68428d24cf32" providerId="ADAL" clId="{3F26B701-AADC-4668-AAA4-FB7BA2B947B1}" dt="2020-06-19T09:18:16.536" v="5165"/>
          <ac:cxnSpMkLst>
            <pc:docMk/>
            <pc:sldMk cId="2858277977" sldId="523"/>
            <ac:cxnSpMk id="1144" creationId="{D8ABA8C0-B75E-4602-BE33-AAFDA4002404}"/>
          </ac:cxnSpMkLst>
        </pc:cxnChg>
        <pc:cxnChg chg="add del mod">
          <ac:chgData name="Ragnhild Halvorsrud" userId="917ea340-fd63-490f-a7db-68428d24cf32" providerId="ADAL" clId="{3F26B701-AADC-4668-AAA4-FB7BA2B947B1}" dt="2020-06-19T09:18:16.536" v="5165"/>
          <ac:cxnSpMkLst>
            <pc:docMk/>
            <pc:sldMk cId="2858277977" sldId="523"/>
            <ac:cxnSpMk id="1147" creationId="{7293FD68-2E8B-4E53-871A-9F71E0368C64}"/>
          </ac:cxnSpMkLst>
        </pc:cxnChg>
        <pc:cxnChg chg="add del mod">
          <ac:chgData name="Ragnhild Halvorsrud" userId="917ea340-fd63-490f-a7db-68428d24cf32" providerId="ADAL" clId="{3F26B701-AADC-4668-AAA4-FB7BA2B947B1}" dt="2020-06-19T09:18:16.536" v="5165"/>
          <ac:cxnSpMkLst>
            <pc:docMk/>
            <pc:sldMk cId="2858277977" sldId="523"/>
            <ac:cxnSpMk id="1149" creationId="{A375A636-4295-4716-BB7A-EFDEA0C7B2C4}"/>
          </ac:cxnSpMkLst>
        </pc:cxnChg>
        <pc:cxnChg chg="add del mod">
          <ac:chgData name="Ragnhild Halvorsrud" userId="917ea340-fd63-490f-a7db-68428d24cf32" providerId="ADAL" clId="{3F26B701-AADC-4668-AAA4-FB7BA2B947B1}" dt="2020-06-19T09:18:16.536" v="5165"/>
          <ac:cxnSpMkLst>
            <pc:docMk/>
            <pc:sldMk cId="2858277977" sldId="523"/>
            <ac:cxnSpMk id="1150" creationId="{362AA275-835F-494B-A708-CFBF4F43D6D6}"/>
          </ac:cxnSpMkLst>
        </pc:cxnChg>
        <pc:cxnChg chg="add del mod">
          <ac:chgData name="Ragnhild Halvorsrud" userId="917ea340-fd63-490f-a7db-68428d24cf32" providerId="ADAL" clId="{3F26B701-AADC-4668-AAA4-FB7BA2B947B1}" dt="2020-06-19T09:18:16.536" v="5165"/>
          <ac:cxnSpMkLst>
            <pc:docMk/>
            <pc:sldMk cId="2858277977" sldId="523"/>
            <ac:cxnSpMk id="1155" creationId="{4CEE0EB2-5DC4-48FE-8245-914150EBCCA2}"/>
          </ac:cxnSpMkLst>
        </pc:cxnChg>
        <pc:cxnChg chg="add del mod">
          <ac:chgData name="Ragnhild Halvorsrud" userId="917ea340-fd63-490f-a7db-68428d24cf32" providerId="ADAL" clId="{3F26B701-AADC-4668-AAA4-FB7BA2B947B1}" dt="2020-06-19T09:18:16.536" v="5165"/>
          <ac:cxnSpMkLst>
            <pc:docMk/>
            <pc:sldMk cId="2858277977" sldId="523"/>
            <ac:cxnSpMk id="1156" creationId="{995BB634-7325-4E09-ACD3-C11F2EDB8C60}"/>
          </ac:cxnSpMkLst>
        </pc:cxnChg>
        <pc:cxnChg chg="add del mod">
          <ac:chgData name="Ragnhild Halvorsrud" userId="917ea340-fd63-490f-a7db-68428d24cf32" providerId="ADAL" clId="{3F26B701-AADC-4668-AAA4-FB7BA2B947B1}" dt="2020-06-19T09:18:16.536" v="5165"/>
          <ac:cxnSpMkLst>
            <pc:docMk/>
            <pc:sldMk cId="2858277977" sldId="523"/>
            <ac:cxnSpMk id="1157" creationId="{CC114D9E-2ED1-486C-A5C0-E9B3DB2E1DEA}"/>
          </ac:cxnSpMkLst>
        </pc:cxnChg>
        <pc:cxnChg chg="add del mod">
          <ac:chgData name="Ragnhild Halvorsrud" userId="917ea340-fd63-490f-a7db-68428d24cf32" providerId="ADAL" clId="{3F26B701-AADC-4668-AAA4-FB7BA2B947B1}" dt="2020-06-19T09:18:16.536" v="5165"/>
          <ac:cxnSpMkLst>
            <pc:docMk/>
            <pc:sldMk cId="2858277977" sldId="523"/>
            <ac:cxnSpMk id="1158" creationId="{FBCB1C9E-8263-4086-8B3D-7C0B3D1C26D8}"/>
          </ac:cxnSpMkLst>
        </pc:cxnChg>
        <pc:cxnChg chg="add del mod">
          <ac:chgData name="Ragnhild Halvorsrud" userId="917ea340-fd63-490f-a7db-68428d24cf32" providerId="ADAL" clId="{3F26B701-AADC-4668-AAA4-FB7BA2B947B1}" dt="2020-06-19T09:18:16.536" v="5165"/>
          <ac:cxnSpMkLst>
            <pc:docMk/>
            <pc:sldMk cId="2858277977" sldId="523"/>
            <ac:cxnSpMk id="1160" creationId="{4D516CC4-EF4F-419F-A6B7-D7117711E65D}"/>
          </ac:cxnSpMkLst>
        </pc:cxnChg>
        <pc:cxnChg chg="add del mod">
          <ac:chgData name="Ragnhild Halvorsrud" userId="917ea340-fd63-490f-a7db-68428d24cf32" providerId="ADAL" clId="{3F26B701-AADC-4668-AAA4-FB7BA2B947B1}" dt="2020-06-19T09:18:16.536" v="5165"/>
          <ac:cxnSpMkLst>
            <pc:docMk/>
            <pc:sldMk cId="2858277977" sldId="523"/>
            <ac:cxnSpMk id="1162" creationId="{50F6BBB1-3016-4E4F-95DF-155AAD786F9C}"/>
          </ac:cxnSpMkLst>
        </pc:cxnChg>
        <pc:cxnChg chg="add del mod">
          <ac:chgData name="Ragnhild Halvorsrud" userId="917ea340-fd63-490f-a7db-68428d24cf32" providerId="ADAL" clId="{3F26B701-AADC-4668-AAA4-FB7BA2B947B1}" dt="2020-06-19T09:18:16.536" v="5165"/>
          <ac:cxnSpMkLst>
            <pc:docMk/>
            <pc:sldMk cId="2858277977" sldId="523"/>
            <ac:cxnSpMk id="1163" creationId="{C9A78F43-5044-4D5B-BC90-193E283A6272}"/>
          </ac:cxnSpMkLst>
        </pc:cxnChg>
        <pc:cxnChg chg="add del mod">
          <ac:chgData name="Ragnhild Halvorsrud" userId="917ea340-fd63-490f-a7db-68428d24cf32" providerId="ADAL" clId="{3F26B701-AADC-4668-AAA4-FB7BA2B947B1}" dt="2020-06-19T09:18:16.536" v="5165"/>
          <ac:cxnSpMkLst>
            <pc:docMk/>
            <pc:sldMk cId="2858277977" sldId="523"/>
            <ac:cxnSpMk id="1167" creationId="{8B1DFEF1-324B-4F79-9FF7-E9ED12B3EB6A}"/>
          </ac:cxnSpMkLst>
        </pc:cxnChg>
        <pc:cxnChg chg="add del mod">
          <ac:chgData name="Ragnhild Halvorsrud" userId="917ea340-fd63-490f-a7db-68428d24cf32" providerId="ADAL" clId="{3F26B701-AADC-4668-AAA4-FB7BA2B947B1}" dt="2020-06-19T09:18:16.536" v="5165"/>
          <ac:cxnSpMkLst>
            <pc:docMk/>
            <pc:sldMk cId="2858277977" sldId="523"/>
            <ac:cxnSpMk id="1171" creationId="{FBDC314B-2803-42D4-8857-5F6D7AE57906}"/>
          </ac:cxnSpMkLst>
        </pc:cxnChg>
        <pc:cxnChg chg="add del mod">
          <ac:chgData name="Ragnhild Halvorsrud" userId="917ea340-fd63-490f-a7db-68428d24cf32" providerId="ADAL" clId="{3F26B701-AADC-4668-AAA4-FB7BA2B947B1}" dt="2020-06-19T09:18:16.536" v="5165"/>
          <ac:cxnSpMkLst>
            <pc:docMk/>
            <pc:sldMk cId="2858277977" sldId="523"/>
            <ac:cxnSpMk id="1172" creationId="{4FE9C069-745F-4021-8FB0-C92E5F5E1A77}"/>
          </ac:cxnSpMkLst>
        </pc:cxnChg>
        <pc:cxnChg chg="add del mod">
          <ac:chgData name="Ragnhild Halvorsrud" userId="917ea340-fd63-490f-a7db-68428d24cf32" providerId="ADAL" clId="{3F26B701-AADC-4668-AAA4-FB7BA2B947B1}" dt="2020-06-19T09:18:16.536" v="5165"/>
          <ac:cxnSpMkLst>
            <pc:docMk/>
            <pc:sldMk cId="2858277977" sldId="523"/>
            <ac:cxnSpMk id="1173" creationId="{58C0CD83-12D2-4814-91D3-9F9FAFCEA88E}"/>
          </ac:cxnSpMkLst>
        </pc:cxnChg>
        <pc:cxnChg chg="add del mod">
          <ac:chgData name="Ragnhild Halvorsrud" userId="917ea340-fd63-490f-a7db-68428d24cf32" providerId="ADAL" clId="{3F26B701-AADC-4668-AAA4-FB7BA2B947B1}" dt="2020-06-19T09:18:16.536" v="5165"/>
          <ac:cxnSpMkLst>
            <pc:docMk/>
            <pc:sldMk cId="2858277977" sldId="523"/>
            <ac:cxnSpMk id="1176" creationId="{76F0D148-ECEA-4574-A4F8-3BFFBD898649}"/>
          </ac:cxnSpMkLst>
        </pc:cxnChg>
        <pc:cxnChg chg="add del mod">
          <ac:chgData name="Ragnhild Halvorsrud" userId="917ea340-fd63-490f-a7db-68428d24cf32" providerId="ADAL" clId="{3F26B701-AADC-4668-AAA4-FB7BA2B947B1}" dt="2020-06-19T09:18:16.536" v="5165"/>
          <ac:cxnSpMkLst>
            <pc:docMk/>
            <pc:sldMk cId="2858277977" sldId="523"/>
            <ac:cxnSpMk id="1177" creationId="{B48785A6-4C58-41F3-90AE-4677AEEDC409}"/>
          </ac:cxnSpMkLst>
        </pc:cxnChg>
        <pc:cxnChg chg="add del mod">
          <ac:chgData name="Ragnhild Halvorsrud" userId="917ea340-fd63-490f-a7db-68428d24cf32" providerId="ADAL" clId="{3F26B701-AADC-4668-AAA4-FB7BA2B947B1}" dt="2020-06-19T09:18:16.536" v="5165"/>
          <ac:cxnSpMkLst>
            <pc:docMk/>
            <pc:sldMk cId="2858277977" sldId="523"/>
            <ac:cxnSpMk id="1178" creationId="{4E847505-773A-4A6B-9E26-849C996AF6FA}"/>
          </ac:cxnSpMkLst>
        </pc:cxnChg>
        <pc:cxnChg chg="add del mod">
          <ac:chgData name="Ragnhild Halvorsrud" userId="917ea340-fd63-490f-a7db-68428d24cf32" providerId="ADAL" clId="{3F26B701-AADC-4668-AAA4-FB7BA2B947B1}" dt="2020-06-19T09:18:16.536" v="5165"/>
          <ac:cxnSpMkLst>
            <pc:docMk/>
            <pc:sldMk cId="2858277977" sldId="523"/>
            <ac:cxnSpMk id="1180" creationId="{012277F7-61D5-479B-AD35-FC7D7ED18B22}"/>
          </ac:cxnSpMkLst>
        </pc:cxnChg>
        <pc:cxnChg chg="add del mod">
          <ac:chgData name="Ragnhild Halvorsrud" userId="917ea340-fd63-490f-a7db-68428d24cf32" providerId="ADAL" clId="{3F26B701-AADC-4668-AAA4-FB7BA2B947B1}" dt="2020-06-19T09:18:16.536" v="5165"/>
          <ac:cxnSpMkLst>
            <pc:docMk/>
            <pc:sldMk cId="2858277977" sldId="523"/>
            <ac:cxnSpMk id="1181" creationId="{4BCAC1F6-B05B-4C5E-953E-9B5F92B5DBF1}"/>
          </ac:cxnSpMkLst>
        </pc:cxnChg>
        <pc:cxnChg chg="add del mod">
          <ac:chgData name="Ragnhild Halvorsrud" userId="917ea340-fd63-490f-a7db-68428d24cf32" providerId="ADAL" clId="{3F26B701-AADC-4668-AAA4-FB7BA2B947B1}" dt="2020-06-19T09:18:16.536" v="5165"/>
          <ac:cxnSpMkLst>
            <pc:docMk/>
            <pc:sldMk cId="2858277977" sldId="523"/>
            <ac:cxnSpMk id="1183" creationId="{145AE5D8-366E-4A66-ABBD-CBAE2DB5377E}"/>
          </ac:cxnSpMkLst>
        </pc:cxnChg>
        <pc:cxnChg chg="add del mod">
          <ac:chgData name="Ragnhild Halvorsrud" userId="917ea340-fd63-490f-a7db-68428d24cf32" providerId="ADAL" clId="{3F26B701-AADC-4668-AAA4-FB7BA2B947B1}" dt="2020-06-19T09:18:16.536" v="5165"/>
          <ac:cxnSpMkLst>
            <pc:docMk/>
            <pc:sldMk cId="2858277977" sldId="523"/>
            <ac:cxnSpMk id="1187" creationId="{7B71FAE1-BDC8-4AE0-A44E-E040ED8E2934}"/>
          </ac:cxnSpMkLst>
        </pc:cxnChg>
        <pc:cxnChg chg="add del mod">
          <ac:chgData name="Ragnhild Halvorsrud" userId="917ea340-fd63-490f-a7db-68428d24cf32" providerId="ADAL" clId="{3F26B701-AADC-4668-AAA4-FB7BA2B947B1}" dt="2020-06-19T09:18:16.536" v="5165"/>
          <ac:cxnSpMkLst>
            <pc:docMk/>
            <pc:sldMk cId="2858277977" sldId="523"/>
            <ac:cxnSpMk id="1188" creationId="{557ABA19-0F7A-48B2-9B2A-7D7AD8FB131D}"/>
          </ac:cxnSpMkLst>
        </pc:cxnChg>
        <pc:cxnChg chg="add del mod">
          <ac:chgData name="Ragnhild Halvorsrud" userId="917ea340-fd63-490f-a7db-68428d24cf32" providerId="ADAL" clId="{3F26B701-AADC-4668-AAA4-FB7BA2B947B1}" dt="2020-06-19T09:18:16.536" v="5165"/>
          <ac:cxnSpMkLst>
            <pc:docMk/>
            <pc:sldMk cId="2858277977" sldId="523"/>
            <ac:cxnSpMk id="1190" creationId="{E8A16313-D92C-43AF-9A11-E12928950350}"/>
          </ac:cxnSpMkLst>
        </pc:cxnChg>
        <pc:cxnChg chg="add del mod">
          <ac:chgData name="Ragnhild Halvorsrud" userId="917ea340-fd63-490f-a7db-68428d24cf32" providerId="ADAL" clId="{3F26B701-AADC-4668-AAA4-FB7BA2B947B1}" dt="2020-06-19T09:18:16.536" v="5165"/>
          <ac:cxnSpMkLst>
            <pc:docMk/>
            <pc:sldMk cId="2858277977" sldId="523"/>
            <ac:cxnSpMk id="1192" creationId="{7509F89A-910B-4DBC-AC26-5DE2C50ADFF7}"/>
          </ac:cxnSpMkLst>
        </pc:cxnChg>
        <pc:cxnChg chg="add del mod">
          <ac:chgData name="Ragnhild Halvorsrud" userId="917ea340-fd63-490f-a7db-68428d24cf32" providerId="ADAL" clId="{3F26B701-AADC-4668-AAA4-FB7BA2B947B1}" dt="2020-06-19T09:18:16.536" v="5165"/>
          <ac:cxnSpMkLst>
            <pc:docMk/>
            <pc:sldMk cId="2858277977" sldId="523"/>
            <ac:cxnSpMk id="1196" creationId="{0EBA8D81-8B5F-4759-8593-D1B2838059A6}"/>
          </ac:cxnSpMkLst>
        </pc:cxnChg>
        <pc:cxnChg chg="add del mod">
          <ac:chgData name="Ragnhild Halvorsrud" userId="917ea340-fd63-490f-a7db-68428d24cf32" providerId="ADAL" clId="{3F26B701-AADC-4668-AAA4-FB7BA2B947B1}" dt="2020-06-19T09:18:16.536" v="5165"/>
          <ac:cxnSpMkLst>
            <pc:docMk/>
            <pc:sldMk cId="2858277977" sldId="523"/>
            <ac:cxnSpMk id="1198" creationId="{74A18C7E-36CC-472B-9ECE-D6122609E652}"/>
          </ac:cxnSpMkLst>
        </pc:cxnChg>
        <pc:cxnChg chg="add del mod">
          <ac:chgData name="Ragnhild Halvorsrud" userId="917ea340-fd63-490f-a7db-68428d24cf32" providerId="ADAL" clId="{3F26B701-AADC-4668-AAA4-FB7BA2B947B1}" dt="2020-06-19T09:18:16.536" v="5165"/>
          <ac:cxnSpMkLst>
            <pc:docMk/>
            <pc:sldMk cId="2858277977" sldId="523"/>
            <ac:cxnSpMk id="1199" creationId="{3779E8AB-25F9-459F-BCE0-03417781097A}"/>
          </ac:cxnSpMkLst>
        </pc:cxnChg>
        <pc:cxnChg chg="add del mod">
          <ac:chgData name="Ragnhild Halvorsrud" userId="917ea340-fd63-490f-a7db-68428d24cf32" providerId="ADAL" clId="{3F26B701-AADC-4668-AAA4-FB7BA2B947B1}" dt="2020-06-19T09:18:16.536" v="5165"/>
          <ac:cxnSpMkLst>
            <pc:docMk/>
            <pc:sldMk cId="2858277977" sldId="523"/>
            <ac:cxnSpMk id="1200" creationId="{C3EA35B9-9C3E-4683-8EA0-D8AB0B4980C2}"/>
          </ac:cxnSpMkLst>
        </pc:cxnChg>
        <pc:cxnChg chg="add del mod">
          <ac:chgData name="Ragnhild Halvorsrud" userId="917ea340-fd63-490f-a7db-68428d24cf32" providerId="ADAL" clId="{3F26B701-AADC-4668-AAA4-FB7BA2B947B1}" dt="2020-06-19T09:18:16.536" v="5165"/>
          <ac:cxnSpMkLst>
            <pc:docMk/>
            <pc:sldMk cId="2858277977" sldId="523"/>
            <ac:cxnSpMk id="1203" creationId="{93F0C866-655F-4CFD-BEAF-EC02BC465FB4}"/>
          </ac:cxnSpMkLst>
        </pc:cxnChg>
        <pc:cxnChg chg="add del mod">
          <ac:chgData name="Ragnhild Halvorsrud" userId="917ea340-fd63-490f-a7db-68428d24cf32" providerId="ADAL" clId="{3F26B701-AADC-4668-AAA4-FB7BA2B947B1}" dt="2020-06-19T09:18:16.536" v="5165"/>
          <ac:cxnSpMkLst>
            <pc:docMk/>
            <pc:sldMk cId="2858277977" sldId="523"/>
            <ac:cxnSpMk id="1204" creationId="{60027894-74FC-4C1D-9B16-60E29D6CD3B0}"/>
          </ac:cxnSpMkLst>
        </pc:cxnChg>
        <pc:cxnChg chg="add del mod">
          <ac:chgData name="Ragnhild Halvorsrud" userId="917ea340-fd63-490f-a7db-68428d24cf32" providerId="ADAL" clId="{3F26B701-AADC-4668-AAA4-FB7BA2B947B1}" dt="2020-06-19T09:18:16.536" v="5165"/>
          <ac:cxnSpMkLst>
            <pc:docMk/>
            <pc:sldMk cId="2858277977" sldId="523"/>
            <ac:cxnSpMk id="1205" creationId="{58B14BA4-9BFF-4882-8750-5FED3B8D6318}"/>
          </ac:cxnSpMkLst>
        </pc:cxnChg>
        <pc:cxnChg chg="add del mod">
          <ac:chgData name="Ragnhild Halvorsrud" userId="917ea340-fd63-490f-a7db-68428d24cf32" providerId="ADAL" clId="{3F26B701-AADC-4668-AAA4-FB7BA2B947B1}" dt="2020-06-19T09:18:16.536" v="5165"/>
          <ac:cxnSpMkLst>
            <pc:docMk/>
            <pc:sldMk cId="2858277977" sldId="523"/>
            <ac:cxnSpMk id="1206" creationId="{D25A2390-F281-49E9-99E7-28FB98751C0D}"/>
          </ac:cxnSpMkLst>
        </pc:cxnChg>
        <pc:cxnChg chg="add del mod">
          <ac:chgData name="Ragnhild Halvorsrud" userId="917ea340-fd63-490f-a7db-68428d24cf32" providerId="ADAL" clId="{3F26B701-AADC-4668-AAA4-FB7BA2B947B1}" dt="2020-06-19T09:18:16.536" v="5165"/>
          <ac:cxnSpMkLst>
            <pc:docMk/>
            <pc:sldMk cId="2858277977" sldId="523"/>
            <ac:cxnSpMk id="1207" creationId="{9F58B469-D726-47CC-BB46-B063D2ED257C}"/>
          </ac:cxnSpMkLst>
        </pc:cxnChg>
        <pc:cxnChg chg="add del mod">
          <ac:chgData name="Ragnhild Halvorsrud" userId="917ea340-fd63-490f-a7db-68428d24cf32" providerId="ADAL" clId="{3F26B701-AADC-4668-AAA4-FB7BA2B947B1}" dt="2020-06-19T09:18:16.536" v="5165"/>
          <ac:cxnSpMkLst>
            <pc:docMk/>
            <pc:sldMk cId="2858277977" sldId="523"/>
            <ac:cxnSpMk id="1208" creationId="{AC6898CA-072E-4D7A-A2A9-CB41F4FDB279}"/>
          </ac:cxnSpMkLst>
        </pc:cxnChg>
        <pc:cxnChg chg="add del mod">
          <ac:chgData name="Ragnhild Halvorsrud" userId="917ea340-fd63-490f-a7db-68428d24cf32" providerId="ADAL" clId="{3F26B701-AADC-4668-AAA4-FB7BA2B947B1}" dt="2020-06-19T09:18:16.536" v="5165"/>
          <ac:cxnSpMkLst>
            <pc:docMk/>
            <pc:sldMk cId="2858277977" sldId="523"/>
            <ac:cxnSpMk id="1209" creationId="{B157727E-FDA2-464D-A6F5-034D47B7D854}"/>
          </ac:cxnSpMkLst>
        </pc:cxnChg>
        <pc:cxnChg chg="add del mod">
          <ac:chgData name="Ragnhild Halvorsrud" userId="917ea340-fd63-490f-a7db-68428d24cf32" providerId="ADAL" clId="{3F26B701-AADC-4668-AAA4-FB7BA2B947B1}" dt="2020-06-19T09:18:16.536" v="5165"/>
          <ac:cxnSpMkLst>
            <pc:docMk/>
            <pc:sldMk cId="2858277977" sldId="523"/>
            <ac:cxnSpMk id="1210" creationId="{656F4AD4-BF1B-4313-A3D3-5B84C294C5D9}"/>
          </ac:cxnSpMkLst>
        </pc:cxnChg>
        <pc:cxnChg chg="add del mod">
          <ac:chgData name="Ragnhild Halvorsrud" userId="917ea340-fd63-490f-a7db-68428d24cf32" providerId="ADAL" clId="{3F26B701-AADC-4668-AAA4-FB7BA2B947B1}" dt="2020-06-19T09:18:16.536" v="5165"/>
          <ac:cxnSpMkLst>
            <pc:docMk/>
            <pc:sldMk cId="2858277977" sldId="523"/>
            <ac:cxnSpMk id="1211" creationId="{E40ADD06-47E5-4888-87E2-58B3D7D481C0}"/>
          </ac:cxnSpMkLst>
        </pc:cxnChg>
        <pc:cxnChg chg="add del mod">
          <ac:chgData name="Ragnhild Halvorsrud" userId="917ea340-fd63-490f-a7db-68428d24cf32" providerId="ADAL" clId="{3F26B701-AADC-4668-AAA4-FB7BA2B947B1}" dt="2020-06-19T09:18:16.536" v="5165"/>
          <ac:cxnSpMkLst>
            <pc:docMk/>
            <pc:sldMk cId="2858277977" sldId="523"/>
            <ac:cxnSpMk id="1212" creationId="{37D3F541-D568-481A-85D2-EA6947A785D0}"/>
          </ac:cxnSpMkLst>
        </pc:cxnChg>
        <pc:cxnChg chg="add del mod">
          <ac:chgData name="Ragnhild Halvorsrud" userId="917ea340-fd63-490f-a7db-68428d24cf32" providerId="ADAL" clId="{3F26B701-AADC-4668-AAA4-FB7BA2B947B1}" dt="2020-06-19T09:18:16.536" v="5165"/>
          <ac:cxnSpMkLst>
            <pc:docMk/>
            <pc:sldMk cId="2858277977" sldId="523"/>
            <ac:cxnSpMk id="1213" creationId="{53633EBF-4EF0-48BA-8DA5-617DA74D6FCE}"/>
          </ac:cxnSpMkLst>
        </pc:cxnChg>
        <pc:cxnChg chg="mod">
          <ac:chgData name="Ragnhild Halvorsrud" userId="917ea340-fd63-490f-a7db-68428d24cf32" providerId="ADAL" clId="{3F26B701-AADC-4668-AAA4-FB7BA2B947B1}" dt="2020-06-19T09:18:16.638" v="5166"/>
          <ac:cxnSpMkLst>
            <pc:docMk/>
            <pc:sldMk cId="2858277977" sldId="523"/>
            <ac:cxnSpMk id="1218" creationId="{DE74E375-28E2-4ED8-A3EB-B223761511FE}"/>
          </ac:cxnSpMkLst>
        </pc:cxnChg>
        <pc:cxnChg chg="mod">
          <ac:chgData name="Ragnhild Halvorsrud" userId="917ea340-fd63-490f-a7db-68428d24cf32" providerId="ADAL" clId="{3F26B701-AADC-4668-AAA4-FB7BA2B947B1}" dt="2020-06-19T09:18:16.638" v="5166"/>
          <ac:cxnSpMkLst>
            <pc:docMk/>
            <pc:sldMk cId="2858277977" sldId="523"/>
            <ac:cxnSpMk id="1227" creationId="{6A1BC1D0-4120-49EE-96E1-C923A21AAC36}"/>
          </ac:cxnSpMkLst>
        </pc:cxnChg>
        <pc:cxnChg chg="mod">
          <ac:chgData name="Ragnhild Halvorsrud" userId="917ea340-fd63-490f-a7db-68428d24cf32" providerId="ADAL" clId="{3F26B701-AADC-4668-AAA4-FB7BA2B947B1}" dt="2020-06-19T09:18:16.638" v="5166"/>
          <ac:cxnSpMkLst>
            <pc:docMk/>
            <pc:sldMk cId="2858277977" sldId="523"/>
            <ac:cxnSpMk id="1236" creationId="{EE3243B7-EB82-48D3-A3C9-66BD49194F2A}"/>
          </ac:cxnSpMkLst>
        </pc:cxnChg>
        <pc:cxnChg chg="mod">
          <ac:chgData name="Ragnhild Halvorsrud" userId="917ea340-fd63-490f-a7db-68428d24cf32" providerId="ADAL" clId="{3F26B701-AADC-4668-AAA4-FB7BA2B947B1}" dt="2020-06-19T09:18:16.638" v="5166"/>
          <ac:cxnSpMkLst>
            <pc:docMk/>
            <pc:sldMk cId="2858277977" sldId="523"/>
            <ac:cxnSpMk id="1245" creationId="{BE179481-003C-4E52-9A72-63313A4F3ADD}"/>
          </ac:cxnSpMkLst>
        </pc:cxnChg>
        <pc:cxnChg chg="mod">
          <ac:chgData name="Ragnhild Halvorsrud" userId="917ea340-fd63-490f-a7db-68428d24cf32" providerId="ADAL" clId="{3F26B701-AADC-4668-AAA4-FB7BA2B947B1}" dt="2020-06-19T09:18:16.638" v="5166"/>
          <ac:cxnSpMkLst>
            <pc:docMk/>
            <pc:sldMk cId="2858277977" sldId="523"/>
            <ac:cxnSpMk id="1254" creationId="{C2EE1AA4-A9C0-4B45-9812-4F07240B9FEE}"/>
          </ac:cxnSpMkLst>
        </pc:cxnChg>
        <pc:cxnChg chg="mod">
          <ac:chgData name="Ragnhild Halvorsrud" userId="917ea340-fd63-490f-a7db-68428d24cf32" providerId="ADAL" clId="{3F26B701-AADC-4668-AAA4-FB7BA2B947B1}" dt="2020-06-19T09:18:16.638" v="5166"/>
          <ac:cxnSpMkLst>
            <pc:docMk/>
            <pc:sldMk cId="2858277977" sldId="523"/>
            <ac:cxnSpMk id="1263" creationId="{F1E13372-E980-485C-94FF-7B68D02B2D0C}"/>
          </ac:cxnSpMkLst>
        </pc:cxnChg>
        <pc:cxnChg chg="mod">
          <ac:chgData name="Ragnhild Halvorsrud" userId="917ea340-fd63-490f-a7db-68428d24cf32" providerId="ADAL" clId="{3F26B701-AADC-4668-AAA4-FB7BA2B947B1}" dt="2020-06-19T09:18:16.638" v="5166"/>
          <ac:cxnSpMkLst>
            <pc:docMk/>
            <pc:sldMk cId="2858277977" sldId="523"/>
            <ac:cxnSpMk id="1278" creationId="{3EDB00F9-2762-4F10-A95D-90BCF6989B1E}"/>
          </ac:cxnSpMkLst>
        </pc:cxnChg>
        <pc:cxnChg chg="mod">
          <ac:chgData name="Ragnhild Halvorsrud" userId="917ea340-fd63-490f-a7db-68428d24cf32" providerId="ADAL" clId="{3F26B701-AADC-4668-AAA4-FB7BA2B947B1}" dt="2020-06-19T09:18:16.638" v="5166"/>
          <ac:cxnSpMkLst>
            <pc:docMk/>
            <pc:sldMk cId="2858277977" sldId="523"/>
            <ac:cxnSpMk id="1279" creationId="{F4C741B8-1D14-4181-B0E9-FE365790A728}"/>
          </ac:cxnSpMkLst>
        </pc:cxnChg>
        <pc:cxnChg chg="mod">
          <ac:chgData name="Ragnhild Halvorsrud" userId="917ea340-fd63-490f-a7db-68428d24cf32" providerId="ADAL" clId="{3F26B701-AADC-4668-AAA4-FB7BA2B947B1}" dt="2020-06-19T09:18:16.638" v="5166"/>
          <ac:cxnSpMkLst>
            <pc:docMk/>
            <pc:sldMk cId="2858277977" sldId="523"/>
            <ac:cxnSpMk id="1280" creationId="{33AA8D61-5331-4909-B14E-6D1C25B9DB08}"/>
          </ac:cxnSpMkLst>
        </pc:cxnChg>
        <pc:cxnChg chg="mod">
          <ac:chgData name="Ragnhild Halvorsrud" userId="917ea340-fd63-490f-a7db-68428d24cf32" providerId="ADAL" clId="{3F26B701-AADC-4668-AAA4-FB7BA2B947B1}" dt="2020-06-19T09:18:16.638" v="5166"/>
          <ac:cxnSpMkLst>
            <pc:docMk/>
            <pc:sldMk cId="2858277977" sldId="523"/>
            <ac:cxnSpMk id="1281" creationId="{330C8AC4-9060-4CA9-BAF4-48ED9A78A967}"/>
          </ac:cxnSpMkLst>
        </pc:cxnChg>
        <pc:cxnChg chg="mod">
          <ac:chgData name="Ragnhild Halvorsrud" userId="917ea340-fd63-490f-a7db-68428d24cf32" providerId="ADAL" clId="{3F26B701-AADC-4668-AAA4-FB7BA2B947B1}" dt="2020-06-19T09:18:16.638" v="5166"/>
          <ac:cxnSpMkLst>
            <pc:docMk/>
            <pc:sldMk cId="2858277977" sldId="523"/>
            <ac:cxnSpMk id="1282" creationId="{E1B5CCBD-3DE5-47F4-889F-2CE0C627C76B}"/>
          </ac:cxnSpMkLst>
        </pc:cxnChg>
        <pc:cxnChg chg="mod">
          <ac:chgData name="Ragnhild Halvorsrud" userId="917ea340-fd63-490f-a7db-68428d24cf32" providerId="ADAL" clId="{3F26B701-AADC-4668-AAA4-FB7BA2B947B1}" dt="2020-06-19T09:18:16.638" v="5166"/>
          <ac:cxnSpMkLst>
            <pc:docMk/>
            <pc:sldMk cId="2858277977" sldId="523"/>
            <ac:cxnSpMk id="1283" creationId="{72205335-C79B-42BD-B57B-C6BC1C1270F0}"/>
          </ac:cxnSpMkLst>
        </pc:cxnChg>
        <pc:cxnChg chg="mod">
          <ac:chgData name="Ragnhild Halvorsrud" userId="917ea340-fd63-490f-a7db-68428d24cf32" providerId="ADAL" clId="{3F26B701-AADC-4668-AAA4-FB7BA2B947B1}" dt="2020-06-19T09:18:16.638" v="5166"/>
          <ac:cxnSpMkLst>
            <pc:docMk/>
            <pc:sldMk cId="2858277977" sldId="523"/>
            <ac:cxnSpMk id="1284" creationId="{B32241F2-68E6-43BC-9D90-CDD68481B36A}"/>
          </ac:cxnSpMkLst>
        </pc:cxnChg>
        <pc:cxnChg chg="mod">
          <ac:chgData name="Ragnhild Halvorsrud" userId="917ea340-fd63-490f-a7db-68428d24cf32" providerId="ADAL" clId="{3F26B701-AADC-4668-AAA4-FB7BA2B947B1}" dt="2020-06-19T09:18:16.638" v="5166"/>
          <ac:cxnSpMkLst>
            <pc:docMk/>
            <pc:sldMk cId="2858277977" sldId="523"/>
            <ac:cxnSpMk id="1285" creationId="{5D5C00C8-CCFB-42EA-97B7-18D6AA38AA27}"/>
          </ac:cxnSpMkLst>
        </pc:cxnChg>
        <pc:cxnChg chg="mod">
          <ac:chgData name="Ragnhild Halvorsrud" userId="917ea340-fd63-490f-a7db-68428d24cf32" providerId="ADAL" clId="{3F26B701-AADC-4668-AAA4-FB7BA2B947B1}" dt="2020-06-19T09:18:16.638" v="5166"/>
          <ac:cxnSpMkLst>
            <pc:docMk/>
            <pc:sldMk cId="2858277977" sldId="523"/>
            <ac:cxnSpMk id="1286" creationId="{CD0DD54F-870E-485F-8B00-A6CDBAF051FD}"/>
          </ac:cxnSpMkLst>
        </pc:cxnChg>
        <pc:cxnChg chg="mod">
          <ac:chgData name="Ragnhild Halvorsrud" userId="917ea340-fd63-490f-a7db-68428d24cf32" providerId="ADAL" clId="{3F26B701-AADC-4668-AAA4-FB7BA2B947B1}" dt="2020-06-19T09:18:16.638" v="5166"/>
          <ac:cxnSpMkLst>
            <pc:docMk/>
            <pc:sldMk cId="2858277977" sldId="523"/>
            <ac:cxnSpMk id="1287" creationId="{C495DE5A-1468-4F08-A9EE-9C52F99C5B68}"/>
          </ac:cxnSpMkLst>
        </pc:cxnChg>
        <pc:cxnChg chg="add del mod">
          <ac:chgData name="Ragnhild Halvorsrud" userId="917ea340-fd63-490f-a7db-68428d24cf32" providerId="ADAL" clId="{3F26B701-AADC-4668-AAA4-FB7BA2B947B1}" dt="2020-06-19T09:18:41.401" v="5169"/>
          <ac:cxnSpMkLst>
            <pc:docMk/>
            <pc:sldMk cId="2858277977" sldId="523"/>
            <ac:cxnSpMk id="1288" creationId="{CF3BEF59-A8E7-4899-A29B-46C51E4EED8D}"/>
          </ac:cxnSpMkLst>
        </pc:cxnChg>
        <pc:cxnChg chg="add del mod">
          <ac:chgData name="Ragnhild Halvorsrud" userId="917ea340-fd63-490f-a7db-68428d24cf32" providerId="ADAL" clId="{3F26B701-AADC-4668-AAA4-FB7BA2B947B1}" dt="2020-06-19T09:18:41.401" v="5169"/>
          <ac:cxnSpMkLst>
            <pc:docMk/>
            <pc:sldMk cId="2858277977" sldId="523"/>
            <ac:cxnSpMk id="1295" creationId="{B958E2A8-B1CF-4DCB-B135-C54774B7CFAA}"/>
          </ac:cxnSpMkLst>
        </pc:cxnChg>
        <pc:cxnChg chg="add del mod">
          <ac:chgData name="Ragnhild Halvorsrud" userId="917ea340-fd63-490f-a7db-68428d24cf32" providerId="ADAL" clId="{3F26B701-AADC-4668-AAA4-FB7BA2B947B1}" dt="2020-06-19T09:18:41.401" v="5169"/>
          <ac:cxnSpMkLst>
            <pc:docMk/>
            <pc:sldMk cId="2858277977" sldId="523"/>
            <ac:cxnSpMk id="1302" creationId="{B7338269-4BC3-4889-888A-43AF5AE0819D}"/>
          </ac:cxnSpMkLst>
        </pc:cxnChg>
        <pc:cxnChg chg="add del mod">
          <ac:chgData name="Ragnhild Halvorsrud" userId="917ea340-fd63-490f-a7db-68428d24cf32" providerId="ADAL" clId="{3F26B701-AADC-4668-AAA4-FB7BA2B947B1}" dt="2020-06-19T09:18:41.401" v="5169"/>
          <ac:cxnSpMkLst>
            <pc:docMk/>
            <pc:sldMk cId="2858277977" sldId="523"/>
            <ac:cxnSpMk id="1309" creationId="{91F15C4A-10F1-41B0-AAC6-99A6C298D612}"/>
          </ac:cxnSpMkLst>
        </pc:cxnChg>
        <pc:cxnChg chg="add del mod">
          <ac:chgData name="Ragnhild Halvorsrud" userId="917ea340-fd63-490f-a7db-68428d24cf32" providerId="ADAL" clId="{3F26B701-AADC-4668-AAA4-FB7BA2B947B1}" dt="2020-06-19T09:18:41.401" v="5169"/>
          <ac:cxnSpMkLst>
            <pc:docMk/>
            <pc:sldMk cId="2858277977" sldId="523"/>
            <ac:cxnSpMk id="1316" creationId="{0E744016-3E73-41DC-B690-DD475001EE5C}"/>
          </ac:cxnSpMkLst>
        </pc:cxnChg>
        <pc:cxnChg chg="add del mod">
          <ac:chgData name="Ragnhild Halvorsrud" userId="917ea340-fd63-490f-a7db-68428d24cf32" providerId="ADAL" clId="{3F26B701-AADC-4668-AAA4-FB7BA2B947B1}" dt="2020-06-19T09:18:41.401" v="5169"/>
          <ac:cxnSpMkLst>
            <pc:docMk/>
            <pc:sldMk cId="2858277977" sldId="523"/>
            <ac:cxnSpMk id="1328" creationId="{0AB5B0C2-ABBB-42D6-A8CF-27D6EAE2DD36}"/>
          </ac:cxnSpMkLst>
        </pc:cxnChg>
        <pc:cxnChg chg="add del mod">
          <ac:chgData name="Ragnhild Halvorsrud" userId="917ea340-fd63-490f-a7db-68428d24cf32" providerId="ADAL" clId="{3F26B701-AADC-4668-AAA4-FB7BA2B947B1}" dt="2020-06-19T09:18:41.401" v="5169"/>
          <ac:cxnSpMkLst>
            <pc:docMk/>
            <pc:sldMk cId="2858277977" sldId="523"/>
            <ac:cxnSpMk id="1329" creationId="{035BDCA2-6193-4579-93D4-1F783DB8A422}"/>
          </ac:cxnSpMkLst>
        </pc:cxnChg>
        <pc:cxnChg chg="add del mod">
          <ac:chgData name="Ragnhild Halvorsrud" userId="917ea340-fd63-490f-a7db-68428d24cf32" providerId="ADAL" clId="{3F26B701-AADC-4668-AAA4-FB7BA2B947B1}" dt="2020-06-19T09:18:41.401" v="5169"/>
          <ac:cxnSpMkLst>
            <pc:docMk/>
            <pc:sldMk cId="2858277977" sldId="523"/>
            <ac:cxnSpMk id="1330" creationId="{8B11B18D-BBF6-49E1-BBD2-1A7D4575BEC1}"/>
          </ac:cxnSpMkLst>
        </pc:cxnChg>
        <pc:cxnChg chg="add del mod">
          <ac:chgData name="Ragnhild Halvorsrud" userId="917ea340-fd63-490f-a7db-68428d24cf32" providerId="ADAL" clId="{3F26B701-AADC-4668-AAA4-FB7BA2B947B1}" dt="2020-06-19T09:18:41.401" v="5169"/>
          <ac:cxnSpMkLst>
            <pc:docMk/>
            <pc:sldMk cId="2858277977" sldId="523"/>
            <ac:cxnSpMk id="1331" creationId="{639EF17C-509E-4AA6-ADC2-CBC9FDBF903C}"/>
          </ac:cxnSpMkLst>
        </pc:cxnChg>
        <pc:cxnChg chg="add del mod">
          <ac:chgData name="Ragnhild Halvorsrud" userId="917ea340-fd63-490f-a7db-68428d24cf32" providerId="ADAL" clId="{3F26B701-AADC-4668-AAA4-FB7BA2B947B1}" dt="2020-06-19T09:18:41.401" v="5169"/>
          <ac:cxnSpMkLst>
            <pc:docMk/>
            <pc:sldMk cId="2858277977" sldId="523"/>
            <ac:cxnSpMk id="1332" creationId="{489E7861-95D0-4BA6-827E-50CD335C5900}"/>
          </ac:cxnSpMkLst>
        </pc:cxnChg>
        <pc:cxnChg chg="add del mod">
          <ac:chgData name="Ragnhild Halvorsrud" userId="917ea340-fd63-490f-a7db-68428d24cf32" providerId="ADAL" clId="{3F26B701-AADC-4668-AAA4-FB7BA2B947B1}" dt="2020-06-19T09:18:41.401" v="5169"/>
          <ac:cxnSpMkLst>
            <pc:docMk/>
            <pc:sldMk cId="2858277977" sldId="523"/>
            <ac:cxnSpMk id="1333" creationId="{3323E9E6-5FCD-42F4-9FE2-8B59AAFCDF25}"/>
          </ac:cxnSpMkLst>
        </pc:cxnChg>
        <pc:cxnChg chg="add del mod">
          <ac:chgData name="Ragnhild Halvorsrud" userId="917ea340-fd63-490f-a7db-68428d24cf32" providerId="ADAL" clId="{3F26B701-AADC-4668-AAA4-FB7BA2B947B1}" dt="2020-06-19T09:18:41.401" v="5169"/>
          <ac:cxnSpMkLst>
            <pc:docMk/>
            <pc:sldMk cId="2858277977" sldId="523"/>
            <ac:cxnSpMk id="1334" creationId="{6FAEC79C-52B9-44DD-AF16-A95F7BCD6975}"/>
          </ac:cxnSpMkLst>
        </pc:cxnChg>
        <pc:cxnChg chg="add del mod">
          <ac:chgData name="Ragnhild Halvorsrud" userId="917ea340-fd63-490f-a7db-68428d24cf32" providerId="ADAL" clId="{3F26B701-AADC-4668-AAA4-FB7BA2B947B1}" dt="2020-06-19T09:18:41.401" v="5169"/>
          <ac:cxnSpMkLst>
            <pc:docMk/>
            <pc:sldMk cId="2858277977" sldId="523"/>
            <ac:cxnSpMk id="1335" creationId="{6B45D18C-C0A8-47F4-A1F3-33DB306C35AC}"/>
          </ac:cxnSpMkLst>
        </pc:cxnChg>
        <pc:cxnChg chg="mod">
          <ac:chgData name="Ragnhild Halvorsrud" userId="917ea340-fd63-490f-a7db-68428d24cf32" providerId="ADAL" clId="{3F26B701-AADC-4668-AAA4-FB7BA2B947B1}" dt="2020-06-19T09:18:16.638" v="5166"/>
          <ac:cxnSpMkLst>
            <pc:docMk/>
            <pc:sldMk cId="2858277977" sldId="523"/>
            <ac:cxnSpMk id="1337" creationId="{E51E7BA0-C6AC-42A8-9034-97E54DD6BF3A}"/>
          </ac:cxnSpMkLst>
        </pc:cxnChg>
        <pc:cxnChg chg="mod">
          <ac:chgData name="Ragnhild Halvorsrud" userId="917ea340-fd63-490f-a7db-68428d24cf32" providerId="ADAL" clId="{3F26B701-AADC-4668-AAA4-FB7BA2B947B1}" dt="2020-06-19T09:18:16.638" v="5166"/>
          <ac:cxnSpMkLst>
            <pc:docMk/>
            <pc:sldMk cId="2858277977" sldId="523"/>
            <ac:cxnSpMk id="1345" creationId="{03A238F6-EEF7-4B8B-9F51-7B3E792308A7}"/>
          </ac:cxnSpMkLst>
        </pc:cxnChg>
        <pc:cxnChg chg="mod">
          <ac:chgData name="Ragnhild Halvorsrud" userId="917ea340-fd63-490f-a7db-68428d24cf32" providerId="ADAL" clId="{3F26B701-AADC-4668-AAA4-FB7BA2B947B1}" dt="2020-06-19T09:18:16.638" v="5166"/>
          <ac:cxnSpMkLst>
            <pc:docMk/>
            <pc:sldMk cId="2858277977" sldId="523"/>
            <ac:cxnSpMk id="1353" creationId="{8249FBD5-1AE8-42E8-B730-6F489AD8928E}"/>
          </ac:cxnSpMkLst>
        </pc:cxnChg>
        <pc:cxnChg chg="mod">
          <ac:chgData name="Ragnhild Halvorsrud" userId="917ea340-fd63-490f-a7db-68428d24cf32" providerId="ADAL" clId="{3F26B701-AADC-4668-AAA4-FB7BA2B947B1}" dt="2020-06-19T09:18:16.638" v="5166"/>
          <ac:cxnSpMkLst>
            <pc:docMk/>
            <pc:sldMk cId="2858277977" sldId="523"/>
            <ac:cxnSpMk id="1361" creationId="{B9D97F48-CE20-4C77-B48D-F97B8A4B6FCF}"/>
          </ac:cxnSpMkLst>
        </pc:cxnChg>
        <pc:cxnChg chg="mod">
          <ac:chgData name="Ragnhild Halvorsrud" userId="917ea340-fd63-490f-a7db-68428d24cf32" providerId="ADAL" clId="{3F26B701-AADC-4668-AAA4-FB7BA2B947B1}" dt="2020-06-19T09:18:16.638" v="5166"/>
          <ac:cxnSpMkLst>
            <pc:docMk/>
            <pc:sldMk cId="2858277977" sldId="523"/>
            <ac:cxnSpMk id="1369" creationId="{02709040-7901-477D-B208-D4DCC0866FBA}"/>
          </ac:cxnSpMkLst>
        </pc:cxnChg>
        <pc:cxnChg chg="mod">
          <ac:chgData name="Ragnhild Halvorsrud" userId="917ea340-fd63-490f-a7db-68428d24cf32" providerId="ADAL" clId="{3F26B701-AADC-4668-AAA4-FB7BA2B947B1}" dt="2020-06-19T09:18:16.638" v="5166"/>
          <ac:cxnSpMkLst>
            <pc:docMk/>
            <pc:sldMk cId="2858277977" sldId="523"/>
            <ac:cxnSpMk id="1382" creationId="{3537937A-7F73-4555-88CB-29C0AFCAEF6E}"/>
          </ac:cxnSpMkLst>
        </pc:cxnChg>
        <pc:cxnChg chg="mod">
          <ac:chgData name="Ragnhild Halvorsrud" userId="917ea340-fd63-490f-a7db-68428d24cf32" providerId="ADAL" clId="{3F26B701-AADC-4668-AAA4-FB7BA2B947B1}" dt="2020-06-19T09:18:16.638" v="5166"/>
          <ac:cxnSpMkLst>
            <pc:docMk/>
            <pc:sldMk cId="2858277977" sldId="523"/>
            <ac:cxnSpMk id="1383" creationId="{ADF02AEA-EA91-4370-AD55-27A2C5EE6D3F}"/>
          </ac:cxnSpMkLst>
        </pc:cxnChg>
        <pc:cxnChg chg="mod">
          <ac:chgData name="Ragnhild Halvorsrud" userId="917ea340-fd63-490f-a7db-68428d24cf32" providerId="ADAL" clId="{3F26B701-AADC-4668-AAA4-FB7BA2B947B1}" dt="2020-06-19T09:18:16.638" v="5166"/>
          <ac:cxnSpMkLst>
            <pc:docMk/>
            <pc:sldMk cId="2858277977" sldId="523"/>
            <ac:cxnSpMk id="1384" creationId="{075EEEBC-0025-4FBC-A318-C122C341BC08}"/>
          </ac:cxnSpMkLst>
        </pc:cxnChg>
        <pc:cxnChg chg="mod">
          <ac:chgData name="Ragnhild Halvorsrud" userId="917ea340-fd63-490f-a7db-68428d24cf32" providerId="ADAL" clId="{3F26B701-AADC-4668-AAA4-FB7BA2B947B1}" dt="2020-06-19T09:18:16.638" v="5166"/>
          <ac:cxnSpMkLst>
            <pc:docMk/>
            <pc:sldMk cId="2858277977" sldId="523"/>
            <ac:cxnSpMk id="1385" creationId="{FECB8F17-7B72-49A1-9D8A-134440A1BCDE}"/>
          </ac:cxnSpMkLst>
        </pc:cxnChg>
        <pc:cxnChg chg="mod">
          <ac:chgData name="Ragnhild Halvorsrud" userId="917ea340-fd63-490f-a7db-68428d24cf32" providerId="ADAL" clId="{3F26B701-AADC-4668-AAA4-FB7BA2B947B1}" dt="2020-06-19T09:18:16.638" v="5166"/>
          <ac:cxnSpMkLst>
            <pc:docMk/>
            <pc:sldMk cId="2858277977" sldId="523"/>
            <ac:cxnSpMk id="1386" creationId="{89403E18-2216-4017-918A-DB329500066C}"/>
          </ac:cxnSpMkLst>
        </pc:cxnChg>
        <pc:cxnChg chg="mod">
          <ac:chgData name="Ragnhild Halvorsrud" userId="917ea340-fd63-490f-a7db-68428d24cf32" providerId="ADAL" clId="{3F26B701-AADC-4668-AAA4-FB7BA2B947B1}" dt="2020-06-19T09:18:16.638" v="5166"/>
          <ac:cxnSpMkLst>
            <pc:docMk/>
            <pc:sldMk cId="2858277977" sldId="523"/>
            <ac:cxnSpMk id="1387" creationId="{5B2DD84A-5BA8-445E-8B9A-5767D0E6D966}"/>
          </ac:cxnSpMkLst>
        </pc:cxnChg>
        <pc:cxnChg chg="mod">
          <ac:chgData name="Ragnhild Halvorsrud" userId="917ea340-fd63-490f-a7db-68428d24cf32" providerId="ADAL" clId="{3F26B701-AADC-4668-AAA4-FB7BA2B947B1}" dt="2020-06-19T09:18:16.638" v="5166"/>
          <ac:cxnSpMkLst>
            <pc:docMk/>
            <pc:sldMk cId="2858277977" sldId="523"/>
            <ac:cxnSpMk id="1388" creationId="{E05DB320-ABF3-429C-8FE5-73959AA3FB3C}"/>
          </ac:cxnSpMkLst>
        </pc:cxnChg>
        <pc:cxnChg chg="mod">
          <ac:chgData name="Ragnhild Halvorsrud" userId="917ea340-fd63-490f-a7db-68428d24cf32" providerId="ADAL" clId="{3F26B701-AADC-4668-AAA4-FB7BA2B947B1}" dt="2020-06-19T09:18:16.638" v="5166"/>
          <ac:cxnSpMkLst>
            <pc:docMk/>
            <pc:sldMk cId="2858277977" sldId="523"/>
            <ac:cxnSpMk id="1389" creationId="{9DCF6E7F-2939-45E2-B1A8-B3A81ACEDB20}"/>
          </ac:cxnSpMkLst>
        </pc:cxnChg>
        <pc:cxnChg chg="mod">
          <ac:chgData name="Ragnhild Halvorsrud" userId="917ea340-fd63-490f-a7db-68428d24cf32" providerId="ADAL" clId="{3F26B701-AADC-4668-AAA4-FB7BA2B947B1}" dt="2020-06-19T09:18:16.638" v="5166"/>
          <ac:cxnSpMkLst>
            <pc:docMk/>
            <pc:sldMk cId="2858277977" sldId="523"/>
            <ac:cxnSpMk id="1391" creationId="{CB31DE1D-3331-41EE-B8BB-F2EE09B6D2B5}"/>
          </ac:cxnSpMkLst>
        </pc:cxnChg>
        <pc:cxnChg chg="mod">
          <ac:chgData name="Ragnhild Halvorsrud" userId="917ea340-fd63-490f-a7db-68428d24cf32" providerId="ADAL" clId="{3F26B701-AADC-4668-AAA4-FB7BA2B947B1}" dt="2020-06-19T09:18:16.638" v="5166"/>
          <ac:cxnSpMkLst>
            <pc:docMk/>
            <pc:sldMk cId="2858277977" sldId="523"/>
            <ac:cxnSpMk id="1395" creationId="{0A151556-952F-487D-A6AA-91F34FE20284}"/>
          </ac:cxnSpMkLst>
        </pc:cxnChg>
        <pc:cxnChg chg="mod">
          <ac:chgData name="Ragnhild Halvorsrud" userId="917ea340-fd63-490f-a7db-68428d24cf32" providerId="ADAL" clId="{3F26B701-AADC-4668-AAA4-FB7BA2B947B1}" dt="2020-06-19T09:18:16.638" v="5166"/>
          <ac:cxnSpMkLst>
            <pc:docMk/>
            <pc:sldMk cId="2858277977" sldId="523"/>
            <ac:cxnSpMk id="1399" creationId="{E76D390B-3A99-4216-8F78-67D12FF0CF23}"/>
          </ac:cxnSpMkLst>
        </pc:cxnChg>
        <pc:cxnChg chg="mod">
          <ac:chgData name="Ragnhild Halvorsrud" userId="917ea340-fd63-490f-a7db-68428d24cf32" providerId="ADAL" clId="{3F26B701-AADC-4668-AAA4-FB7BA2B947B1}" dt="2020-06-19T09:18:16.638" v="5166"/>
          <ac:cxnSpMkLst>
            <pc:docMk/>
            <pc:sldMk cId="2858277977" sldId="523"/>
            <ac:cxnSpMk id="1402" creationId="{DC028374-F4F8-42E6-9E12-FAA7C076041D}"/>
          </ac:cxnSpMkLst>
        </pc:cxnChg>
        <pc:cxnChg chg="add del mod">
          <ac:chgData name="Ragnhild Halvorsrud" userId="917ea340-fd63-490f-a7db-68428d24cf32" providerId="ADAL" clId="{3F26B701-AADC-4668-AAA4-FB7BA2B947B1}" dt="2020-06-19T09:18:41.401" v="5169"/>
          <ac:cxnSpMkLst>
            <pc:docMk/>
            <pc:sldMk cId="2858277977" sldId="523"/>
            <ac:cxnSpMk id="1403" creationId="{34857DCA-2048-4535-BF6B-9C49CA42CD4A}"/>
          </ac:cxnSpMkLst>
        </pc:cxnChg>
        <pc:cxnChg chg="add del mod">
          <ac:chgData name="Ragnhild Halvorsrud" userId="917ea340-fd63-490f-a7db-68428d24cf32" providerId="ADAL" clId="{3F26B701-AADC-4668-AAA4-FB7BA2B947B1}" dt="2020-06-19T09:18:41.401" v="5169"/>
          <ac:cxnSpMkLst>
            <pc:docMk/>
            <pc:sldMk cId="2858277977" sldId="523"/>
            <ac:cxnSpMk id="1409" creationId="{22B8B351-6CA7-4074-95A5-4EB9E92EDA21}"/>
          </ac:cxnSpMkLst>
        </pc:cxnChg>
        <pc:cxnChg chg="add del mod">
          <ac:chgData name="Ragnhild Halvorsrud" userId="917ea340-fd63-490f-a7db-68428d24cf32" providerId="ADAL" clId="{3F26B701-AADC-4668-AAA4-FB7BA2B947B1}" dt="2020-06-19T09:18:41.401" v="5169"/>
          <ac:cxnSpMkLst>
            <pc:docMk/>
            <pc:sldMk cId="2858277977" sldId="523"/>
            <ac:cxnSpMk id="1415" creationId="{377CC902-A527-4A9A-896E-96A2BFDD55EA}"/>
          </ac:cxnSpMkLst>
        </pc:cxnChg>
        <pc:cxnChg chg="add del mod">
          <ac:chgData name="Ragnhild Halvorsrud" userId="917ea340-fd63-490f-a7db-68428d24cf32" providerId="ADAL" clId="{3F26B701-AADC-4668-AAA4-FB7BA2B947B1}" dt="2020-06-19T09:18:41.401" v="5169"/>
          <ac:cxnSpMkLst>
            <pc:docMk/>
            <pc:sldMk cId="2858277977" sldId="523"/>
            <ac:cxnSpMk id="1421" creationId="{F8968281-9428-448A-911E-29B40783C12F}"/>
          </ac:cxnSpMkLst>
        </pc:cxnChg>
        <pc:cxnChg chg="add del mod">
          <ac:chgData name="Ragnhild Halvorsrud" userId="917ea340-fd63-490f-a7db-68428d24cf32" providerId="ADAL" clId="{3F26B701-AADC-4668-AAA4-FB7BA2B947B1}" dt="2020-06-19T09:18:41.401" v="5169"/>
          <ac:cxnSpMkLst>
            <pc:docMk/>
            <pc:sldMk cId="2858277977" sldId="523"/>
            <ac:cxnSpMk id="1431" creationId="{60A1D29D-1610-45CC-B9CA-45F4A0C8385E}"/>
          </ac:cxnSpMkLst>
        </pc:cxnChg>
        <pc:cxnChg chg="add del mod">
          <ac:chgData name="Ragnhild Halvorsrud" userId="917ea340-fd63-490f-a7db-68428d24cf32" providerId="ADAL" clId="{3F26B701-AADC-4668-AAA4-FB7BA2B947B1}" dt="2020-06-19T09:18:41.401" v="5169"/>
          <ac:cxnSpMkLst>
            <pc:docMk/>
            <pc:sldMk cId="2858277977" sldId="523"/>
            <ac:cxnSpMk id="1432" creationId="{0847EF21-57F9-41C9-8E8C-792C2F8E3F72}"/>
          </ac:cxnSpMkLst>
        </pc:cxnChg>
        <pc:cxnChg chg="add del mod">
          <ac:chgData name="Ragnhild Halvorsrud" userId="917ea340-fd63-490f-a7db-68428d24cf32" providerId="ADAL" clId="{3F26B701-AADC-4668-AAA4-FB7BA2B947B1}" dt="2020-06-19T09:18:41.401" v="5169"/>
          <ac:cxnSpMkLst>
            <pc:docMk/>
            <pc:sldMk cId="2858277977" sldId="523"/>
            <ac:cxnSpMk id="1433" creationId="{0D5EA266-D08F-402A-AEDC-6C3D14DF2CEB}"/>
          </ac:cxnSpMkLst>
        </pc:cxnChg>
        <pc:cxnChg chg="add del mod">
          <ac:chgData name="Ragnhild Halvorsrud" userId="917ea340-fd63-490f-a7db-68428d24cf32" providerId="ADAL" clId="{3F26B701-AADC-4668-AAA4-FB7BA2B947B1}" dt="2020-06-19T09:18:41.401" v="5169"/>
          <ac:cxnSpMkLst>
            <pc:docMk/>
            <pc:sldMk cId="2858277977" sldId="523"/>
            <ac:cxnSpMk id="1434" creationId="{57143799-8238-4CD4-B21F-942680BBE579}"/>
          </ac:cxnSpMkLst>
        </pc:cxnChg>
        <pc:cxnChg chg="add del mod">
          <ac:chgData name="Ragnhild Halvorsrud" userId="917ea340-fd63-490f-a7db-68428d24cf32" providerId="ADAL" clId="{3F26B701-AADC-4668-AAA4-FB7BA2B947B1}" dt="2020-06-19T09:18:41.401" v="5169"/>
          <ac:cxnSpMkLst>
            <pc:docMk/>
            <pc:sldMk cId="2858277977" sldId="523"/>
            <ac:cxnSpMk id="1435" creationId="{B589442C-B5DF-47AD-AF67-F257BFBA3306}"/>
          </ac:cxnSpMkLst>
        </pc:cxnChg>
        <pc:cxnChg chg="add del mod">
          <ac:chgData name="Ragnhild Halvorsrud" userId="917ea340-fd63-490f-a7db-68428d24cf32" providerId="ADAL" clId="{3F26B701-AADC-4668-AAA4-FB7BA2B947B1}" dt="2020-06-19T09:18:41.401" v="5169"/>
          <ac:cxnSpMkLst>
            <pc:docMk/>
            <pc:sldMk cId="2858277977" sldId="523"/>
            <ac:cxnSpMk id="1436" creationId="{4AC930D7-6EC1-4CEF-83E8-F72D6AE60303}"/>
          </ac:cxnSpMkLst>
        </pc:cxnChg>
        <pc:cxnChg chg="add del mod">
          <ac:chgData name="Ragnhild Halvorsrud" userId="917ea340-fd63-490f-a7db-68428d24cf32" providerId="ADAL" clId="{3F26B701-AADC-4668-AAA4-FB7BA2B947B1}" dt="2020-06-19T09:18:41.401" v="5169"/>
          <ac:cxnSpMkLst>
            <pc:docMk/>
            <pc:sldMk cId="2858277977" sldId="523"/>
            <ac:cxnSpMk id="1437" creationId="{BB591B86-CA4B-469F-8555-57C0A314C61F}"/>
          </ac:cxnSpMkLst>
        </pc:cxnChg>
        <pc:cxnChg chg="add del mod">
          <ac:chgData name="Ragnhild Halvorsrud" userId="917ea340-fd63-490f-a7db-68428d24cf32" providerId="ADAL" clId="{3F26B701-AADC-4668-AAA4-FB7BA2B947B1}" dt="2020-06-19T09:18:41.401" v="5169"/>
          <ac:cxnSpMkLst>
            <pc:docMk/>
            <pc:sldMk cId="2858277977" sldId="523"/>
            <ac:cxnSpMk id="1439" creationId="{5845C2F0-DE3C-47A5-B67B-9A05272C7D5B}"/>
          </ac:cxnSpMkLst>
        </pc:cxnChg>
        <pc:cxnChg chg="add del mod">
          <ac:chgData name="Ragnhild Halvorsrud" userId="917ea340-fd63-490f-a7db-68428d24cf32" providerId="ADAL" clId="{3F26B701-AADC-4668-AAA4-FB7BA2B947B1}" dt="2020-06-19T09:18:41.401" v="5169"/>
          <ac:cxnSpMkLst>
            <pc:docMk/>
            <pc:sldMk cId="2858277977" sldId="523"/>
            <ac:cxnSpMk id="1441" creationId="{3789EB28-62D3-47D3-963D-35B9A2D6F080}"/>
          </ac:cxnSpMkLst>
        </pc:cxnChg>
        <pc:cxnChg chg="add del mod">
          <ac:chgData name="Ragnhild Halvorsrud" userId="917ea340-fd63-490f-a7db-68428d24cf32" providerId="ADAL" clId="{3F26B701-AADC-4668-AAA4-FB7BA2B947B1}" dt="2020-06-19T09:18:41.401" v="5169"/>
          <ac:cxnSpMkLst>
            <pc:docMk/>
            <pc:sldMk cId="2858277977" sldId="523"/>
            <ac:cxnSpMk id="1442" creationId="{B5DFE9C7-5918-41A1-BA1A-D68DB6D848A1}"/>
          </ac:cxnSpMkLst>
        </pc:cxnChg>
        <pc:cxnChg chg="add del mod">
          <ac:chgData name="Ragnhild Halvorsrud" userId="917ea340-fd63-490f-a7db-68428d24cf32" providerId="ADAL" clId="{3F26B701-AADC-4668-AAA4-FB7BA2B947B1}" dt="2020-06-19T09:18:41.401" v="5169"/>
          <ac:cxnSpMkLst>
            <pc:docMk/>
            <pc:sldMk cId="2858277977" sldId="523"/>
            <ac:cxnSpMk id="1445" creationId="{5BDB7DB0-37F6-43BA-928D-37BA91E33C50}"/>
          </ac:cxnSpMkLst>
        </pc:cxnChg>
        <pc:cxnChg chg="add del mod">
          <ac:chgData name="Ragnhild Halvorsrud" userId="917ea340-fd63-490f-a7db-68428d24cf32" providerId="ADAL" clId="{3F26B701-AADC-4668-AAA4-FB7BA2B947B1}" dt="2020-06-19T09:18:41.401" v="5169"/>
          <ac:cxnSpMkLst>
            <pc:docMk/>
            <pc:sldMk cId="2858277977" sldId="523"/>
            <ac:cxnSpMk id="1446" creationId="{FC53C5E3-BD81-421D-A7A2-06260BBD7437}"/>
          </ac:cxnSpMkLst>
        </pc:cxnChg>
        <pc:cxnChg chg="add del mod">
          <ac:chgData name="Ragnhild Halvorsrud" userId="917ea340-fd63-490f-a7db-68428d24cf32" providerId="ADAL" clId="{3F26B701-AADC-4668-AAA4-FB7BA2B947B1}" dt="2020-06-19T09:18:41.401" v="5169"/>
          <ac:cxnSpMkLst>
            <pc:docMk/>
            <pc:sldMk cId="2858277977" sldId="523"/>
            <ac:cxnSpMk id="1449" creationId="{A76F639C-E88D-4AC8-8A7E-C1310E0A91E3}"/>
          </ac:cxnSpMkLst>
        </pc:cxnChg>
        <pc:cxnChg chg="add del mod">
          <ac:chgData name="Ragnhild Halvorsrud" userId="917ea340-fd63-490f-a7db-68428d24cf32" providerId="ADAL" clId="{3F26B701-AADC-4668-AAA4-FB7BA2B947B1}" dt="2020-06-19T09:18:41.401" v="5169"/>
          <ac:cxnSpMkLst>
            <pc:docMk/>
            <pc:sldMk cId="2858277977" sldId="523"/>
            <ac:cxnSpMk id="1451" creationId="{E18ABD57-2B7C-42F2-9856-F9504FA56AC4}"/>
          </ac:cxnSpMkLst>
        </pc:cxnChg>
        <pc:cxnChg chg="add del mod">
          <ac:chgData name="Ragnhild Halvorsrud" userId="917ea340-fd63-490f-a7db-68428d24cf32" providerId="ADAL" clId="{3F26B701-AADC-4668-AAA4-FB7BA2B947B1}" dt="2020-06-19T09:18:41.401" v="5169"/>
          <ac:cxnSpMkLst>
            <pc:docMk/>
            <pc:sldMk cId="2858277977" sldId="523"/>
            <ac:cxnSpMk id="1452" creationId="{4264795D-DF2E-45A8-96FC-E5416682422E}"/>
          </ac:cxnSpMkLst>
        </pc:cxnChg>
        <pc:cxnChg chg="add del mod">
          <ac:chgData name="Ragnhild Halvorsrud" userId="917ea340-fd63-490f-a7db-68428d24cf32" providerId="ADAL" clId="{3F26B701-AADC-4668-AAA4-FB7BA2B947B1}" dt="2020-06-19T09:18:41.401" v="5169"/>
          <ac:cxnSpMkLst>
            <pc:docMk/>
            <pc:sldMk cId="2858277977" sldId="523"/>
            <ac:cxnSpMk id="1457" creationId="{2501385E-47A2-473F-A4A6-7E39E0637D0D}"/>
          </ac:cxnSpMkLst>
        </pc:cxnChg>
        <pc:cxnChg chg="add del mod">
          <ac:chgData name="Ragnhild Halvorsrud" userId="917ea340-fd63-490f-a7db-68428d24cf32" providerId="ADAL" clId="{3F26B701-AADC-4668-AAA4-FB7BA2B947B1}" dt="2020-06-19T09:18:41.401" v="5169"/>
          <ac:cxnSpMkLst>
            <pc:docMk/>
            <pc:sldMk cId="2858277977" sldId="523"/>
            <ac:cxnSpMk id="1458" creationId="{F3B4CC21-6F34-446C-88DF-4A7955F0C098}"/>
          </ac:cxnSpMkLst>
        </pc:cxnChg>
        <pc:cxnChg chg="add del mod">
          <ac:chgData name="Ragnhild Halvorsrud" userId="917ea340-fd63-490f-a7db-68428d24cf32" providerId="ADAL" clId="{3F26B701-AADC-4668-AAA4-FB7BA2B947B1}" dt="2020-06-19T09:18:41.401" v="5169"/>
          <ac:cxnSpMkLst>
            <pc:docMk/>
            <pc:sldMk cId="2858277977" sldId="523"/>
            <ac:cxnSpMk id="1459" creationId="{3249C7CC-1FA0-4920-A7C4-04F5271161AC}"/>
          </ac:cxnSpMkLst>
        </pc:cxnChg>
        <pc:cxnChg chg="add del mod">
          <ac:chgData name="Ragnhild Halvorsrud" userId="917ea340-fd63-490f-a7db-68428d24cf32" providerId="ADAL" clId="{3F26B701-AADC-4668-AAA4-FB7BA2B947B1}" dt="2020-06-19T09:18:41.401" v="5169"/>
          <ac:cxnSpMkLst>
            <pc:docMk/>
            <pc:sldMk cId="2858277977" sldId="523"/>
            <ac:cxnSpMk id="1460" creationId="{C627F542-3742-4650-92C8-908298E33FE1}"/>
          </ac:cxnSpMkLst>
        </pc:cxnChg>
        <pc:cxnChg chg="add del mod">
          <ac:chgData name="Ragnhild Halvorsrud" userId="917ea340-fd63-490f-a7db-68428d24cf32" providerId="ADAL" clId="{3F26B701-AADC-4668-AAA4-FB7BA2B947B1}" dt="2020-06-19T09:18:41.401" v="5169"/>
          <ac:cxnSpMkLst>
            <pc:docMk/>
            <pc:sldMk cId="2858277977" sldId="523"/>
            <ac:cxnSpMk id="1462" creationId="{5BEDED80-C26F-4BAD-AB87-F6E47341A796}"/>
          </ac:cxnSpMkLst>
        </pc:cxnChg>
        <pc:cxnChg chg="add del mod">
          <ac:chgData name="Ragnhild Halvorsrud" userId="917ea340-fd63-490f-a7db-68428d24cf32" providerId="ADAL" clId="{3F26B701-AADC-4668-AAA4-FB7BA2B947B1}" dt="2020-06-19T09:18:41.401" v="5169"/>
          <ac:cxnSpMkLst>
            <pc:docMk/>
            <pc:sldMk cId="2858277977" sldId="523"/>
            <ac:cxnSpMk id="1464" creationId="{D837509F-C0CC-48E5-9869-B3DF1C00A1A4}"/>
          </ac:cxnSpMkLst>
        </pc:cxnChg>
        <pc:cxnChg chg="add del mod">
          <ac:chgData name="Ragnhild Halvorsrud" userId="917ea340-fd63-490f-a7db-68428d24cf32" providerId="ADAL" clId="{3F26B701-AADC-4668-AAA4-FB7BA2B947B1}" dt="2020-06-19T09:18:41.401" v="5169"/>
          <ac:cxnSpMkLst>
            <pc:docMk/>
            <pc:sldMk cId="2858277977" sldId="523"/>
            <ac:cxnSpMk id="1465" creationId="{6EDBEB66-CDD9-437D-AB22-66A6CD177DDB}"/>
          </ac:cxnSpMkLst>
        </pc:cxnChg>
        <pc:cxnChg chg="add del mod">
          <ac:chgData name="Ragnhild Halvorsrud" userId="917ea340-fd63-490f-a7db-68428d24cf32" providerId="ADAL" clId="{3F26B701-AADC-4668-AAA4-FB7BA2B947B1}" dt="2020-06-19T09:18:41.401" v="5169"/>
          <ac:cxnSpMkLst>
            <pc:docMk/>
            <pc:sldMk cId="2858277977" sldId="523"/>
            <ac:cxnSpMk id="1469" creationId="{E0EACCBD-501C-40E9-A839-39FB5DB615C3}"/>
          </ac:cxnSpMkLst>
        </pc:cxnChg>
        <pc:cxnChg chg="add del mod">
          <ac:chgData name="Ragnhild Halvorsrud" userId="917ea340-fd63-490f-a7db-68428d24cf32" providerId="ADAL" clId="{3F26B701-AADC-4668-AAA4-FB7BA2B947B1}" dt="2020-06-19T09:18:41.401" v="5169"/>
          <ac:cxnSpMkLst>
            <pc:docMk/>
            <pc:sldMk cId="2858277977" sldId="523"/>
            <ac:cxnSpMk id="1473" creationId="{3C74665A-F48B-4705-A4A2-A8B8B5714A2F}"/>
          </ac:cxnSpMkLst>
        </pc:cxnChg>
        <pc:cxnChg chg="add del mod">
          <ac:chgData name="Ragnhild Halvorsrud" userId="917ea340-fd63-490f-a7db-68428d24cf32" providerId="ADAL" clId="{3F26B701-AADC-4668-AAA4-FB7BA2B947B1}" dt="2020-06-19T09:18:41.401" v="5169"/>
          <ac:cxnSpMkLst>
            <pc:docMk/>
            <pc:sldMk cId="2858277977" sldId="523"/>
            <ac:cxnSpMk id="1474" creationId="{86044DE9-388A-4BC6-9497-DF65C69ED685}"/>
          </ac:cxnSpMkLst>
        </pc:cxnChg>
        <pc:cxnChg chg="add del mod">
          <ac:chgData name="Ragnhild Halvorsrud" userId="917ea340-fd63-490f-a7db-68428d24cf32" providerId="ADAL" clId="{3F26B701-AADC-4668-AAA4-FB7BA2B947B1}" dt="2020-06-19T09:18:41.401" v="5169"/>
          <ac:cxnSpMkLst>
            <pc:docMk/>
            <pc:sldMk cId="2858277977" sldId="523"/>
            <ac:cxnSpMk id="1475" creationId="{D0894B0C-2341-4DEB-B264-D7C567812D87}"/>
          </ac:cxnSpMkLst>
        </pc:cxnChg>
        <pc:cxnChg chg="add del mod">
          <ac:chgData name="Ragnhild Halvorsrud" userId="917ea340-fd63-490f-a7db-68428d24cf32" providerId="ADAL" clId="{3F26B701-AADC-4668-AAA4-FB7BA2B947B1}" dt="2020-06-19T09:18:41.401" v="5169"/>
          <ac:cxnSpMkLst>
            <pc:docMk/>
            <pc:sldMk cId="2858277977" sldId="523"/>
            <ac:cxnSpMk id="1478" creationId="{BBA54EA4-D75D-4340-ABA2-96B9974F2342}"/>
          </ac:cxnSpMkLst>
        </pc:cxnChg>
        <pc:cxnChg chg="add del mod">
          <ac:chgData name="Ragnhild Halvorsrud" userId="917ea340-fd63-490f-a7db-68428d24cf32" providerId="ADAL" clId="{3F26B701-AADC-4668-AAA4-FB7BA2B947B1}" dt="2020-06-19T09:18:41.401" v="5169"/>
          <ac:cxnSpMkLst>
            <pc:docMk/>
            <pc:sldMk cId="2858277977" sldId="523"/>
            <ac:cxnSpMk id="1479" creationId="{9B4D1469-BF0C-47CB-916A-DE363115C46E}"/>
          </ac:cxnSpMkLst>
        </pc:cxnChg>
        <pc:cxnChg chg="add del mod">
          <ac:chgData name="Ragnhild Halvorsrud" userId="917ea340-fd63-490f-a7db-68428d24cf32" providerId="ADAL" clId="{3F26B701-AADC-4668-AAA4-FB7BA2B947B1}" dt="2020-06-19T09:18:41.401" v="5169"/>
          <ac:cxnSpMkLst>
            <pc:docMk/>
            <pc:sldMk cId="2858277977" sldId="523"/>
            <ac:cxnSpMk id="1480" creationId="{6D9B40B5-6537-40DF-9F1B-CB96BF9A2C84}"/>
          </ac:cxnSpMkLst>
        </pc:cxnChg>
        <pc:cxnChg chg="add del mod">
          <ac:chgData name="Ragnhild Halvorsrud" userId="917ea340-fd63-490f-a7db-68428d24cf32" providerId="ADAL" clId="{3F26B701-AADC-4668-AAA4-FB7BA2B947B1}" dt="2020-06-19T09:18:41.401" v="5169"/>
          <ac:cxnSpMkLst>
            <pc:docMk/>
            <pc:sldMk cId="2858277977" sldId="523"/>
            <ac:cxnSpMk id="1482" creationId="{367E6824-A6DE-481C-8820-6FBCE22CFE20}"/>
          </ac:cxnSpMkLst>
        </pc:cxnChg>
        <pc:cxnChg chg="add del mod">
          <ac:chgData name="Ragnhild Halvorsrud" userId="917ea340-fd63-490f-a7db-68428d24cf32" providerId="ADAL" clId="{3F26B701-AADC-4668-AAA4-FB7BA2B947B1}" dt="2020-06-19T09:18:41.401" v="5169"/>
          <ac:cxnSpMkLst>
            <pc:docMk/>
            <pc:sldMk cId="2858277977" sldId="523"/>
            <ac:cxnSpMk id="1483" creationId="{CDE58A5D-6352-44A8-8120-AA34262007AB}"/>
          </ac:cxnSpMkLst>
        </pc:cxnChg>
        <pc:cxnChg chg="add del mod">
          <ac:chgData name="Ragnhild Halvorsrud" userId="917ea340-fd63-490f-a7db-68428d24cf32" providerId="ADAL" clId="{3F26B701-AADC-4668-AAA4-FB7BA2B947B1}" dt="2020-06-19T09:18:41.401" v="5169"/>
          <ac:cxnSpMkLst>
            <pc:docMk/>
            <pc:sldMk cId="2858277977" sldId="523"/>
            <ac:cxnSpMk id="1485" creationId="{93D65431-0B85-48D7-B142-CE70BC941DA8}"/>
          </ac:cxnSpMkLst>
        </pc:cxnChg>
        <pc:cxnChg chg="add del mod">
          <ac:chgData name="Ragnhild Halvorsrud" userId="917ea340-fd63-490f-a7db-68428d24cf32" providerId="ADAL" clId="{3F26B701-AADC-4668-AAA4-FB7BA2B947B1}" dt="2020-06-19T09:18:41.401" v="5169"/>
          <ac:cxnSpMkLst>
            <pc:docMk/>
            <pc:sldMk cId="2858277977" sldId="523"/>
            <ac:cxnSpMk id="1489" creationId="{CB8E9256-2D54-46EC-AB1E-95CEB6E85B67}"/>
          </ac:cxnSpMkLst>
        </pc:cxnChg>
        <pc:cxnChg chg="add del mod">
          <ac:chgData name="Ragnhild Halvorsrud" userId="917ea340-fd63-490f-a7db-68428d24cf32" providerId="ADAL" clId="{3F26B701-AADC-4668-AAA4-FB7BA2B947B1}" dt="2020-06-19T09:18:41.401" v="5169"/>
          <ac:cxnSpMkLst>
            <pc:docMk/>
            <pc:sldMk cId="2858277977" sldId="523"/>
            <ac:cxnSpMk id="1490" creationId="{99A1B595-4228-4974-B01B-4388E23F79B0}"/>
          </ac:cxnSpMkLst>
        </pc:cxnChg>
        <pc:cxnChg chg="add del mod">
          <ac:chgData name="Ragnhild Halvorsrud" userId="917ea340-fd63-490f-a7db-68428d24cf32" providerId="ADAL" clId="{3F26B701-AADC-4668-AAA4-FB7BA2B947B1}" dt="2020-06-19T09:18:41.401" v="5169"/>
          <ac:cxnSpMkLst>
            <pc:docMk/>
            <pc:sldMk cId="2858277977" sldId="523"/>
            <ac:cxnSpMk id="1492" creationId="{59618F65-8EC9-4418-A2FE-678AEE782F6C}"/>
          </ac:cxnSpMkLst>
        </pc:cxnChg>
        <pc:cxnChg chg="add del mod">
          <ac:chgData name="Ragnhild Halvorsrud" userId="917ea340-fd63-490f-a7db-68428d24cf32" providerId="ADAL" clId="{3F26B701-AADC-4668-AAA4-FB7BA2B947B1}" dt="2020-06-19T09:18:41.401" v="5169"/>
          <ac:cxnSpMkLst>
            <pc:docMk/>
            <pc:sldMk cId="2858277977" sldId="523"/>
            <ac:cxnSpMk id="1494" creationId="{CF0939A3-C090-424A-9FF6-6940E81F3192}"/>
          </ac:cxnSpMkLst>
        </pc:cxnChg>
        <pc:cxnChg chg="add del mod">
          <ac:chgData name="Ragnhild Halvorsrud" userId="917ea340-fd63-490f-a7db-68428d24cf32" providerId="ADAL" clId="{3F26B701-AADC-4668-AAA4-FB7BA2B947B1}" dt="2020-06-19T09:18:41.401" v="5169"/>
          <ac:cxnSpMkLst>
            <pc:docMk/>
            <pc:sldMk cId="2858277977" sldId="523"/>
            <ac:cxnSpMk id="1498" creationId="{B4D6698C-4ED4-4DD5-ACB9-B25BA86DF7EE}"/>
          </ac:cxnSpMkLst>
        </pc:cxnChg>
        <pc:cxnChg chg="add del mod">
          <ac:chgData name="Ragnhild Halvorsrud" userId="917ea340-fd63-490f-a7db-68428d24cf32" providerId="ADAL" clId="{3F26B701-AADC-4668-AAA4-FB7BA2B947B1}" dt="2020-06-19T09:18:41.401" v="5169"/>
          <ac:cxnSpMkLst>
            <pc:docMk/>
            <pc:sldMk cId="2858277977" sldId="523"/>
            <ac:cxnSpMk id="1500" creationId="{C0BC5019-5F5B-4785-AC4D-8647B6A452C3}"/>
          </ac:cxnSpMkLst>
        </pc:cxnChg>
        <pc:cxnChg chg="add del mod">
          <ac:chgData name="Ragnhild Halvorsrud" userId="917ea340-fd63-490f-a7db-68428d24cf32" providerId="ADAL" clId="{3F26B701-AADC-4668-AAA4-FB7BA2B947B1}" dt="2020-06-19T09:18:41.401" v="5169"/>
          <ac:cxnSpMkLst>
            <pc:docMk/>
            <pc:sldMk cId="2858277977" sldId="523"/>
            <ac:cxnSpMk id="1501" creationId="{7D605D30-5890-4608-A75D-28E546B1B493}"/>
          </ac:cxnSpMkLst>
        </pc:cxnChg>
        <pc:cxnChg chg="add del mod">
          <ac:chgData name="Ragnhild Halvorsrud" userId="917ea340-fd63-490f-a7db-68428d24cf32" providerId="ADAL" clId="{3F26B701-AADC-4668-AAA4-FB7BA2B947B1}" dt="2020-06-19T09:18:41.401" v="5169"/>
          <ac:cxnSpMkLst>
            <pc:docMk/>
            <pc:sldMk cId="2858277977" sldId="523"/>
            <ac:cxnSpMk id="1502" creationId="{F0A7970C-192C-40D3-803F-2804338ADD6B}"/>
          </ac:cxnSpMkLst>
        </pc:cxnChg>
        <pc:cxnChg chg="add del mod">
          <ac:chgData name="Ragnhild Halvorsrud" userId="917ea340-fd63-490f-a7db-68428d24cf32" providerId="ADAL" clId="{3F26B701-AADC-4668-AAA4-FB7BA2B947B1}" dt="2020-06-19T09:18:41.401" v="5169"/>
          <ac:cxnSpMkLst>
            <pc:docMk/>
            <pc:sldMk cId="2858277977" sldId="523"/>
            <ac:cxnSpMk id="1505" creationId="{C0DA16C0-211A-4EDB-A5DC-44CB57D16EA8}"/>
          </ac:cxnSpMkLst>
        </pc:cxnChg>
        <pc:cxnChg chg="add del mod">
          <ac:chgData name="Ragnhild Halvorsrud" userId="917ea340-fd63-490f-a7db-68428d24cf32" providerId="ADAL" clId="{3F26B701-AADC-4668-AAA4-FB7BA2B947B1}" dt="2020-06-19T09:18:41.401" v="5169"/>
          <ac:cxnSpMkLst>
            <pc:docMk/>
            <pc:sldMk cId="2858277977" sldId="523"/>
            <ac:cxnSpMk id="1506" creationId="{2BB05611-F396-4CCD-9CA0-A494A6DA936E}"/>
          </ac:cxnSpMkLst>
        </pc:cxnChg>
        <pc:cxnChg chg="add del mod">
          <ac:chgData name="Ragnhild Halvorsrud" userId="917ea340-fd63-490f-a7db-68428d24cf32" providerId="ADAL" clId="{3F26B701-AADC-4668-AAA4-FB7BA2B947B1}" dt="2020-06-19T09:18:41.401" v="5169"/>
          <ac:cxnSpMkLst>
            <pc:docMk/>
            <pc:sldMk cId="2858277977" sldId="523"/>
            <ac:cxnSpMk id="1507" creationId="{ADC0B8D9-1D7D-440C-AD58-E81517734A37}"/>
          </ac:cxnSpMkLst>
        </pc:cxnChg>
        <pc:cxnChg chg="add del mod">
          <ac:chgData name="Ragnhild Halvorsrud" userId="917ea340-fd63-490f-a7db-68428d24cf32" providerId="ADAL" clId="{3F26B701-AADC-4668-AAA4-FB7BA2B947B1}" dt="2020-06-19T09:18:41.401" v="5169"/>
          <ac:cxnSpMkLst>
            <pc:docMk/>
            <pc:sldMk cId="2858277977" sldId="523"/>
            <ac:cxnSpMk id="1508" creationId="{0760BD2B-A29A-4216-9AD7-2098D980775C}"/>
          </ac:cxnSpMkLst>
        </pc:cxnChg>
        <pc:cxnChg chg="add del mod">
          <ac:chgData name="Ragnhild Halvorsrud" userId="917ea340-fd63-490f-a7db-68428d24cf32" providerId="ADAL" clId="{3F26B701-AADC-4668-AAA4-FB7BA2B947B1}" dt="2020-06-19T09:18:41.401" v="5169"/>
          <ac:cxnSpMkLst>
            <pc:docMk/>
            <pc:sldMk cId="2858277977" sldId="523"/>
            <ac:cxnSpMk id="1509" creationId="{09E99882-5637-4A23-95D2-44DAAA81CDDF}"/>
          </ac:cxnSpMkLst>
        </pc:cxnChg>
        <pc:cxnChg chg="add del mod">
          <ac:chgData name="Ragnhild Halvorsrud" userId="917ea340-fd63-490f-a7db-68428d24cf32" providerId="ADAL" clId="{3F26B701-AADC-4668-AAA4-FB7BA2B947B1}" dt="2020-06-19T09:18:41.401" v="5169"/>
          <ac:cxnSpMkLst>
            <pc:docMk/>
            <pc:sldMk cId="2858277977" sldId="523"/>
            <ac:cxnSpMk id="1510" creationId="{85C7B5BC-B03A-45F8-9525-F9F77C49A877}"/>
          </ac:cxnSpMkLst>
        </pc:cxnChg>
        <pc:cxnChg chg="add del mod">
          <ac:chgData name="Ragnhild Halvorsrud" userId="917ea340-fd63-490f-a7db-68428d24cf32" providerId="ADAL" clId="{3F26B701-AADC-4668-AAA4-FB7BA2B947B1}" dt="2020-06-19T09:18:41.401" v="5169"/>
          <ac:cxnSpMkLst>
            <pc:docMk/>
            <pc:sldMk cId="2858277977" sldId="523"/>
            <ac:cxnSpMk id="1511" creationId="{0F61B710-6EB5-4C80-9B25-296C409F686A}"/>
          </ac:cxnSpMkLst>
        </pc:cxnChg>
        <pc:cxnChg chg="add del mod">
          <ac:chgData name="Ragnhild Halvorsrud" userId="917ea340-fd63-490f-a7db-68428d24cf32" providerId="ADAL" clId="{3F26B701-AADC-4668-AAA4-FB7BA2B947B1}" dt="2020-06-19T09:18:41.401" v="5169"/>
          <ac:cxnSpMkLst>
            <pc:docMk/>
            <pc:sldMk cId="2858277977" sldId="523"/>
            <ac:cxnSpMk id="1512" creationId="{6A0E1CE3-F180-46E7-9EC6-851C5AF1AE81}"/>
          </ac:cxnSpMkLst>
        </pc:cxnChg>
        <pc:cxnChg chg="add del mod">
          <ac:chgData name="Ragnhild Halvorsrud" userId="917ea340-fd63-490f-a7db-68428d24cf32" providerId="ADAL" clId="{3F26B701-AADC-4668-AAA4-FB7BA2B947B1}" dt="2020-06-19T09:18:41.401" v="5169"/>
          <ac:cxnSpMkLst>
            <pc:docMk/>
            <pc:sldMk cId="2858277977" sldId="523"/>
            <ac:cxnSpMk id="1513" creationId="{886B94FC-F95C-4013-8818-4C0E306510C6}"/>
          </ac:cxnSpMkLst>
        </pc:cxnChg>
        <pc:cxnChg chg="add del mod">
          <ac:chgData name="Ragnhild Halvorsrud" userId="917ea340-fd63-490f-a7db-68428d24cf32" providerId="ADAL" clId="{3F26B701-AADC-4668-AAA4-FB7BA2B947B1}" dt="2020-06-19T09:18:41.401" v="5169"/>
          <ac:cxnSpMkLst>
            <pc:docMk/>
            <pc:sldMk cId="2858277977" sldId="523"/>
            <ac:cxnSpMk id="1514" creationId="{E261C343-0ABA-420C-8918-FA57F0C94CB0}"/>
          </ac:cxnSpMkLst>
        </pc:cxnChg>
        <pc:cxnChg chg="add del mod">
          <ac:chgData name="Ragnhild Halvorsrud" userId="917ea340-fd63-490f-a7db-68428d24cf32" providerId="ADAL" clId="{3F26B701-AADC-4668-AAA4-FB7BA2B947B1}" dt="2020-06-19T09:18:41.401" v="5169"/>
          <ac:cxnSpMkLst>
            <pc:docMk/>
            <pc:sldMk cId="2858277977" sldId="523"/>
            <ac:cxnSpMk id="1515" creationId="{FB0A3DCF-A7AD-4FF1-9FCB-77DBCB20AFE7}"/>
          </ac:cxnSpMkLst>
        </pc:cxnChg>
        <pc:cxnChg chg="mod">
          <ac:chgData name="Ragnhild Halvorsrud" userId="917ea340-fd63-490f-a7db-68428d24cf32" providerId="ADAL" clId="{3F26B701-AADC-4668-AAA4-FB7BA2B947B1}" dt="2020-06-19T09:18:50.191" v="5170"/>
          <ac:cxnSpMkLst>
            <pc:docMk/>
            <pc:sldMk cId="2858277977" sldId="523"/>
            <ac:cxnSpMk id="1521" creationId="{1D03598A-ED26-4F21-97D4-762C75248C23}"/>
          </ac:cxnSpMkLst>
        </pc:cxnChg>
        <pc:cxnChg chg="mod">
          <ac:chgData name="Ragnhild Halvorsrud" userId="917ea340-fd63-490f-a7db-68428d24cf32" providerId="ADAL" clId="{3F26B701-AADC-4668-AAA4-FB7BA2B947B1}" dt="2020-06-19T09:18:50.191" v="5170"/>
          <ac:cxnSpMkLst>
            <pc:docMk/>
            <pc:sldMk cId="2858277977" sldId="523"/>
            <ac:cxnSpMk id="1528" creationId="{94375CEB-5873-4BDB-8BC3-04511457B735}"/>
          </ac:cxnSpMkLst>
        </pc:cxnChg>
        <pc:cxnChg chg="mod">
          <ac:chgData name="Ragnhild Halvorsrud" userId="917ea340-fd63-490f-a7db-68428d24cf32" providerId="ADAL" clId="{3F26B701-AADC-4668-AAA4-FB7BA2B947B1}" dt="2020-06-19T09:18:50.191" v="5170"/>
          <ac:cxnSpMkLst>
            <pc:docMk/>
            <pc:sldMk cId="2858277977" sldId="523"/>
            <ac:cxnSpMk id="1535" creationId="{A9827848-50B9-4B51-8C3E-66C70A6550B7}"/>
          </ac:cxnSpMkLst>
        </pc:cxnChg>
        <pc:cxnChg chg="mod">
          <ac:chgData name="Ragnhild Halvorsrud" userId="917ea340-fd63-490f-a7db-68428d24cf32" providerId="ADAL" clId="{3F26B701-AADC-4668-AAA4-FB7BA2B947B1}" dt="2020-06-19T09:18:50.191" v="5170"/>
          <ac:cxnSpMkLst>
            <pc:docMk/>
            <pc:sldMk cId="2858277977" sldId="523"/>
            <ac:cxnSpMk id="1542" creationId="{B5C56160-D3DC-403A-AF0D-69C6E0A52F00}"/>
          </ac:cxnSpMkLst>
        </pc:cxnChg>
        <pc:cxnChg chg="mod">
          <ac:chgData name="Ragnhild Halvorsrud" userId="917ea340-fd63-490f-a7db-68428d24cf32" providerId="ADAL" clId="{3F26B701-AADC-4668-AAA4-FB7BA2B947B1}" dt="2020-06-19T09:18:50.191" v="5170"/>
          <ac:cxnSpMkLst>
            <pc:docMk/>
            <pc:sldMk cId="2858277977" sldId="523"/>
            <ac:cxnSpMk id="1549" creationId="{BBA751E2-F274-4479-B0B6-CE04818BDEC0}"/>
          </ac:cxnSpMkLst>
        </pc:cxnChg>
        <pc:cxnChg chg="mod">
          <ac:chgData name="Ragnhild Halvorsrud" userId="917ea340-fd63-490f-a7db-68428d24cf32" providerId="ADAL" clId="{3F26B701-AADC-4668-AAA4-FB7BA2B947B1}" dt="2020-06-19T09:18:50.191" v="5170"/>
          <ac:cxnSpMkLst>
            <pc:docMk/>
            <pc:sldMk cId="2858277977" sldId="523"/>
            <ac:cxnSpMk id="1561" creationId="{8D79790C-758B-495F-B296-08A6FEDF861C}"/>
          </ac:cxnSpMkLst>
        </pc:cxnChg>
        <pc:cxnChg chg="mod">
          <ac:chgData name="Ragnhild Halvorsrud" userId="917ea340-fd63-490f-a7db-68428d24cf32" providerId="ADAL" clId="{3F26B701-AADC-4668-AAA4-FB7BA2B947B1}" dt="2020-06-19T09:18:50.191" v="5170"/>
          <ac:cxnSpMkLst>
            <pc:docMk/>
            <pc:sldMk cId="2858277977" sldId="523"/>
            <ac:cxnSpMk id="1562" creationId="{1AC216E0-52FF-434C-8966-5F04D5EB6CB7}"/>
          </ac:cxnSpMkLst>
        </pc:cxnChg>
        <pc:cxnChg chg="mod">
          <ac:chgData name="Ragnhild Halvorsrud" userId="917ea340-fd63-490f-a7db-68428d24cf32" providerId="ADAL" clId="{3F26B701-AADC-4668-AAA4-FB7BA2B947B1}" dt="2020-06-19T09:18:50.191" v="5170"/>
          <ac:cxnSpMkLst>
            <pc:docMk/>
            <pc:sldMk cId="2858277977" sldId="523"/>
            <ac:cxnSpMk id="1563" creationId="{4ED9591D-B46F-4007-9881-77ED191FA5F5}"/>
          </ac:cxnSpMkLst>
        </pc:cxnChg>
        <pc:cxnChg chg="mod">
          <ac:chgData name="Ragnhild Halvorsrud" userId="917ea340-fd63-490f-a7db-68428d24cf32" providerId="ADAL" clId="{3F26B701-AADC-4668-AAA4-FB7BA2B947B1}" dt="2020-06-19T09:18:50.191" v="5170"/>
          <ac:cxnSpMkLst>
            <pc:docMk/>
            <pc:sldMk cId="2858277977" sldId="523"/>
            <ac:cxnSpMk id="1564" creationId="{81DC899D-9420-427C-8FAA-CC242FD63208}"/>
          </ac:cxnSpMkLst>
        </pc:cxnChg>
        <pc:cxnChg chg="mod">
          <ac:chgData name="Ragnhild Halvorsrud" userId="917ea340-fd63-490f-a7db-68428d24cf32" providerId="ADAL" clId="{3F26B701-AADC-4668-AAA4-FB7BA2B947B1}" dt="2020-06-19T09:18:50.191" v="5170"/>
          <ac:cxnSpMkLst>
            <pc:docMk/>
            <pc:sldMk cId="2858277977" sldId="523"/>
            <ac:cxnSpMk id="1565" creationId="{5CBF19FA-5C52-45DA-8201-02EC15AA9914}"/>
          </ac:cxnSpMkLst>
        </pc:cxnChg>
        <pc:cxnChg chg="mod">
          <ac:chgData name="Ragnhild Halvorsrud" userId="917ea340-fd63-490f-a7db-68428d24cf32" providerId="ADAL" clId="{3F26B701-AADC-4668-AAA4-FB7BA2B947B1}" dt="2020-06-19T09:18:50.191" v="5170"/>
          <ac:cxnSpMkLst>
            <pc:docMk/>
            <pc:sldMk cId="2858277977" sldId="523"/>
            <ac:cxnSpMk id="1566" creationId="{D8D7DD02-B360-4917-AD1E-ADF49ED7D8C1}"/>
          </ac:cxnSpMkLst>
        </pc:cxnChg>
        <pc:cxnChg chg="mod">
          <ac:chgData name="Ragnhild Halvorsrud" userId="917ea340-fd63-490f-a7db-68428d24cf32" providerId="ADAL" clId="{3F26B701-AADC-4668-AAA4-FB7BA2B947B1}" dt="2020-06-19T09:18:50.191" v="5170"/>
          <ac:cxnSpMkLst>
            <pc:docMk/>
            <pc:sldMk cId="2858277977" sldId="523"/>
            <ac:cxnSpMk id="1567" creationId="{A2774AAE-DECD-4A48-8151-884EF45D6B73}"/>
          </ac:cxnSpMkLst>
        </pc:cxnChg>
        <pc:cxnChg chg="mod">
          <ac:chgData name="Ragnhild Halvorsrud" userId="917ea340-fd63-490f-a7db-68428d24cf32" providerId="ADAL" clId="{3F26B701-AADC-4668-AAA4-FB7BA2B947B1}" dt="2020-06-19T09:18:50.191" v="5170"/>
          <ac:cxnSpMkLst>
            <pc:docMk/>
            <pc:sldMk cId="2858277977" sldId="523"/>
            <ac:cxnSpMk id="1568" creationId="{74DBAAB9-AA38-4392-87AB-DDBB5B8B8821}"/>
          </ac:cxnSpMkLst>
        </pc:cxnChg>
        <pc:cxnChg chg="mod">
          <ac:chgData name="Ragnhild Halvorsrud" userId="917ea340-fd63-490f-a7db-68428d24cf32" providerId="ADAL" clId="{3F26B701-AADC-4668-AAA4-FB7BA2B947B1}" dt="2020-06-19T09:18:50.191" v="5170"/>
          <ac:cxnSpMkLst>
            <pc:docMk/>
            <pc:sldMk cId="2858277977" sldId="523"/>
            <ac:cxnSpMk id="1571" creationId="{AD2B97E0-3C4C-4362-A25A-B22769BA644F}"/>
          </ac:cxnSpMkLst>
        </pc:cxnChg>
        <pc:cxnChg chg="mod">
          <ac:chgData name="Ragnhild Halvorsrud" userId="917ea340-fd63-490f-a7db-68428d24cf32" providerId="ADAL" clId="{3F26B701-AADC-4668-AAA4-FB7BA2B947B1}" dt="2020-06-19T09:18:50.191" v="5170"/>
          <ac:cxnSpMkLst>
            <pc:docMk/>
            <pc:sldMk cId="2858277977" sldId="523"/>
            <ac:cxnSpMk id="1577" creationId="{28EB7286-FBF9-45B5-B0A4-40303FE75BE9}"/>
          </ac:cxnSpMkLst>
        </pc:cxnChg>
        <pc:cxnChg chg="mod">
          <ac:chgData name="Ragnhild Halvorsrud" userId="917ea340-fd63-490f-a7db-68428d24cf32" providerId="ADAL" clId="{3F26B701-AADC-4668-AAA4-FB7BA2B947B1}" dt="2020-06-19T09:18:50.191" v="5170"/>
          <ac:cxnSpMkLst>
            <pc:docMk/>
            <pc:sldMk cId="2858277977" sldId="523"/>
            <ac:cxnSpMk id="1583" creationId="{88F1299A-3B08-497D-91C4-09A3256393B6}"/>
          </ac:cxnSpMkLst>
        </pc:cxnChg>
        <pc:cxnChg chg="mod">
          <ac:chgData name="Ragnhild Halvorsrud" userId="917ea340-fd63-490f-a7db-68428d24cf32" providerId="ADAL" clId="{3F26B701-AADC-4668-AAA4-FB7BA2B947B1}" dt="2020-06-19T09:18:50.191" v="5170"/>
          <ac:cxnSpMkLst>
            <pc:docMk/>
            <pc:sldMk cId="2858277977" sldId="523"/>
            <ac:cxnSpMk id="1589" creationId="{E3951983-1D7E-40E0-BFF0-604E0DB9C93A}"/>
          </ac:cxnSpMkLst>
        </pc:cxnChg>
        <pc:cxnChg chg="mod">
          <ac:chgData name="Ragnhild Halvorsrud" userId="917ea340-fd63-490f-a7db-68428d24cf32" providerId="ADAL" clId="{3F26B701-AADC-4668-AAA4-FB7BA2B947B1}" dt="2020-06-19T09:18:50.191" v="5170"/>
          <ac:cxnSpMkLst>
            <pc:docMk/>
            <pc:sldMk cId="2858277977" sldId="523"/>
            <ac:cxnSpMk id="1599" creationId="{E4E77882-19D1-45B9-B2D9-225214B770AC}"/>
          </ac:cxnSpMkLst>
        </pc:cxnChg>
        <pc:cxnChg chg="mod">
          <ac:chgData name="Ragnhild Halvorsrud" userId="917ea340-fd63-490f-a7db-68428d24cf32" providerId="ADAL" clId="{3F26B701-AADC-4668-AAA4-FB7BA2B947B1}" dt="2020-06-19T09:18:50.191" v="5170"/>
          <ac:cxnSpMkLst>
            <pc:docMk/>
            <pc:sldMk cId="2858277977" sldId="523"/>
            <ac:cxnSpMk id="1600" creationId="{A367F14A-89F9-40A9-ADE5-DAC448418B32}"/>
          </ac:cxnSpMkLst>
        </pc:cxnChg>
        <pc:cxnChg chg="mod">
          <ac:chgData name="Ragnhild Halvorsrud" userId="917ea340-fd63-490f-a7db-68428d24cf32" providerId="ADAL" clId="{3F26B701-AADC-4668-AAA4-FB7BA2B947B1}" dt="2020-06-19T09:18:50.191" v="5170"/>
          <ac:cxnSpMkLst>
            <pc:docMk/>
            <pc:sldMk cId="2858277977" sldId="523"/>
            <ac:cxnSpMk id="1601" creationId="{B34A96BF-14D8-4EBC-A483-D8956CBC64D1}"/>
          </ac:cxnSpMkLst>
        </pc:cxnChg>
        <pc:cxnChg chg="mod">
          <ac:chgData name="Ragnhild Halvorsrud" userId="917ea340-fd63-490f-a7db-68428d24cf32" providerId="ADAL" clId="{3F26B701-AADC-4668-AAA4-FB7BA2B947B1}" dt="2020-06-19T09:18:50.191" v="5170"/>
          <ac:cxnSpMkLst>
            <pc:docMk/>
            <pc:sldMk cId="2858277977" sldId="523"/>
            <ac:cxnSpMk id="1602" creationId="{386A9CE8-0ECE-4500-8CF6-4F65401D0BD1}"/>
          </ac:cxnSpMkLst>
        </pc:cxnChg>
        <pc:cxnChg chg="mod">
          <ac:chgData name="Ragnhild Halvorsrud" userId="917ea340-fd63-490f-a7db-68428d24cf32" providerId="ADAL" clId="{3F26B701-AADC-4668-AAA4-FB7BA2B947B1}" dt="2020-06-19T09:18:50.191" v="5170"/>
          <ac:cxnSpMkLst>
            <pc:docMk/>
            <pc:sldMk cId="2858277977" sldId="523"/>
            <ac:cxnSpMk id="1603" creationId="{D96B504D-8C62-4EF5-8DEC-F6B6B31CE792}"/>
          </ac:cxnSpMkLst>
        </pc:cxnChg>
        <pc:cxnChg chg="mod">
          <ac:chgData name="Ragnhild Halvorsrud" userId="917ea340-fd63-490f-a7db-68428d24cf32" providerId="ADAL" clId="{3F26B701-AADC-4668-AAA4-FB7BA2B947B1}" dt="2020-06-19T09:18:50.191" v="5170"/>
          <ac:cxnSpMkLst>
            <pc:docMk/>
            <pc:sldMk cId="2858277977" sldId="523"/>
            <ac:cxnSpMk id="1604" creationId="{39BA0101-160C-40CB-A6DF-43C3802615B5}"/>
          </ac:cxnSpMkLst>
        </pc:cxnChg>
        <pc:cxnChg chg="mod">
          <ac:chgData name="Ragnhild Halvorsrud" userId="917ea340-fd63-490f-a7db-68428d24cf32" providerId="ADAL" clId="{3F26B701-AADC-4668-AAA4-FB7BA2B947B1}" dt="2020-06-19T09:18:50.191" v="5170"/>
          <ac:cxnSpMkLst>
            <pc:docMk/>
            <pc:sldMk cId="2858277977" sldId="523"/>
            <ac:cxnSpMk id="1605" creationId="{664E9D34-4236-4950-A715-3D8A2CF795DC}"/>
          </ac:cxnSpMkLst>
        </pc:cxnChg>
        <pc:cxnChg chg="mod">
          <ac:chgData name="Ragnhild Halvorsrud" userId="917ea340-fd63-490f-a7db-68428d24cf32" providerId="ADAL" clId="{3F26B701-AADC-4668-AAA4-FB7BA2B947B1}" dt="2020-06-19T09:18:50.191" v="5170"/>
          <ac:cxnSpMkLst>
            <pc:docMk/>
            <pc:sldMk cId="2858277977" sldId="523"/>
            <ac:cxnSpMk id="1607" creationId="{59FE22B7-B5D6-4636-B60F-B8E497A9109D}"/>
          </ac:cxnSpMkLst>
        </pc:cxnChg>
        <pc:cxnChg chg="mod">
          <ac:chgData name="Ragnhild Halvorsrud" userId="917ea340-fd63-490f-a7db-68428d24cf32" providerId="ADAL" clId="{3F26B701-AADC-4668-AAA4-FB7BA2B947B1}" dt="2020-06-19T09:18:50.191" v="5170"/>
          <ac:cxnSpMkLst>
            <pc:docMk/>
            <pc:sldMk cId="2858277977" sldId="523"/>
            <ac:cxnSpMk id="1609" creationId="{841A962E-ADAE-4556-B13F-310B8A8FF4B5}"/>
          </ac:cxnSpMkLst>
        </pc:cxnChg>
        <pc:cxnChg chg="mod">
          <ac:chgData name="Ragnhild Halvorsrud" userId="917ea340-fd63-490f-a7db-68428d24cf32" providerId="ADAL" clId="{3F26B701-AADC-4668-AAA4-FB7BA2B947B1}" dt="2020-06-19T09:18:50.191" v="5170"/>
          <ac:cxnSpMkLst>
            <pc:docMk/>
            <pc:sldMk cId="2858277977" sldId="523"/>
            <ac:cxnSpMk id="1610" creationId="{6ACBBF7B-6B84-4C9E-8DDF-DE1B5B3BDAE2}"/>
          </ac:cxnSpMkLst>
        </pc:cxnChg>
        <pc:cxnChg chg="mod">
          <ac:chgData name="Ragnhild Halvorsrud" userId="917ea340-fd63-490f-a7db-68428d24cf32" providerId="ADAL" clId="{3F26B701-AADC-4668-AAA4-FB7BA2B947B1}" dt="2020-06-19T09:18:50.191" v="5170"/>
          <ac:cxnSpMkLst>
            <pc:docMk/>
            <pc:sldMk cId="2858277977" sldId="523"/>
            <ac:cxnSpMk id="1613" creationId="{3A7D8904-9472-494B-B3A2-4823E520E9D4}"/>
          </ac:cxnSpMkLst>
        </pc:cxnChg>
        <pc:cxnChg chg="mod">
          <ac:chgData name="Ragnhild Halvorsrud" userId="917ea340-fd63-490f-a7db-68428d24cf32" providerId="ADAL" clId="{3F26B701-AADC-4668-AAA4-FB7BA2B947B1}" dt="2020-06-19T09:18:50.191" v="5170"/>
          <ac:cxnSpMkLst>
            <pc:docMk/>
            <pc:sldMk cId="2858277977" sldId="523"/>
            <ac:cxnSpMk id="1614" creationId="{F7C7A973-2C7C-4CE2-BDE0-432C3E5958B6}"/>
          </ac:cxnSpMkLst>
        </pc:cxnChg>
        <pc:cxnChg chg="mod">
          <ac:chgData name="Ragnhild Halvorsrud" userId="917ea340-fd63-490f-a7db-68428d24cf32" providerId="ADAL" clId="{3F26B701-AADC-4668-AAA4-FB7BA2B947B1}" dt="2020-06-19T09:18:50.191" v="5170"/>
          <ac:cxnSpMkLst>
            <pc:docMk/>
            <pc:sldMk cId="2858277977" sldId="523"/>
            <ac:cxnSpMk id="1617" creationId="{54AD53D9-2611-401A-850B-C4E88888EB23}"/>
          </ac:cxnSpMkLst>
        </pc:cxnChg>
        <pc:cxnChg chg="mod">
          <ac:chgData name="Ragnhild Halvorsrud" userId="917ea340-fd63-490f-a7db-68428d24cf32" providerId="ADAL" clId="{3F26B701-AADC-4668-AAA4-FB7BA2B947B1}" dt="2020-06-19T09:18:50.191" v="5170"/>
          <ac:cxnSpMkLst>
            <pc:docMk/>
            <pc:sldMk cId="2858277977" sldId="523"/>
            <ac:cxnSpMk id="1619" creationId="{9A86EC1A-1BBF-4BD7-B816-7E7747F456D0}"/>
          </ac:cxnSpMkLst>
        </pc:cxnChg>
        <pc:cxnChg chg="mod">
          <ac:chgData name="Ragnhild Halvorsrud" userId="917ea340-fd63-490f-a7db-68428d24cf32" providerId="ADAL" clId="{3F26B701-AADC-4668-AAA4-FB7BA2B947B1}" dt="2020-06-19T09:18:50.191" v="5170"/>
          <ac:cxnSpMkLst>
            <pc:docMk/>
            <pc:sldMk cId="2858277977" sldId="523"/>
            <ac:cxnSpMk id="1620" creationId="{0C0A71C4-43D5-4850-897F-8FC26BEB49E7}"/>
          </ac:cxnSpMkLst>
        </pc:cxnChg>
        <pc:cxnChg chg="mod">
          <ac:chgData name="Ragnhild Halvorsrud" userId="917ea340-fd63-490f-a7db-68428d24cf32" providerId="ADAL" clId="{3F26B701-AADC-4668-AAA4-FB7BA2B947B1}" dt="2020-06-19T09:18:50.191" v="5170"/>
          <ac:cxnSpMkLst>
            <pc:docMk/>
            <pc:sldMk cId="2858277977" sldId="523"/>
            <ac:cxnSpMk id="1625" creationId="{F7DE62A4-B83E-4165-AE5D-1A140DF87CE9}"/>
          </ac:cxnSpMkLst>
        </pc:cxnChg>
        <pc:cxnChg chg="mod">
          <ac:chgData name="Ragnhild Halvorsrud" userId="917ea340-fd63-490f-a7db-68428d24cf32" providerId="ADAL" clId="{3F26B701-AADC-4668-AAA4-FB7BA2B947B1}" dt="2020-06-19T09:18:50.191" v="5170"/>
          <ac:cxnSpMkLst>
            <pc:docMk/>
            <pc:sldMk cId="2858277977" sldId="523"/>
            <ac:cxnSpMk id="1626" creationId="{1C5912F2-4BA9-45A9-9196-5F75DF906992}"/>
          </ac:cxnSpMkLst>
        </pc:cxnChg>
        <pc:cxnChg chg="mod">
          <ac:chgData name="Ragnhild Halvorsrud" userId="917ea340-fd63-490f-a7db-68428d24cf32" providerId="ADAL" clId="{3F26B701-AADC-4668-AAA4-FB7BA2B947B1}" dt="2020-06-19T09:18:50.191" v="5170"/>
          <ac:cxnSpMkLst>
            <pc:docMk/>
            <pc:sldMk cId="2858277977" sldId="523"/>
            <ac:cxnSpMk id="1627" creationId="{F159716F-61F0-4666-A7FC-A2725ECB2D0C}"/>
          </ac:cxnSpMkLst>
        </pc:cxnChg>
        <pc:cxnChg chg="mod">
          <ac:chgData name="Ragnhild Halvorsrud" userId="917ea340-fd63-490f-a7db-68428d24cf32" providerId="ADAL" clId="{3F26B701-AADC-4668-AAA4-FB7BA2B947B1}" dt="2020-06-19T09:18:50.191" v="5170"/>
          <ac:cxnSpMkLst>
            <pc:docMk/>
            <pc:sldMk cId="2858277977" sldId="523"/>
            <ac:cxnSpMk id="1628" creationId="{94A678ED-1BAF-4057-A29E-FC2B5433C801}"/>
          </ac:cxnSpMkLst>
        </pc:cxnChg>
        <pc:cxnChg chg="mod">
          <ac:chgData name="Ragnhild Halvorsrud" userId="917ea340-fd63-490f-a7db-68428d24cf32" providerId="ADAL" clId="{3F26B701-AADC-4668-AAA4-FB7BA2B947B1}" dt="2020-06-19T09:18:50.191" v="5170"/>
          <ac:cxnSpMkLst>
            <pc:docMk/>
            <pc:sldMk cId="2858277977" sldId="523"/>
            <ac:cxnSpMk id="1630" creationId="{03D0D31A-4E7F-44BC-B824-B62852440128}"/>
          </ac:cxnSpMkLst>
        </pc:cxnChg>
        <pc:cxnChg chg="mod">
          <ac:chgData name="Ragnhild Halvorsrud" userId="917ea340-fd63-490f-a7db-68428d24cf32" providerId="ADAL" clId="{3F26B701-AADC-4668-AAA4-FB7BA2B947B1}" dt="2020-06-19T09:18:50.191" v="5170"/>
          <ac:cxnSpMkLst>
            <pc:docMk/>
            <pc:sldMk cId="2858277977" sldId="523"/>
            <ac:cxnSpMk id="1632" creationId="{3A573F97-4E7C-4004-BF03-882D15A347DF}"/>
          </ac:cxnSpMkLst>
        </pc:cxnChg>
        <pc:cxnChg chg="mod">
          <ac:chgData name="Ragnhild Halvorsrud" userId="917ea340-fd63-490f-a7db-68428d24cf32" providerId="ADAL" clId="{3F26B701-AADC-4668-AAA4-FB7BA2B947B1}" dt="2020-06-19T09:18:50.191" v="5170"/>
          <ac:cxnSpMkLst>
            <pc:docMk/>
            <pc:sldMk cId="2858277977" sldId="523"/>
            <ac:cxnSpMk id="1633" creationId="{B80428FB-0A0F-4905-A2BD-C2C19DDDFA3A}"/>
          </ac:cxnSpMkLst>
        </pc:cxnChg>
        <pc:cxnChg chg="mod">
          <ac:chgData name="Ragnhild Halvorsrud" userId="917ea340-fd63-490f-a7db-68428d24cf32" providerId="ADAL" clId="{3F26B701-AADC-4668-AAA4-FB7BA2B947B1}" dt="2020-06-19T09:18:50.191" v="5170"/>
          <ac:cxnSpMkLst>
            <pc:docMk/>
            <pc:sldMk cId="2858277977" sldId="523"/>
            <ac:cxnSpMk id="1637" creationId="{3B797A2E-FFF5-473B-AB04-2DD55A5213B6}"/>
          </ac:cxnSpMkLst>
        </pc:cxnChg>
        <pc:cxnChg chg="mod">
          <ac:chgData name="Ragnhild Halvorsrud" userId="917ea340-fd63-490f-a7db-68428d24cf32" providerId="ADAL" clId="{3F26B701-AADC-4668-AAA4-FB7BA2B947B1}" dt="2020-06-19T09:18:50.191" v="5170"/>
          <ac:cxnSpMkLst>
            <pc:docMk/>
            <pc:sldMk cId="2858277977" sldId="523"/>
            <ac:cxnSpMk id="1641" creationId="{C9069953-2149-498E-9CBE-2BB351EA485F}"/>
          </ac:cxnSpMkLst>
        </pc:cxnChg>
        <pc:cxnChg chg="mod">
          <ac:chgData name="Ragnhild Halvorsrud" userId="917ea340-fd63-490f-a7db-68428d24cf32" providerId="ADAL" clId="{3F26B701-AADC-4668-AAA4-FB7BA2B947B1}" dt="2020-06-19T09:18:50.191" v="5170"/>
          <ac:cxnSpMkLst>
            <pc:docMk/>
            <pc:sldMk cId="2858277977" sldId="523"/>
            <ac:cxnSpMk id="1642" creationId="{225201A7-A8C6-4AD2-B177-3DC768ADB3DB}"/>
          </ac:cxnSpMkLst>
        </pc:cxnChg>
        <pc:cxnChg chg="mod">
          <ac:chgData name="Ragnhild Halvorsrud" userId="917ea340-fd63-490f-a7db-68428d24cf32" providerId="ADAL" clId="{3F26B701-AADC-4668-AAA4-FB7BA2B947B1}" dt="2020-06-19T09:18:50.191" v="5170"/>
          <ac:cxnSpMkLst>
            <pc:docMk/>
            <pc:sldMk cId="2858277977" sldId="523"/>
            <ac:cxnSpMk id="1643" creationId="{34036EF5-32CD-4C73-9CD6-26A71838004D}"/>
          </ac:cxnSpMkLst>
        </pc:cxnChg>
        <pc:cxnChg chg="mod">
          <ac:chgData name="Ragnhild Halvorsrud" userId="917ea340-fd63-490f-a7db-68428d24cf32" providerId="ADAL" clId="{3F26B701-AADC-4668-AAA4-FB7BA2B947B1}" dt="2020-06-19T09:18:50.191" v="5170"/>
          <ac:cxnSpMkLst>
            <pc:docMk/>
            <pc:sldMk cId="2858277977" sldId="523"/>
            <ac:cxnSpMk id="1646" creationId="{724525BD-A161-4552-9D54-49CC47CFEBE3}"/>
          </ac:cxnSpMkLst>
        </pc:cxnChg>
        <pc:cxnChg chg="mod">
          <ac:chgData name="Ragnhild Halvorsrud" userId="917ea340-fd63-490f-a7db-68428d24cf32" providerId="ADAL" clId="{3F26B701-AADC-4668-AAA4-FB7BA2B947B1}" dt="2020-06-19T09:18:50.191" v="5170"/>
          <ac:cxnSpMkLst>
            <pc:docMk/>
            <pc:sldMk cId="2858277977" sldId="523"/>
            <ac:cxnSpMk id="1647" creationId="{B9229364-06C5-431A-873C-741A1D1F93AA}"/>
          </ac:cxnSpMkLst>
        </pc:cxnChg>
        <pc:cxnChg chg="mod">
          <ac:chgData name="Ragnhild Halvorsrud" userId="917ea340-fd63-490f-a7db-68428d24cf32" providerId="ADAL" clId="{3F26B701-AADC-4668-AAA4-FB7BA2B947B1}" dt="2020-06-19T09:18:50.191" v="5170"/>
          <ac:cxnSpMkLst>
            <pc:docMk/>
            <pc:sldMk cId="2858277977" sldId="523"/>
            <ac:cxnSpMk id="1648" creationId="{73C0E325-2111-4AB7-B076-8695DC873F91}"/>
          </ac:cxnSpMkLst>
        </pc:cxnChg>
        <pc:cxnChg chg="mod">
          <ac:chgData name="Ragnhild Halvorsrud" userId="917ea340-fd63-490f-a7db-68428d24cf32" providerId="ADAL" clId="{3F26B701-AADC-4668-AAA4-FB7BA2B947B1}" dt="2020-06-19T09:18:50.191" v="5170"/>
          <ac:cxnSpMkLst>
            <pc:docMk/>
            <pc:sldMk cId="2858277977" sldId="523"/>
            <ac:cxnSpMk id="1650" creationId="{EE01FA1E-EA22-4EB2-8655-D7F3621438D9}"/>
          </ac:cxnSpMkLst>
        </pc:cxnChg>
        <pc:cxnChg chg="mod">
          <ac:chgData name="Ragnhild Halvorsrud" userId="917ea340-fd63-490f-a7db-68428d24cf32" providerId="ADAL" clId="{3F26B701-AADC-4668-AAA4-FB7BA2B947B1}" dt="2020-06-19T09:18:50.191" v="5170"/>
          <ac:cxnSpMkLst>
            <pc:docMk/>
            <pc:sldMk cId="2858277977" sldId="523"/>
            <ac:cxnSpMk id="1651" creationId="{1142DCCC-C837-42EE-841C-CF30677B4791}"/>
          </ac:cxnSpMkLst>
        </pc:cxnChg>
        <pc:cxnChg chg="mod">
          <ac:chgData name="Ragnhild Halvorsrud" userId="917ea340-fd63-490f-a7db-68428d24cf32" providerId="ADAL" clId="{3F26B701-AADC-4668-AAA4-FB7BA2B947B1}" dt="2020-06-19T09:18:50.191" v="5170"/>
          <ac:cxnSpMkLst>
            <pc:docMk/>
            <pc:sldMk cId="2858277977" sldId="523"/>
            <ac:cxnSpMk id="1653" creationId="{2E01144F-5718-4DB7-ACB2-7D4E334E8F73}"/>
          </ac:cxnSpMkLst>
        </pc:cxnChg>
        <pc:cxnChg chg="mod">
          <ac:chgData name="Ragnhild Halvorsrud" userId="917ea340-fd63-490f-a7db-68428d24cf32" providerId="ADAL" clId="{3F26B701-AADC-4668-AAA4-FB7BA2B947B1}" dt="2020-06-19T09:18:50.191" v="5170"/>
          <ac:cxnSpMkLst>
            <pc:docMk/>
            <pc:sldMk cId="2858277977" sldId="523"/>
            <ac:cxnSpMk id="1657" creationId="{6D6E06CD-6FAE-4C00-9D76-ABEF1E1912FA}"/>
          </ac:cxnSpMkLst>
        </pc:cxnChg>
        <pc:cxnChg chg="mod">
          <ac:chgData name="Ragnhild Halvorsrud" userId="917ea340-fd63-490f-a7db-68428d24cf32" providerId="ADAL" clId="{3F26B701-AADC-4668-AAA4-FB7BA2B947B1}" dt="2020-06-19T09:18:50.191" v="5170"/>
          <ac:cxnSpMkLst>
            <pc:docMk/>
            <pc:sldMk cId="2858277977" sldId="523"/>
            <ac:cxnSpMk id="1658" creationId="{2B328B94-48DC-4390-B256-9800CBF55635}"/>
          </ac:cxnSpMkLst>
        </pc:cxnChg>
        <pc:cxnChg chg="mod">
          <ac:chgData name="Ragnhild Halvorsrud" userId="917ea340-fd63-490f-a7db-68428d24cf32" providerId="ADAL" clId="{3F26B701-AADC-4668-AAA4-FB7BA2B947B1}" dt="2020-06-19T09:18:50.191" v="5170"/>
          <ac:cxnSpMkLst>
            <pc:docMk/>
            <pc:sldMk cId="2858277977" sldId="523"/>
            <ac:cxnSpMk id="1660" creationId="{47CCE8E9-1028-487E-B2DC-211782008A65}"/>
          </ac:cxnSpMkLst>
        </pc:cxnChg>
        <pc:cxnChg chg="mod">
          <ac:chgData name="Ragnhild Halvorsrud" userId="917ea340-fd63-490f-a7db-68428d24cf32" providerId="ADAL" clId="{3F26B701-AADC-4668-AAA4-FB7BA2B947B1}" dt="2020-06-19T09:18:50.191" v="5170"/>
          <ac:cxnSpMkLst>
            <pc:docMk/>
            <pc:sldMk cId="2858277977" sldId="523"/>
            <ac:cxnSpMk id="1662" creationId="{B5D4AC9D-3ABF-4287-A24F-79859BF61010}"/>
          </ac:cxnSpMkLst>
        </pc:cxnChg>
        <pc:cxnChg chg="mod">
          <ac:chgData name="Ragnhild Halvorsrud" userId="917ea340-fd63-490f-a7db-68428d24cf32" providerId="ADAL" clId="{3F26B701-AADC-4668-AAA4-FB7BA2B947B1}" dt="2020-06-19T09:18:50.191" v="5170"/>
          <ac:cxnSpMkLst>
            <pc:docMk/>
            <pc:sldMk cId="2858277977" sldId="523"/>
            <ac:cxnSpMk id="1666" creationId="{5B2E3975-B121-4D86-A3FC-6F14C5216CB7}"/>
          </ac:cxnSpMkLst>
        </pc:cxnChg>
        <pc:cxnChg chg="mod">
          <ac:chgData name="Ragnhild Halvorsrud" userId="917ea340-fd63-490f-a7db-68428d24cf32" providerId="ADAL" clId="{3F26B701-AADC-4668-AAA4-FB7BA2B947B1}" dt="2020-06-19T09:18:50.191" v="5170"/>
          <ac:cxnSpMkLst>
            <pc:docMk/>
            <pc:sldMk cId="2858277977" sldId="523"/>
            <ac:cxnSpMk id="1668" creationId="{CD0F14D1-7DDE-44B9-9274-CE42FFF9C607}"/>
          </ac:cxnSpMkLst>
        </pc:cxnChg>
        <pc:cxnChg chg="mod">
          <ac:chgData name="Ragnhild Halvorsrud" userId="917ea340-fd63-490f-a7db-68428d24cf32" providerId="ADAL" clId="{3F26B701-AADC-4668-AAA4-FB7BA2B947B1}" dt="2020-06-19T09:18:50.191" v="5170"/>
          <ac:cxnSpMkLst>
            <pc:docMk/>
            <pc:sldMk cId="2858277977" sldId="523"/>
            <ac:cxnSpMk id="1669" creationId="{421A43C0-F9D1-4934-9667-4831C4D6455E}"/>
          </ac:cxnSpMkLst>
        </pc:cxnChg>
        <pc:cxnChg chg="mod">
          <ac:chgData name="Ragnhild Halvorsrud" userId="917ea340-fd63-490f-a7db-68428d24cf32" providerId="ADAL" clId="{3F26B701-AADC-4668-AAA4-FB7BA2B947B1}" dt="2020-06-19T09:18:50.191" v="5170"/>
          <ac:cxnSpMkLst>
            <pc:docMk/>
            <pc:sldMk cId="2858277977" sldId="523"/>
            <ac:cxnSpMk id="1670" creationId="{8EF1F549-E903-4348-913C-0AED5BBBF32C}"/>
          </ac:cxnSpMkLst>
        </pc:cxnChg>
        <pc:cxnChg chg="mod">
          <ac:chgData name="Ragnhild Halvorsrud" userId="917ea340-fd63-490f-a7db-68428d24cf32" providerId="ADAL" clId="{3F26B701-AADC-4668-AAA4-FB7BA2B947B1}" dt="2020-06-19T09:18:50.191" v="5170"/>
          <ac:cxnSpMkLst>
            <pc:docMk/>
            <pc:sldMk cId="2858277977" sldId="523"/>
            <ac:cxnSpMk id="1673" creationId="{6CC99E66-3DD1-4C2C-8749-F86B5A9B8E63}"/>
          </ac:cxnSpMkLst>
        </pc:cxnChg>
        <pc:cxnChg chg="mod">
          <ac:chgData name="Ragnhild Halvorsrud" userId="917ea340-fd63-490f-a7db-68428d24cf32" providerId="ADAL" clId="{3F26B701-AADC-4668-AAA4-FB7BA2B947B1}" dt="2020-06-19T09:18:50.191" v="5170"/>
          <ac:cxnSpMkLst>
            <pc:docMk/>
            <pc:sldMk cId="2858277977" sldId="523"/>
            <ac:cxnSpMk id="1674" creationId="{7CDF0A56-1C10-4D19-8291-368BE58C711C}"/>
          </ac:cxnSpMkLst>
        </pc:cxnChg>
        <pc:cxnChg chg="mod">
          <ac:chgData name="Ragnhild Halvorsrud" userId="917ea340-fd63-490f-a7db-68428d24cf32" providerId="ADAL" clId="{3F26B701-AADC-4668-AAA4-FB7BA2B947B1}" dt="2020-06-19T09:18:50.191" v="5170"/>
          <ac:cxnSpMkLst>
            <pc:docMk/>
            <pc:sldMk cId="2858277977" sldId="523"/>
            <ac:cxnSpMk id="1675" creationId="{39618C64-8BF4-4BA9-AB7C-6F905ADC2A16}"/>
          </ac:cxnSpMkLst>
        </pc:cxnChg>
        <pc:cxnChg chg="mod">
          <ac:chgData name="Ragnhild Halvorsrud" userId="917ea340-fd63-490f-a7db-68428d24cf32" providerId="ADAL" clId="{3F26B701-AADC-4668-AAA4-FB7BA2B947B1}" dt="2020-06-19T09:18:50.191" v="5170"/>
          <ac:cxnSpMkLst>
            <pc:docMk/>
            <pc:sldMk cId="2858277977" sldId="523"/>
            <ac:cxnSpMk id="1676" creationId="{E20DC17B-6585-4D51-BEEB-208F706E373F}"/>
          </ac:cxnSpMkLst>
        </pc:cxnChg>
        <pc:cxnChg chg="mod">
          <ac:chgData name="Ragnhild Halvorsrud" userId="917ea340-fd63-490f-a7db-68428d24cf32" providerId="ADAL" clId="{3F26B701-AADC-4668-AAA4-FB7BA2B947B1}" dt="2020-06-19T09:18:50.191" v="5170"/>
          <ac:cxnSpMkLst>
            <pc:docMk/>
            <pc:sldMk cId="2858277977" sldId="523"/>
            <ac:cxnSpMk id="1677" creationId="{DFA86649-63CC-403A-802A-C8CCC93F28DE}"/>
          </ac:cxnSpMkLst>
        </pc:cxnChg>
        <pc:cxnChg chg="mod">
          <ac:chgData name="Ragnhild Halvorsrud" userId="917ea340-fd63-490f-a7db-68428d24cf32" providerId="ADAL" clId="{3F26B701-AADC-4668-AAA4-FB7BA2B947B1}" dt="2020-06-19T09:18:50.191" v="5170"/>
          <ac:cxnSpMkLst>
            <pc:docMk/>
            <pc:sldMk cId="2858277977" sldId="523"/>
            <ac:cxnSpMk id="1678" creationId="{0312D035-293D-4E04-9FA2-B3DE699DD697}"/>
          </ac:cxnSpMkLst>
        </pc:cxnChg>
        <pc:cxnChg chg="mod">
          <ac:chgData name="Ragnhild Halvorsrud" userId="917ea340-fd63-490f-a7db-68428d24cf32" providerId="ADAL" clId="{3F26B701-AADC-4668-AAA4-FB7BA2B947B1}" dt="2020-06-19T09:18:50.191" v="5170"/>
          <ac:cxnSpMkLst>
            <pc:docMk/>
            <pc:sldMk cId="2858277977" sldId="523"/>
            <ac:cxnSpMk id="1679" creationId="{91206A1E-D223-431B-BEC1-09492021AA0E}"/>
          </ac:cxnSpMkLst>
        </pc:cxnChg>
        <pc:cxnChg chg="mod">
          <ac:chgData name="Ragnhild Halvorsrud" userId="917ea340-fd63-490f-a7db-68428d24cf32" providerId="ADAL" clId="{3F26B701-AADC-4668-AAA4-FB7BA2B947B1}" dt="2020-06-19T09:18:50.191" v="5170"/>
          <ac:cxnSpMkLst>
            <pc:docMk/>
            <pc:sldMk cId="2858277977" sldId="523"/>
            <ac:cxnSpMk id="1680" creationId="{EA465F9A-417C-43F5-8FDB-37365B6EF204}"/>
          </ac:cxnSpMkLst>
        </pc:cxnChg>
        <pc:cxnChg chg="mod">
          <ac:chgData name="Ragnhild Halvorsrud" userId="917ea340-fd63-490f-a7db-68428d24cf32" providerId="ADAL" clId="{3F26B701-AADC-4668-AAA4-FB7BA2B947B1}" dt="2020-06-19T09:18:50.191" v="5170"/>
          <ac:cxnSpMkLst>
            <pc:docMk/>
            <pc:sldMk cId="2858277977" sldId="523"/>
            <ac:cxnSpMk id="1681" creationId="{6DEF9391-1948-4061-9900-C957CA6A5A5F}"/>
          </ac:cxnSpMkLst>
        </pc:cxnChg>
        <pc:cxnChg chg="mod">
          <ac:chgData name="Ragnhild Halvorsrud" userId="917ea340-fd63-490f-a7db-68428d24cf32" providerId="ADAL" clId="{3F26B701-AADC-4668-AAA4-FB7BA2B947B1}" dt="2020-06-19T09:18:50.191" v="5170"/>
          <ac:cxnSpMkLst>
            <pc:docMk/>
            <pc:sldMk cId="2858277977" sldId="523"/>
            <ac:cxnSpMk id="1682" creationId="{47FF1816-D0CC-45CD-9B80-B81404F5F340}"/>
          </ac:cxnSpMkLst>
        </pc:cxnChg>
        <pc:cxnChg chg="mod">
          <ac:chgData name="Ragnhild Halvorsrud" userId="917ea340-fd63-490f-a7db-68428d24cf32" providerId="ADAL" clId="{3F26B701-AADC-4668-AAA4-FB7BA2B947B1}" dt="2020-06-19T09:18:50.191" v="5170"/>
          <ac:cxnSpMkLst>
            <pc:docMk/>
            <pc:sldMk cId="2858277977" sldId="523"/>
            <ac:cxnSpMk id="1683" creationId="{94DA44C9-3905-49C5-A3B1-C211C9D661FC}"/>
          </ac:cxnSpMkLst>
        </pc:cxnChg>
        <pc:cxnChg chg="mod">
          <ac:chgData name="Ragnhild Halvorsrud" userId="917ea340-fd63-490f-a7db-68428d24cf32" providerId="ADAL" clId="{3F26B701-AADC-4668-AAA4-FB7BA2B947B1}" dt="2020-06-19T09:18:50.191" v="5170"/>
          <ac:cxnSpMkLst>
            <pc:docMk/>
            <pc:sldMk cId="2858277977" sldId="523"/>
            <ac:cxnSpMk id="1685" creationId="{21A7DB7E-2E0A-4B78-997B-D0ACF2EAAE5C}"/>
          </ac:cxnSpMkLst>
        </pc:cxnChg>
        <pc:cxnChg chg="mod">
          <ac:chgData name="Ragnhild Halvorsrud" userId="917ea340-fd63-490f-a7db-68428d24cf32" providerId="ADAL" clId="{3F26B701-AADC-4668-AAA4-FB7BA2B947B1}" dt="2020-06-19T09:18:50.191" v="5170"/>
          <ac:cxnSpMkLst>
            <pc:docMk/>
            <pc:sldMk cId="2858277977" sldId="523"/>
            <ac:cxnSpMk id="1689" creationId="{E401C0DB-0309-4DA6-8060-016379C1DEDE}"/>
          </ac:cxnSpMkLst>
        </pc:cxnChg>
        <pc:cxnChg chg="mod">
          <ac:chgData name="Ragnhild Halvorsrud" userId="917ea340-fd63-490f-a7db-68428d24cf32" providerId="ADAL" clId="{3F26B701-AADC-4668-AAA4-FB7BA2B947B1}" dt="2020-06-19T09:18:50.191" v="5170"/>
          <ac:cxnSpMkLst>
            <pc:docMk/>
            <pc:sldMk cId="2858277977" sldId="523"/>
            <ac:cxnSpMk id="1693" creationId="{25F71184-9E32-48E9-BF33-68E43909C8CF}"/>
          </ac:cxnSpMkLst>
        </pc:cxnChg>
        <pc:cxnChg chg="mod">
          <ac:chgData name="Ragnhild Halvorsrud" userId="917ea340-fd63-490f-a7db-68428d24cf32" providerId="ADAL" clId="{3F26B701-AADC-4668-AAA4-FB7BA2B947B1}" dt="2020-06-19T09:18:50.191" v="5170"/>
          <ac:cxnSpMkLst>
            <pc:docMk/>
            <pc:sldMk cId="2858277977" sldId="523"/>
            <ac:cxnSpMk id="1696" creationId="{267074DC-2DB1-4D9D-A5D2-CAB433CEF6CC}"/>
          </ac:cxnSpMkLst>
        </pc:cxnChg>
        <pc:cxnChg chg="mod">
          <ac:chgData name="Ragnhild Halvorsrud" userId="917ea340-fd63-490f-a7db-68428d24cf32" providerId="ADAL" clId="{3F26B701-AADC-4668-AAA4-FB7BA2B947B1}" dt="2020-06-19T09:18:50.191" v="5170"/>
          <ac:cxnSpMkLst>
            <pc:docMk/>
            <pc:sldMk cId="2858277977" sldId="523"/>
            <ac:cxnSpMk id="1697" creationId="{BB2F2D50-9307-48D3-97F1-9AF0BCB458F6}"/>
          </ac:cxnSpMkLst>
        </pc:cxnChg>
        <pc:cxnChg chg="mod">
          <ac:chgData name="Ragnhild Halvorsrud" userId="917ea340-fd63-490f-a7db-68428d24cf32" providerId="ADAL" clId="{3F26B701-AADC-4668-AAA4-FB7BA2B947B1}" dt="2020-06-19T09:18:50.191" v="5170"/>
          <ac:cxnSpMkLst>
            <pc:docMk/>
            <pc:sldMk cId="2858277977" sldId="523"/>
            <ac:cxnSpMk id="1705" creationId="{121947C0-58A8-4CB3-82BA-00BF6E31C9D5}"/>
          </ac:cxnSpMkLst>
        </pc:cxnChg>
        <pc:cxnChg chg="mod">
          <ac:chgData name="Ragnhild Halvorsrud" userId="917ea340-fd63-490f-a7db-68428d24cf32" providerId="ADAL" clId="{3F26B701-AADC-4668-AAA4-FB7BA2B947B1}" dt="2020-06-19T09:18:50.191" v="5170"/>
          <ac:cxnSpMkLst>
            <pc:docMk/>
            <pc:sldMk cId="2858277977" sldId="523"/>
            <ac:cxnSpMk id="1713" creationId="{AEB6F32F-1D8D-4916-99B0-C510B303059D}"/>
          </ac:cxnSpMkLst>
        </pc:cxnChg>
        <pc:cxnChg chg="mod">
          <ac:chgData name="Ragnhild Halvorsrud" userId="917ea340-fd63-490f-a7db-68428d24cf32" providerId="ADAL" clId="{3F26B701-AADC-4668-AAA4-FB7BA2B947B1}" dt="2020-06-19T09:18:50.191" v="5170"/>
          <ac:cxnSpMkLst>
            <pc:docMk/>
            <pc:sldMk cId="2858277977" sldId="523"/>
            <ac:cxnSpMk id="1721" creationId="{8303AFDB-A541-4274-8C39-8A9D679946E0}"/>
          </ac:cxnSpMkLst>
        </pc:cxnChg>
        <pc:cxnChg chg="mod">
          <ac:chgData name="Ragnhild Halvorsrud" userId="917ea340-fd63-490f-a7db-68428d24cf32" providerId="ADAL" clId="{3F26B701-AADC-4668-AAA4-FB7BA2B947B1}" dt="2020-06-19T09:18:50.191" v="5170"/>
          <ac:cxnSpMkLst>
            <pc:docMk/>
            <pc:sldMk cId="2858277977" sldId="523"/>
            <ac:cxnSpMk id="1729" creationId="{38AC50A6-56C9-4563-B733-0C93F6872F8B}"/>
          </ac:cxnSpMkLst>
        </pc:cxnChg>
        <pc:cxnChg chg="mod">
          <ac:chgData name="Ragnhild Halvorsrud" userId="917ea340-fd63-490f-a7db-68428d24cf32" providerId="ADAL" clId="{3F26B701-AADC-4668-AAA4-FB7BA2B947B1}" dt="2020-06-19T09:18:50.191" v="5170"/>
          <ac:cxnSpMkLst>
            <pc:docMk/>
            <pc:sldMk cId="2858277977" sldId="523"/>
            <ac:cxnSpMk id="1742" creationId="{CE0E3A3B-6555-427A-B9F8-7FE41AEE9D5D}"/>
          </ac:cxnSpMkLst>
        </pc:cxnChg>
        <pc:cxnChg chg="mod">
          <ac:chgData name="Ragnhild Halvorsrud" userId="917ea340-fd63-490f-a7db-68428d24cf32" providerId="ADAL" clId="{3F26B701-AADC-4668-AAA4-FB7BA2B947B1}" dt="2020-06-19T09:18:50.191" v="5170"/>
          <ac:cxnSpMkLst>
            <pc:docMk/>
            <pc:sldMk cId="2858277977" sldId="523"/>
            <ac:cxnSpMk id="1743" creationId="{BEA0448F-053C-486D-8925-BEE4C689973C}"/>
          </ac:cxnSpMkLst>
        </pc:cxnChg>
        <pc:cxnChg chg="mod">
          <ac:chgData name="Ragnhild Halvorsrud" userId="917ea340-fd63-490f-a7db-68428d24cf32" providerId="ADAL" clId="{3F26B701-AADC-4668-AAA4-FB7BA2B947B1}" dt="2020-06-19T09:18:50.191" v="5170"/>
          <ac:cxnSpMkLst>
            <pc:docMk/>
            <pc:sldMk cId="2858277977" sldId="523"/>
            <ac:cxnSpMk id="1744" creationId="{328570A4-0C0E-4FEF-9C12-74480ECA9479}"/>
          </ac:cxnSpMkLst>
        </pc:cxnChg>
        <pc:cxnChg chg="mod">
          <ac:chgData name="Ragnhild Halvorsrud" userId="917ea340-fd63-490f-a7db-68428d24cf32" providerId="ADAL" clId="{3F26B701-AADC-4668-AAA4-FB7BA2B947B1}" dt="2020-06-19T09:18:50.191" v="5170"/>
          <ac:cxnSpMkLst>
            <pc:docMk/>
            <pc:sldMk cId="2858277977" sldId="523"/>
            <ac:cxnSpMk id="1745" creationId="{BC185A4D-6B7F-471E-9154-431EE5762F49}"/>
          </ac:cxnSpMkLst>
        </pc:cxnChg>
        <pc:cxnChg chg="mod">
          <ac:chgData name="Ragnhild Halvorsrud" userId="917ea340-fd63-490f-a7db-68428d24cf32" providerId="ADAL" clId="{3F26B701-AADC-4668-AAA4-FB7BA2B947B1}" dt="2020-06-19T09:18:50.191" v="5170"/>
          <ac:cxnSpMkLst>
            <pc:docMk/>
            <pc:sldMk cId="2858277977" sldId="523"/>
            <ac:cxnSpMk id="1746" creationId="{3B2E5232-4B26-4F10-894D-F6E2B951C177}"/>
          </ac:cxnSpMkLst>
        </pc:cxnChg>
        <pc:cxnChg chg="mod">
          <ac:chgData name="Ragnhild Halvorsrud" userId="917ea340-fd63-490f-a7db-68428d24cf32" providerId="ADAL" clId="{3F26B701-AADC-4668-AAA4-FB7BA2B947B1}" dt="2020-06-19T09:18:50.191" v="5170"/>
          <ac:cxnSpMkLst>
            <pc:docMk/>
            <pc:sldMk cId="2858277977" sldId="523"/>
            <ac:cxnSpMk id="1747" creationId="{C4DD96E3-75B7-4117-A164-B17D0E14F0A1}"/>
          </ac:cxnSpMkLst>
        </pc:cxnChg>
        <pc:cxnChg chg="mod">
          <ac:chgData name="Ragnhild Halvorsrud" userId="917ea340-fd63-490f-a7db-68428d24cf32" providerId="ADAL" clId="{3F26B701-AADC-4668-AAA4-FB7BA2B947B1}" dt="2020-06-19T09:18:50.191" v="5170"/>
          <ac:cxnSpMkLst>
            <pc:docMk/>
            <pc:sldMk cId="2858277977" sldId="523"/>
            <ac:cxnSpMk id="1748" creationId="{F1A966EC-7AA3-4196-B892-CD37351EE133}"/>
          </ac:cxnSpMkLst>
        </pc:cxnChg>
        <pc:cxnChg chg="mod">
          <ac:chgData name="Ragnhild Halvorsrud" userId="917ea340-fd63-490f-a7db-68428d24cf32" providerId="ADAL" clId="{3F26B701-AADC-4668-AAA4-FB7BA2B947B1}" dt="2020-06-19T09:18:50.191" v="5170"/>
          <ac:cxnSpMkLst>
            <pc:docMk/>
            <pc:sldMk cId="2858277977" sldId="523"/>
            <ac:cxnSpMk id="1749" creationId="{F391EA0C-1720-4E0A-B179-0B0575A87B6B}"/>
          </ac:cxnSpMkLst>
        </pc:cxnChg>
        <pc:cxnChg chg="mod">
          <ac:chgData name="Ragnhild Halvorsrud" userId="917ea340-fd63-490f-a7db-68428d24cf32" providerId="ADAL" clId="{3F26B701-AADC-4668-AAA4-FB7BA2B947B1}" dt="2020-06-19T09:18:50.191" v="5170"/>
          <ac:cxnSpMkLst>
            <pc:docMk/>
            <pc:sldMk cId="2858277977" sldId="523"/>
            <ac:cxnSpMk id="1750" creationId="{C49BA142-5E17-4936-BA76-C845EB52FE63}"/>
          </ac:cxnSpMkLst>
        </pc:cxnChg>
        <pc:cxnChg chg="mod">
          <ac:chgData name="Ragnhild Halvorsrud" userId="917ea340-fd63-490f-a7db-68428d24cf32" providerId="ADAL" clId="{3F26B701-AADC-4668-AAA4-FB7BA2B947B1}" dt="2020-06-19T09:18:50.191" v="5170"/>
          <ac:cxnSpMkLst>
            <pc:docMk/>
            <pc:sldMk cId="2858277977" sldId="523"/>
            <ac:cxnSpMk id="1759" creationId="{7DB0336C-1FAE-4D47-973E-AFE591555054}"/>
          </ac:cxnSpMkLst>
        </pc:cxnChg>
        <pc:cxnChg chg="mod">
          <ac:chgData name="Ragnhild Halvorsrud" userId="917ea340-fd63-490f-a7db-68428d24cf32" providerId="ADAL" clId="{3F26B701-AADC-4668-AAA4-FB7BA2B947B1}" dt="2020-06-19T09:18:50.191" v="5170"/>
          <ac:cxnSpMkLst>
            <pc:docMk/>
            <pc:sldMk cId="2858277977" sldId="523"/>
            <ac:cxnSpMk id="1768" creationId="{69D3DF2D-072D-48CF-9F3B-2032A66CE739}"/>
          </ac:cxnSpMkLst>
        </pc:cxnChg>
        <pc:cxnChg chg="mod">
          <ac:chgData name="Ragnhild Halvorsrud" userId="917ea340-fd63-490f-a7db-68428d24cf32" providerId="ADAL" clId="{3F26B701-AADC-4668-AAA4-FB7BA2B947B1}" dt="2020-06-19T09:18:50.191" v="5170"/>
          <ac:cxnSpMkLst>
            <pc:docMk/>
            <pc:sldMk cId="2858277977" sldId="523"/>
            <ac:cxnSpMk id="1777" creationId="{73787466-618D-432F-8B9E-358E3426151E}"/>
          </ac:cxnSpMkLst>
        </pc:cxnChg>
        <pc:cxnChg chg="mod">
          <ac:chgData name="Ragnhild Halvorsrud" userId="917ea340-fd63-490f-a7db-68428d24cf32" providerId="ADAL" clId="{3F26B701-AADC-4668-AAA4-FB7BA2B947B1}" dt="2020-06-19T09:18:50.191" v="5170"/>
          <ac:cxnSpMkLst>
            <pc:docMk/>
            <pc:sldMk cId="2858277977" sldId="523"/>
            <ac:cxnSpMk id="1786" creationId="{EFA86249-DED3-46D6-9EB4-1844BE1AEB49}"/>
          </ac:cxnSpMkLst>
        </pc:cxnChg>
        <pc:cxnChg chg="mod">
          <ac:chgData name="Ragnhild Halvorsrud" userId="917ea340-fd63-490f-a7db-68428d24cf32" providerId="ADAL" clId="{3F26B701-AADC-4668-AAA4-FB7BA2B947B1}" dt="2020-06-19T09:18:50.191" v="5170"/>
          <ac:cxnSpMkLst>
            <pc:docMk/>
            <pc:sldMk cId="2858277977" sldId="523"/>
            <ac:cxnSpMk id="1795" creationId="{1D592FB0-248D-4482-A231-652D6E662221}"/>
          </ac:cxnSpMkLst>
        </pc:cxnChg>
        <pc:cxnChg chg="mod">
          <ac:chgData name="Ragnhild Halvorsrud" userId="917ea340-fd63-490f-a7db-68428d24cf32" providerId="ADAL" clId="{3F26B701-AADC-4668-AAA4-FB7BA2B947B1}" dt="2020-06-19T09:18:50.191" v="5170"/>
          <ac:cxnSpMkLst>
            <pc:docMk/>
            <pc:sldMk cId="2858277977" sldId="523"/>
            <ac:cxnSpMk id="1810" creationId="{270193BC-4EEE-4074-9A2E-76C108E85FDB}"/>
          </ac:cxnSpMkLst>
        </pc:cxnChg>
        <pc:cxnChg chg="mod">
          <ac:chgData name="Ragnhild Halvorsrud" userId="917ea340-fd63-490f-a7db-68428d24cf32" providerId="ADAL" clId="{3F26B701-AADC-4668-AAA4-FB7BA2B947B1}" dt="2020-06-19T09:18:50.191" v="5170"/>
          <ac:cxnSpMkLst>
            <pc:docMk/>
            <pc:sldMk cId="2858277977" sldId="523"/>
            <ac:cxnSpMk id="1811" creationId="{F130E635-DA64-4552-B87B-03FA8DD7070E}"/>
          </ac:cxnSpMkLst>
        </pc:cxnChg>
        <pc:cxnChg chg="mod">
          <ac:chgData name="Ragnhild Halvorsrud" userId="917ea340-fd63-490f-a7db-68428d24cf32" providerId="ADAL" clId="{3F26B701-AADC-4668-AAA4-FB7BA2B947B1}" dt="2020-06-19T09:18:50.191" v="5170"/>
          <ac:cxnSpMkLst>
            <pc:docMk/>
            <pc:sldMk cId="2858277977" sldId="523"/>
            <ac:cxnSpMk id="1812" creationId="{B7712AD5-44CB-4887-A082-1D2FB55B583A}"/>
          </ac:cxnSpMkLst>
        </pc:cxnChg>
        <pc:cxnChg chg="mod">
          <ac:chgData name="Ragnhild Halvorsrud" userId="917ea340-fd63-490f-a7db-68428d24cf32" providerId="ADAL" clId="{3F26B701-AADC-4668-AAA4-FB7BA2B947B1}" dt="2020-06-19T09:18:50.191" v="5170"/>
          <ac:cxnSpMkLst>
            <pc:docMk/>
            <pc:sldMk cId="2858277977" sldId="523"/>
            <ac:cxnSpMk id="1813" creationId="{D86FCD5D-9D01-4F55-8EC5-B3DA0644B2F1}"/>
          </ac:cxnSpMkLst>
        </pc:cxnChg>
        <pc:cxnChg chg="mod">
          <ac:chgData name="Ragnhild Halvorsrud" userId="917ea340-fd63-490f-a7db-68428d24cf32" providerId="ADAL" clId="{3F26B701-AADC-4668-AAA4-FB7BA2B947B1}" dt="2020-06-19T09:18:50.191" v="5170"/>
          <ac:cxnSpMkLst>
            <pc:docMk/>
            <pc:sldMk cId="2858277977" sldId="523"/>
            <ac:cxnSpMk id="1814" creationId="{97AE3BEB-D52F-4476-9939-A388F3D0A4A8}"/>
          </ac:cxnSpMkLst>
        </pc:cxnChg>
        <pc:cxnChg chg="mod">
          <ac:chgData name="Ragnhild Halvorsrud" userId="917ea340-fd63-490f-a7db-68428d24cf32" providerId="ADAL" clId="{3F26B701-AADC-4668-AAA4-FB7BA2B947B1}" dt="2020-06-19T09:18:50.191" v="5170"/>
          <ac:cxnSpMkLst>
            <pc:docMk/>
            <pc:sldMk cId="2858277977" sldId="523"/>
            <ac:cxnSpMk id="1815" creationId="{B18BE8A2-056A-486A-AC02-51A9C8F4E8E1}"/>
          </ac:cxnSpMkLst>
        </pc:cxnChg>
        <pc:cxnChg chg="mod">
          <ac:chgData name="Ragnhild Halvorsrud" userId="917ea340-fd63-490f-a7db-68428d24cf32" providerId="ADAL" clId="{3F26B701-AADC-4668-AAA4-FB7BA2B947B1}" dt="2020-06-19T09:18:50.191" v="5170"/>
          <ac:cxnSpMkLst>
            <pc:docMk/>
            <pc:sldMk cId="2858277977" sldId="523"/>
            <ac:cxnSpMk id="1816" creationId="{CDB33CFC-D814-441A-8B70-9767C540F9C2}"/>
          </ac:cxnSpMkLst>
        </pc:cxnChg>
        <pc:cxnChg chg="mod">
          <ac:chgData name="Ragnhild Halvorsrud" userId="917ea340-fd63-490f-a7db-68428d24cf32" providerId="ADAL" clId="{3F26B701-AADC-4668-AAA4-FB7BA2B947B1}" dt="2020-06-19T09:18:50.191" v="5170"/>
          <ac:cxnSpMkLst>
            <pc:docMk/>
            <pc:sldMk cId="2858277977" sldId="523"/>
            <ac:cxnSpMk id="1817" creationId="{56045E07-A9A5-4995-A271-CACADED6D476}"/>
          </ac:cxnSpMkLst>
        </pc:cxnChg>
        <pc:cxnChg chg="mod">
          <ac:chgData name="Ragnhild Halvorsrud" userId="917ea340-fd63-490f-a7db-68428d24cf32" providerId="ADAL" clId="{3F26B701-AADC-4668-AAA4-FB7BA2B947B1}" dt="2020-06-19T09:18:50.191" v="5170"/>
          <ac:cxnSpMkLst>
            <pc:docMk/>
            <pc:sldMk cId="2858277977" sldId="523"/>
            <ac:cxnSpMk id="1818" creationId="{947A4049-72A4-46FF-AB43-202435A9AB45}"/>
          </ac:cxnSpMkLst>
        </pc:cxnChg>
        <pc:cxnChg chg="mod">
          <ac:chgData name="Ragnhild Halvorsrud" userId="917ea340-fd63-490f-a7db-68428d24cf32" providerId="ADAL" clId="{3F26B701-AADC-4668-AAA4-FB7BA2B947B1}" dt="2020-06-19T09:18:50.191" v="5170"/>
          <ac:cxnSpMkLst>
            <pc:docMk/>
            <pc:sldMk cId="2858277977" sldId="523"/>
            <ac:cxnSpMk id="1819" creationId="{C6138F31-8C94-48EB-BC47-A95547253BC4}"/>
          </ac:cxnSpMkLst>
        </pc:cxnChg>
        <pc:cxnChg chg="mod">
          <ac:chgData name="Ragnhild Halvorsrud" userId="917ea340-fd63-490f-a7db-68428d24cf32" providerId="ADAL" clId="{3F26B701-AADC-4668-AAA4-FB7BA2B947B1}" dt="2020-06-19T09:18:56.232" v="5174"/>
          <ac:cxnSpMkLst>
            <pc:docMk/>
            <pc:sldMk cId="2858277977" sldId="523"/>
            <ac:cxnSpMk id="1822" creationId="{2C611A9E-6906-4A0C-A0A0-D50859DF38D0}"/>
          </ac:cxnSpMkLst>
        </pc:cxnChg>
        <pc:cxnChg chg="mod">
          <ac:chgData name="Ragnhild Halvorsrud" userId="917ea340-fd63-490f-a7db-68428d24cf32" providerId="ADAL" clId="{3F26B701-AADC-4668-AAA4-FB7BA2B947B1}" dt="2020-06-19T09:18:56.232" v="5174"/>
          <ac:cxnSpMkLst>
            <pc:docMk/>
            <pc:sldMk cId="2858277977" sldId="523"/>
            <ac:cxnSpMk id="1829" creationId="{6C304E4D-E19A-45DC-9842-8196A8243F3B}"/>
          </ac:cxnSpMkLst>
        </pc:cxnChg>
        <pc:cxnChg chg="mod">
          <ac:chgData name="Ragnhild Halvorsrud" userId="917ea340-fd63-490f-a7db-68428d24cf32" providerId="ADAL" clId="{3F26B701-AADC-4668-AAA4-FB7BA2B947B1}" dt="2020-06-19T09:18:56.232" v="5174"/>
          <ac:cxnSpMkLst>
            <pc:docMk/>
            <pc:sldMk cId="2858277977" sldId="523"/>
            <ac:cxnSpMk id="1836" creationId="{EB6AE687-5DFD-401C-8C0D-CF7B002B16F7}"/>
          </ac:cxnSpMkLst>
        </pc:cxnChg>
        <pc:cxnChg chg="mod">
          <ac:chgData name="Ragnhild Halvorsrud" userId="917ea340-fd63-490f-a7db-68428d24cf32" providerId="ADAL" clId="{3F26B701-AADC-4668-AAA4-FB7BA2B947B1}" dt="2020-06-19T09:18:56.232" v="5174"/>
          <ac:cxnSpMkLst>
            <pc:docMk/>
            <pc:sldMk cId="2858277977" sldId="523"/>
            <ac:cxnSpMk id="1843" creationId="{F132B7CF-BE00-4DA2-BD7D-DFFB8DE9222F}"/>
          </ac:cxnSpMkLst>
        </pc:cxnChg>
        <pc:cxnChg chg="mod">
          <ac:chgData name="Ragnhild Halvorsrud" userId="917ea340-fd63-490f-a7db-68428d24cf32" providerId="ADAL" clId="{3F26B701-AADC-4668-AAA4-FB7BA2B947B1}" dt="2020-06-19T09:18:56.232" v="5174"/>
          <ac:cxnSpMkLst>
            <pc:docMk/>
            <pc:sldMk cId="2858277977" sldId="523"/>
            <ac:cxnSpMk id="1850" creationId="{FCE81ADB-FEBA-4183-9F37-CB45CB32C218}"/>
          </ac:cxnSpMkLst>
        </pc:cxnChg>
        <pc:cxnChg chg="mod">
          <ac:chgData name="Ragnhild Halvorsrud" userId="917ea340-fd63-490f-a7db-68428d24cf32" providerId="ADAL" clId="{3F26B701-AADC-4668-AAA4-FB7BA2B947B1}" dt="2020-06-19T09:18:56.232" v="5174"/>
          <ac:cxnSpMkLst>
            <pc:docMk/>
            <pc:sldMk cId="2858277977" sldId="523"/>
            <ac:cxnSpMk id="1862" creationId="{B254BB76-EF21-4E6B-BFF9-015F99D8CD93}"/>
          </ac:cxnSpMkLst>
        </pc:cxnChg>
        <pc:cxnChg chg="mod">
          <ac:chgData name="Ragnhild Halvorsrud" userId="917ea340-fd63-490f-a7db-68428d24cf32" providerId="ADAL" clId="{3F26B701-AADC-4668-AAA4-FB7BA2B947B1}" dt="2020-06-19T09:18:56.232" v="5174"/>
          <ac:cxnSpMkLst>
            <pc:docMk/>
            <pc:sldMk cId="2858277977" sldId="523"/>
            <ac:cxnSpMk id="1863" creationId="{53063276-46B0-4945-A834-2D0371D4C7A8}"/>
          </ac:cxnSpMkLst>
        </pc:cxnChg>
        <pc:cxnChg chg="mod">
          <ac:chgData name="Ragnhild Halvorsrud" userId="917ea340-fd63-490f-a7db-68428d24cf32" providerId="ADAL" clId="{3F26B701-AADC-4668-AAA4-FB7BA2B947B1}" dt="2020-06-19T09:18:56.232" v="5174"/>
          <ac:cxnSpMkLst>
            <pc:docMk/>
            <pc:sldMk cId="2858277977" sldId="523"/>
            <ac:cxnSpMk id="1864" creationId="{4D70D0FB-D2AA-4AA7-8291-301CBE11EE1A}"/>
          </ac:cxnSpMkLst>
        </pc:cxnChg>
        <pc:cxnChg chg="mod">
          <ac:chgData name="Ragnhild Halvorsrud" userId="917ea340-fd63-490f-a7db-68428d24cf32" providerId="ADAL" clId="{3F26B701-AADC-4668-AAA4-FB7BA2B947B1}" dt="2020-06-19T09:18:56.232" v="5174"/>
          <ac:cxnSpMkLst>
            <pc:docMk/>
            <pc:sldMk cId="2858277977" sldId="523"/>
            <ac:cxnSpMk id="1865" creationId="{85C94373-8FEB-49D1-AC1E-8CA98083746D}"/>
          </ac:cxnSpMkLst>
        </pc:cxnChg>
        <pc:cxnChg chg="mod">
          <ac:chgData name="Ragnhild Halvorsrud" userId="917ea340-fd63-490f-a7db-68428d24cf32" providerId="ADAL" clId="{3F26B701-AADC-4668-AAA4-FB7BA2B947B1}" dt="2020-06-19T09:18:56.232" v="5174"/>
          <ac:cxnSpMkLst>
            <pc:docMk/>
            <pc:sldMk cId="2858277977" sldId="523"/>
            <ac:cxnSpMk id="1866" creationId="{43662366-3EEA-4964-B80F-F011D48947BC}"/>
          </ac:cxnSpMkLst>
        </pc:cxnChg>
        <pc:cxnChg chg="mod">
          <ac:chgData name="Ragnhild Halvorsrud" userId="917ea340-fd63-490f-a7db-68428d24cf32" providerId="ADAL" clId="{3F26B701-AADC-4668-AAA4-FB7BA2B947B1}" dt="2020-06-19T09:18:56.232" v="5174"/>
          <ac:cxnSpMkLst>
            <pc:docMk/>
            <pc:sldMk cId="2858277977" sldId="523"/>
            <ac:cxnSpMk id="1867" creationId="{495DD9E9-357D-46C2-B1A6-663C564C16C5}"/>
          </ac:cxnSpMkLst>
        </pc:cxnChg>
        <pc:cxnChg chg="mod">
          <ac:chgData name="Ragnhild Halvorsrud" userId="917ea340-fd63-490f-a7db-68428d24cf32" providerId="ADAL" clId="{3F26B701-AADC-4668-AAA4-FB7BA2B947B1}" dt="2020-06-19T09:18:56.232" v="5174"/>
          <ac:cxnSpMkLst>
            <pc:docMk/>
            <pc:sldMk cId="2858277977" sldId="523"/>
            <ac:cxnSpMk id="1868" creationId="{42B9C575-7180-4BDA-AE9A-484A0A30E07D}"/>
          </ac:cxnSpMkLst>
        </pc:cxnChg>
        <pc:cxnChg chg="mod">
          <ac:chgData name="Ragnhild Halvorsrud" userId="917ea340-fd63-490f-a7db-68428d24cf32" providerId="ADAL" clId="{3F26B701-AADC-4668-AAA4-FB7BA2B947B1}" dt="2020-06-19T09:18:56.232" v="5174"/>
          <ac:cxnSpMkLst>
            <pc:docMk/>
            <pc:sldMk cId="2858277977" sldId="523"/>
            <ac:cxnSpMk id="1869" creationId="{479AD03A-55F4-42A7-B2F5-AC60FD057D91}"/>
          </ac:cxnSpMkLst>
        </pc:cxnChg>
        <pc:cxnChg chg="mod">
          <ac:chgData name="Ragnhild Halvorsrud" userId="917ea340-fd63-490f-a7db-68428d24cf32" providerId="ADAL" clId="{3F26B701-AADC-4668-AAA4-FB7BA2B947B1}" dt="2020-06-19T09:18:56.232" v="5174"/>
          <ac:cxnSpMkLst>
            <pc:docMk/>
            <pc:sldMk cId="2858277977" sldId="523"/>
            <ac:cxnSpMk id="1872" creationId="{AE326969-6A8A-41EA-BCE7-F247953BDA61}"/>
          </ac:cxnSpMkLst>
        </pc:cxnChg>
        <pc:cxnChg chg="mod">
          <ac:chgData name="Ragnhild Halvorsrud" userId="917ea340-fd63-490f-a7db-68428d24cf32" providerId="ADAL" clId="{3F26B701-AADC-4668-AAA4-FB7BA2B947B1}" dt="2020-06-19T09:18:56.232" v="5174"/>
          <ac:cxnSpMkLst>
            <pc:docMk/>
            <pc:sldMk cId="2858277977" sldId="523"/>
            <ac:cxnSpMk id="1878" creationId="{8C7EE9DE-3588-4505-83F0-31E2683F56A3}"/>
          </ac:cxnSpMkLst>
        </pc:cxnChg>
        <pc:cxnChg chg="mod">
          <ac:chgData name="Ragnhild Halvorsrud" userId="917ea340-fd63-490f-a7db-68428d24cf32" providerId="ADAL" clId="{3F26B701-AADC-4668-AAA4-FB7BA2B947B1}" dt="2020-06-19T09:18:56.232" v="5174"/>
          <ac:cxnSpMkLst>
            <pc:docMk/>
            <pc:sldMk cId="2858277977" sldId="523"/>
            <ac:cxnSpMk id="1884" creationId="{B9D4BAB8-81B7-446D-86B8-A60DD9167848}"/>
          </ac:cxnSpMkLst>
        </pc:cxnChg>
        <pc:cxnChg chg="mod">
          <ac:chgData name="Ragnhild Halvorsrud" userId="917ea340-fd63-490f-a7db-68428d24cf32" providerId="ADAL" clId="{3F26B701-AADC-4668-AAA4-FB7BA2B947B1}" dt="2020-06-19T09:18:56.232" v="5174"/>
          <ac:cxnSpMkLst>
            <pc:docMk/>
            <pc:sldMk cId="2858277977" sldId="523"/>
            <ac:cxnSpMk id="1890" creationId="{1B8BAE59-4565-4CC2-963E-13E8B063F42D}"/>
          </ac:cxnSpMkLst>
        </pc:cxnChg>
        <pc:cxnChg chg="mod">
          <ac:chgData name="Ragnhild Halvorsrud" userId="917ea340-fd63-490f-a7db-68428d24cf32" providerId="ADAL" clId="{3F26B701-AADC-4668-AAA4-FB7BA2B947B1}" dt="2020-06-19T09:18:56.232" v="5174"/>
          <ac:cxnSpMkLst>
            <pc:docMk/>
            <pc:sldMk cId="2858277977" sldId="523"/>
            <ac:cxnSpMk id="1900" creationId="{0F6BB4D3-37CE-40DC-AD67-C526693BB7D5}"/>
          </ac:cxnSpMkLst>
        </pc:cxnChg>
        <pc:cxnChg chg="mod">
          <ac:chgData name="Ragnhild Halvorsrud" userId="917ea340-fd63-490f-a7db-68428d24cf32" providerId="ADAL" clId="{3F26B701-AADC-4668-AAA4-FB7BA2B947B1}" dt="2020-06-19T09:18:56.232" v="5174"/>
          <ac:cxnSpMkLst>
            <pc:docMk/>
            <pc:sldMk cId="2858277977" sldId="523"/>
            <ac:cxnSpMk id="1901" creationId="{BB662620-9AFC-41D3-A89A-6154652127EE}"/>
          </ac:cxnSpMkLst>
        </pc:cxnChg>
        <pc:cxnChg chg="mod">
          <ac:chgData name="Ragnhild Halvorsrud" userId="917ea340-fd63-490f-a7db-68428d24cf32" providerId="ADAL" clId="{3F26B701-AADC-4668-AAA4-FB7BA2B947B1}" dt="2020-06-19T09:18:56.232" v="5174"/>
          <ac:cxnSpMkLst>
            <pc:docMk/>
            <pc:sldMk cId="2858277977" sldId="523"/>
            <ac:cxnSpMk id="1902" creationId="{3F0AB23B-188D-4F68-BD14-8BC96D56AF00}"/>
          </ac:cxnSpMkLst>
        </pc:cxnChg>
        <pc:cxnChg chg="mod">
          <ac:chgData name="Ragnhild Halvorsrud" userId="917ea340-fd63-490f-a7db-68428d24cf32" providerId="ADAL" clId="{3F26B701-AADC-4668-AAA4-FB7BA2B947B1}" dt="2020-06-19T09:18:56.232" v="5174"/>
          <ac:cxnSpMkLst>
            <pc:docMk/>
            <pc:sldMk cId="2858277977" sldId="523"/>
            <ac:cxnSpMk id="1903" creationId="{B9816285-7169-492D-8D7A-801B6C2CD013}"/>
          </ac:cxnSpMkLst>
        </pc:cxnChg>
        <pc:cxnChg chg="mod">
          <ac:chgData name="Ragnhild Halvorsrud" userId="917ea340-fd63-490f-a7db-68428d24cf32" providerId="ADAL" clId="{3F26B701-AADC-4668-AAA4-FB7BA2B947B1}" dt="2020-06-19T09:18:56.232" v="5174"/>
          <ac:cxnSpMkLst>
            <pc:docMk/>
            <pc:sldMk cId="2858277977" sldId="523"/>
            <ac:cxnSpMk id="1904" creationId="{C1E4259E-5E59-46A3-B5D4-8E78D0DBCCD0}"/>
          </ac:cxnSpMkLst>
        </pc:cxnChg>
        <pc:cxnChg chg="mod">
          <ac:chgData name="Ragnhild Halvorsrud" userId="917ea340-fd63-490f-a7db-68428d24cf32" providerId="ADAL" clId="{3F26B701-AADC-4668-AAA4-FB7BA2B947B1}" dt="2020-06-19T09:18:56.232" v="5174"/>
          <ac:cxnSpMkLst>
            <pc:docMk/>
            <pc:sldMk cId="2858277977" sldId="523"/>
            <ac:cxnSpMk id="1905" creationId="{E74B82EB-60DE-46CD-A34A-5FAAE0D684A3}"/>
          </ac:cxnSpMkLst>
        </pc:cxnChg>
        <pc:cxnChg chg="mod">
          <ac:chgData name="Ragnhild Halvorsrud" userId="917ea340-fd63-490f-a7db-68428d24cf32" providerId="ADAL" clId="{3F26B701-AADC-4668-AAA4-FB7BA2B947B1}" dt="2020-06-19T09:18:56.232" v="5174"/>
          <ac:cxnSpMkLst>
            <pc:docMk/>
            <pc:sldMk cId="2858277977" sldId="523"/>
            <ac:cxnSpMk id="1906" creationId="{E25CBDDB-028C-461F-96A0-4D87C6FF00C9}"/>
          </ac:cxnSpMkLst>
        </pc:cxnChg>
        <pc:cxnChg chg="mod">
          <ac:chgData name="Ragnhild Halvorsrud" userId="917ea340-fd63-490f-a7db-68428d24cf32" providerId="ADAL" clId="{3F26B701-AADC-4668-AAA4-FB7BA2B947B1}" dt="2020-06-19T09:18:56.232" v="5174"/>
          <ac:cxnSpMkLst>
            <pc:docMk/>
            <pc:sldMk cId="2858277977" sldId="523"/>
            <ac:cxnSpMk id="1908" creationId="{CAF38F0E-1C04-47E8-92F6-F85FDD79139F}"/>
          </ac:cxnSpMkLst>
        </pc:cxnChg>
        <pc:cxnChg chg="mod">
          <ac:chgData name="Ragnhild Halvorsrud" userId="917ea340-fd63-490f-a7db-68428d24cf32" providerId="ADAL" clId="{3F26B701-AADC-4668-AAA4-FB7BA2B947B1}" dt="2020-06-19T09:18:56.232" v="5174"/>
          <ac:cxnSpMkLst>
            <pc:docMk/>
            <pc:sldMk cId="2858277977" sldId="523"/>
            <ac:cxnSpMk id="1910" creationId="{816C823D-6672-4B4A-9F5D-6107E0B2A855}"/>
          </ac:cxnSpMkLst>
        </pc:cxnChg>
        <pc:cxnChg chg="mod">
          <ac:chgData name="Ragnhild Halvorsrud" userId="917ea340-fd63-490f-a7db-68428d24cf32" providerId="ADAL" clId="{3F26B701-AADC-4668-AAA4-FB7BA2B947B1}" dt="2020-06-19T09:18:56.232" v="5174"/>
          <ac:cxnSpMkLst>
            <pc:docMk/>
            <pc:sldMk cId="2858277977" sldId="523"/>
            <ac:cxnSpMk id="1911" creationId="{97AD774D-6A01-4C69-9AA6-02315F30D762}"/>
          </ac:cxnSpMkLst>
        </pc:cxnChg>
        <pc:cxnChg chg="mod">
          <ac:chgData name="Ragnhild Halvorsrud" userId="917ea340-fd63-490f-a7db-68428d24cf32" providerId="ADAL" clId="{3F26B701-AADC-4668-AAA4-FB7BA2B947B1}" dt="2020-06-19T09:18:56.232" v="5174"/>
          <ac:cxnSpMkLst>
            <pc:docMk/>
            <pc:sldMk cId="2858277977" sldId="523"/>
            <ac:cxnSpMk id="1914" creationId="{D65F751D-9854-47F5-BBD9-BE4B2B5954C7}"/>
          </ac:cxnSpMkLst>
        </pc:cxnChg>
        <pc:cxnChg chg="mod">
          <ac:chgData name="Ragnhild Halvorsrud" userId="917ea340-fd63-490f-a7db-68428d24cf32" providerId="ADAL" clId="{3F26B701-AADC-4668-AAA4-FB7BA2B947B1}" dt="2020-06-19T09:18:56.232" v="5174"/>
          <ac:cxnSpMkLst>
            <pc:docMk/>
            <pc:sldMk cId="2858277977" sldId="523"/>
            <ac:cxnSpMk id="1915" creationId="{9230DD5E-19D5-4E05-B061-2C90B0C911B6}"/>
          </ac:cxnSpMkLst>
        </pc:cxnChg>
        <pc:cxnChg chg="mod">
          <ac:chgData name="Ragnhild Halvorsrud" userId="917ea340-fd63-490f-a7db-68428d24cf32" providerId="ADAL" clId="{3F26B701-AADC-4668-AAA4-FB7BA2B947B1}" dt="2020-06-19T09:18:56.232" v="5174"/>
          <ac:cxnSpMkLst>
            <pc:docMk/>
            <pc:sldMk cId="2858277977" sldId="523"/>
            <ac:cxnSpMk id="1918" creationId="{62551239-18CD-463B-B58C-DD13CEF6B61D}"/>
          </ac:cxnSpMkLst>
        </pc:cxnChg>
        <pc:cxnChg chg="mod">
          <ac:chgData name="Ragnhild Halvorsrud" userId="917ea340-fd63-490f-a7db-68428d24cf32" providerId="ADAL" clId="{3F26B701-AADC-4668-AAA4-FB7BA2B947B1}" dt="2020-06-19T09:18:56.232" v="5174"/>
          <ac:cxnSpMkLst>
            <pc:docMk/>
            <pc:sldMk cId="2858277977" sldId="523"/>
            <ac:cxnSpMk id="1920" creationId="{2DF68809-E974-443E-BF72-B652235EF793}"/>
          </ac:cxnSpMkLst>
        </pc:cxnChg>
        <pc:cxnChg chg="mod">
          <ac:chgData name="Ragnhild Halvorsrud" userId="917ea340-fd63-490f-a7db-68428d24cf32" providerId="ADAL" clId="{3F26B701-AADC-4668-AAA4-FB7BA2B947B1}" dt="2020-06-19T09:18:56.232" v="5174"/>
          <ac:cxnSpMkLst>
            <pc:docMk/>
            <pc:sldMk cId="2858277977" sldId="523"/>
            <ac:cxnSpMk id="1921" creationId="{6C633DD5-EE79-4AA0-93E4-A269D742C02C}"/>
          </ac:cxnSpMkLst>
        </pc:cxnChg>
        <pc:cxnChg chg="mod">
          <ac:chgData name="Ragnhild Halvorsrud" userId="917ea340-fd63-490f-a7db-68428d24cf32" providerId="ADAL" clId="{3F26B701-AADC-4668-AAA4-FB7BA2B947B1}" dt="2020-06-19T09:18:56.232" v="5174"/>
          <ac:cxnSpMkLst>
            <pc:docMk/>
            <pc:sldMk cId="2858277977" sldId="523"/>
            <ac:cxnSpMk id="1926" creationId="{BC2415F1-99ED-41D7-B63E-E05FD9F30670}"/>
          </ac:cxnSpMkLst>
        </pc:cxnChg>
        <pc:cxnChg chg="mod">
          <ac:chgData name="Ragnhild Halvorsrud" userId="917ea340-fd63-490f-a7db-68428d24cf32" providerId="ADAL" clId="{3F26B701-AADC-4668-AAA4-FB7BA2B947B1}" dt="2020-06-19T09:18:56.232" v="5174"/>
          <ac:cxnSpMkLst>
            <pc:docMk/>
            <pc:sldMk cId="2858277977" sldId="523"/>
            <ac:cxnSpMk id="1927" creationId="{D4DE6910-6F15-4416-A11A-0583C962CCC9}"/>
          </ac:cxnSpMkLst>
        </pc:cxnChg>
        <pc:cxnChg chg="mod">
          <ac:chgData name="Ragnhild Halvorsrud" userId="917ea340-fd63-490f-a7db-68428d24cf32" providerId="ADAL" clId="{3F26B701-AADC-4668-AAA4-FB7BA2B947B1}" dt="2020-06-19T09:18:56.232" v="5174"/>
          <ac:cxnSpMkLst>
            <pc:docMk/>
            <pc:sldMk cId="2858277977" sldId="523"/>
            <ac:cxnSpMk id="1928" creationId="{2B641A56-DD8B-4FFC-95EB-86F69D419FFA}"/>
          </ac:cxnSpMkLst>
        </pc:cxnChg>
        <pc:cxnChg chg="mod">
          <ac:chgData name="Ragnhild Halvorsrud" userId="917ea340-fd63-490f-a7db-68428d24cf32" providerId="ADAL" clId="{3F26B701-AADC-4668-AAA4-FB7BA2B947B1}" dt="2020-06-19T09:18:56.232" v="5174"/>
          <ac:cxnSpMkLst>
            <pc:docMk/>
            <pc:sldMk cId="2858277977" sldId="523"/>
            <ac:cxnSpMk id="1929" creationId="{4663B619-D610-4E98-A1D1-B8B367C0AD27}"/>
          </ac:cxnSpMkLst>
        </pc:cxnChg>
        <pc:cxnChg chg="mod">
          <ac:chgData name="Ragnhild Halvorsrud" userId="917ea340-fd63-490f-a7db-68428d24cf32" providerId="ADAL" clId="{3F26B701-AADC-4668-AAA4-FB7BA2B947B1}" dt="2020-06-19T09:18:56.232" v="5174"/>
          <ac:cxnSpMkLst>
            <pc:docMk/>
            <pc:sldMk cId="2858277977" sldId="523"/>
            <ac:cxnSpMk id="1931" creationId="{EED22D63-EFDF-418D-BE44-CC3A58AFB1CF}"/>
          </ac:cxnSpMkLst>
        </pc:cxnChg>
        <pc:cxnChg chg="mod">
          <ac:chgData name="Ragnhild Halvorsrud" userId="917ea340-fd63-490f-a7db-68428d24cf32" providerId="ADAL" clId="{3F26B701-AADC-4668-AAA4-FB7BA2B947B1}" dt="2020-06-19T09:18:56.232" v="5174"/>
          <ac:cxnSpMkLst>
            <pc:docMk/>
            <pc:sldMk cId="2858277977" sldId="523"/>
            <ac:cxnSpMk id="1933" creationId="{ADC79854-3F70-4AC2-9169-23FE804C164F}"/>
          </ac:cxnSpMkLst>
        </pc:cxnChg>
        <pc:cxnChg chg="mod">
          <ac:chgData name="Ragnhild Halvorsrud" userId="917ea340-fd63-490f-a7db-68428d24cf32" providerId="ADAL" clId="{3F26B701-AADC-4668-AAA4-FB7BA2B947B1}" dt="2020-06-19T09:18:56.232" v="5174"/>
          <ac:cxnSpMkLst>
            <pc:docMk/>
            <pc:sldMk cId="2858277977" sldId="523"/>
            <ac:cxnSpMk id="1934" creationId="{B23990F8-EBCE-4D8B-A433-514BAD4A26E4}"/>
          </ac:cxnSpMkLst>
        </pc:cxnChg>
        <pc:cxnChg chg="mod">
          <ac:chgData name="Ragnhild Halvorsrud" userId="917ea340-fd63-490f-a7db-68428d24cf32" providerId="ADAL" clId="{3F26B701-AADC-4668-AAA4-FB7BA2B947B1}" dt="2020-06-19T09:18:56.232" v="5174"/>
          <ac:cxnSpMkLst>
            <pc:docMk/>
            <pc:sldMk cId="2858277977" sldId="523"/>
            <ac:cxnSpMk id="1938" creationId="{7162E5B7-0E8F-4CC5-B97E-D9C5A1A750B8}"/>
          </ac:cxnSpMkLst>
        </pc:cxnChg>
        <pc:cxnChg chg="mod">
          <ac:chgData name="Ragnhild Halvorsrud" userId="917ea340-fd63-490f-a7db-68428d24cf32" providerId="ADAL" clId="{3F26B701-AADC-4668-AAA4-FB7BA2B947B1}" dt="2020-06-19T09:18:56.232" v="5174"/>
          <ac:cxnSpMkLst>
            <pc:docMk/>
            <pc:sldMk cId="2858277977" sldId="523"/>
            <ac:cxnSpMk id="1942" creationId="{2ED32EA5-D735-4F38-9038-BCAFA4E03D11}"/>
          </ac:cxnSpMkLst>
        </pc:cxnChg>
        <pc:cxnChg chg="mod">
          <ac:chgData name="Ragnhild Halvorsrud" userId="917ea340-fd63-490f-a7db-68428d24cf32" providerId="ADAL" clId="{3F26B701-AADC-4668-AAA4-FB7BA2B947B1}" dt="2020-06-19T09:18:56.232" v="5174"/>
          <ac:cxnSpMkLst>
            <pc:docMk/>
            <pc:sldMk cId="2858277977" sldId="523"/>
            <ac:cxnSpMk id="1943" creationId="{4618C126-32A9-48FA-AF66-915355D49267}"/>
          </ac:cxnSpMkLst>
        </pc:cxnChg>
        <pc:cxnChg chg="mod">
          <ac:chgData name="Ragnhild Halvorsrud" userId="917ea340-fd63-490f-a7db-68428d24cf32" providerId="ADAL" clId="{3F26B701-AADC-4668-AAA4-FB7BA2B947B1}" dt="2020-06-19T09:18:56.232" v="5174"/>
          <ac:cxnSpMkLst>
            <pc:docMk/>
            <pc:sldMk cId="2858277977" sldId="523"/>
            <ac:cxnSpMk id="1944" creationId="{111397B1-22C3-4642-8BC9-CAD8E60280AD}"/>
          </ac:cxnSpMkLst>
        </pc:cxnChg>
        <pc:cxnChg chg="mod">
          <ac:chgData name="Ragnhild Halvorsrud" userId="917ea340-fd63-490f-a7db-68428d24cf32" providerId="ADAL" clId="{3F26B701-AADC-4668-AAA4-FB7BA2B947B1}" dt="2020-06-19T09:18:56.232" v="5174"/>
          <ac:cxnSpMkLst>
            <pc:docMk/>
            <pc:sldMk cId="2858277977" sldId="523"/>
            <ac:cxnSpMk id="1947" creationId="{AC1E9CEF-D4BA-47BB-8231-D318B9283E20}"/>
          </ac:cxnSpMkLst>
        </pc:cxnChg>
        <pc:cxnChg chg="mod">
          <ac:chgData name="Ragnhild Halvorsrud" userId="917ea340-fd63-490f-a7db-68428d24cf32" providerId="ADAL" clId="{3F26B701-AADC-4668-AAA4-FB7BA2B947B1}" dt="2020-06-19T09:18:56.232" v="5174"/>
          <ac:cxnSpMkLst>
            <pc:docMk/>
            <pc:sldMk cId="2858277977" sldId="523"/>
            <ac:cxnSpMk id="1948" creationId="{A2EE8324-E5F4-433F-AEEE-938D943AD9D9}"/>
          </ac:cxnSpMkLst>
        </pc:cxnChg>
        <pc:cxnChg chg="mod">
          <ac:chgData name="Ragnhild Halvorsrud" userId="917ea340-fd63-490f-a7db-68428d24cf32" providerId="ADAL" clId="{3F26B701-AADC-4668-AAA4-FB7BA2B947B1}" dt="2020-06-19T09:18:56.232" v="5174"/>
          <ac:cxnSpMkLst>
            <pc:docMk/>
            <pc:sldMk cId="2858277977" sldId="523"/>
            <ac:cxnSpMk id="1949" creationId="{69C3E382-5BFA-4457-AAFD-1E50574EAE8A}"/>
          </ac:cxnSpMkLst>
        </pc:cxnChg>
        <pc:cxnChg chg="mod">
          <ac:chgData name="Ragnhild Halvorsrud" userId="917ea340-fd63-490f-a7db-68428d24cf32" providerId="ADAL" clId="{3F26B701-AADC-4668-AAA4-FB7BA2B947B1}" dt="2020-06-19T09:18:56.232" v="5174"/>
          <ac:cxnSpMkLst>
            <pc:docMk/>
            <pc:sldMk cId="2858277977" sldId="523"/>
            <ac:cxnSpMk id="1951" creationId="{C2349B60-9CFE-471E-B8AD-3C8482F8D66E}"/>
          </ac:cxnSpMkLst>
        </pc:cxnChg>
        <pc:cxnChg chg="mod">
          <ac:chgData name="Ragnhild Halvorsrud" userId="917ea340-fd63-490f-a7db-68428d24cf32" providerId="ADAL" clId="{3F26B701-AADC-4668-AAA4-FB7BA2B947B1}" dt="2020-06-19T09:18:56.232" v="5174"/>
          <ac:cxnSpMkLst>
            <pc:docMk/>
            <pc:sldMk cId="2858277977" sldId="523"/>
            <ac:cxnSpMk id="1952" creationId="{61B6BF7D-532D-4A30-A2B4-1F6D4E709F74}"/>
          </ac:cxnSpMkLst>
        </pc:cxnChg>
        <pc:cxnChg chg="mod">
          <ac:chgData name="Ragnhild Halvorsrud" userId="917ea340-fd63-490f-a7db-68428d24cf32" providerId="ADAL" clId="{3F26B701-AADC-4668-AAA4-FB7BA2B947B1}" dt="2020-06-19T09:18:56.232" v="5174"/>
          <ac:cxnSpMkLst>
            <pc:docMk/>
            <pc:sldMk cId="2858277977" sldId="523"/>
            <ac:cxnSpMk id="1954" creationId="{6D05EC77-A343-44DC-87DF-9BB86C5FAD1E}"/>
          </ac:cxnSpMkLst>
        </pc:cxnChg>
        <pc:cxnChg chg="mod">
          <ac:chgData name="Ragnhild Halvorsrud" userId="917ea340-fd63-490f-a7db-68428d24cf32" providerId="ADAL" clId="{3F26B701-AADC-4668-AAA4-FB7BA2B947B1}" dt="2020-06-19T09:18:56.232" v="5174"/>
          <ac:cxnSpMkLst>
            <pc:docMk/>
            <pc:sldMk cId="2858277977" sldId="523"/>
            <ac:cxnSpMk id="1958" creationId="{085506A8-78C3-4D2D-BFB0-CFAF2493DAC8}"/>
          </ac:cxnSpMkLst>
        </pc:cxnChg>
        <pc:cxnChg chg="mod">
          <ac:chgData name="Ragnhild Halvorsrud" userId="917ea340-fd63-490f-a7db-68428d24cf32" providerId="ADAL" clId="{3F26B701-AADC-4668-AAA4-FB7BA2B947B1}" dt="2020-06-19T09:18:56.232" v="5174"/>
          <ac:cxnSpMkLst>
            <pc:docMk/>
            <pc:sldMk cId="2858277977" sldId="523"/>
            <ac:cxnSpMk id="1959" creationId="{21BFE08A-319D-48A6-8CEC-D7B2BDC809D2}"/>
          </ac:cxnSpMkLst>
        </pc:cxnChg>
        <pc:cxnChg chg="mod">
          <ac:chgData name="Ragnhild Halvorsrud" userId="917ea340-fd63-490f-a7db-68428d24cf32" providerId="ADAL" clId="{3F26B701-AADC-4668-AAA4-FB7BA2B947B1}" dt="2020-06-19T09:18:56.232" v="5174"/>
          <ac:cxnSpMkLst>
            <pc:docMk/>
            <pc:sldMk cId="2858277977" sldId="523"/>
            <ac:cxnSpMk id="1961" creationId="{FA8A1312-3CAD-4BC4-A381-832DF8231845}"/>
          </ac:cxnSpMkLst>
        </pc:cxnChg>
        <pc:cxnChg chg="mod">
          <ac:chgData name="Ragnhild Halvorsrud" userId="917ea340-fd63-490f-a7db-68428d24cf32" providerId="ADAL" clId="{3F26B701-AADC-4668-AAA4-FB7BA2B947B1}" dt="2020-06-19T09:18:56.232" v="5174"/>
          <ac:cxnSpMkLst>
            <pc:docMk/>
            <pc:sldMk cId="2858277977" sldId="523"/>
            <ac:cxnSpMk id="1963" creationId="{CBE419CD-7E46-4CA9-9826-75B98BEB293F}"/>
          </ac:cxnSpMkLst>
        </pc:cxnChg>
        <pc:cxnChg chg="mod">
          <ac:chgData name="Ragnhild Halvorsrud" userId="917ea340-fd63-490f-a7db-68428d24cf32" providerId="ADAL" clId="{3F26B701-AADC-4668-AAA4-FB7BA2B947B1}" dt="2020-06-19T09:18:56.232" v="5174"/>
          <ac:cxnSpMkLst>
            <pc:docMk/>
            <pc:sldMk cId="2858277977" sldId="523"/>
            <ac:cxnSpMk id="1967" creationId="{FB545A2F-FF38-4FBD-B80B-0FC78677EF8E}"/>
          </ac:cxnSpMkLst>
        </pc:cxnChg>
        <pc:cxnChg chg="mod">
          <ac:chgData name="Ragnhild Halvorsrud" userId="917ea340-fd63-490f-a7db-68428d24cf32" providerId="ADAL" clId="{3F26B701-AADC-4668-AAA4-FB7BA2B947B1}" dt="2020-06-19T09:18:56.232" v="5174"/>
          <ac:cxnSpMkLst>
            <pc:docMk/>
            <pc:sldMk cId="2858277977" sldId="523"/>
            <ac:cxnSpMk id="1969" creationId="{849DF614-6229-4CAF-B2FD-9900FC5F67C1}"/>
          </ac:cxnSpMkLst>
        </pc:cxnChg>
        <pc:cxnChg chg="mod">
          <ac:chgData name="Ragnhild Halvorsrud" userId="917ea340-fd63-490f-a7db-68428d24cf32" providerId="ADAL" clId="{3F26B701-AADC-4668-AAA4-FB7BA2B947B1}" dt="2020-06-19T09:18:56.232" v="5174"/>
          <ac:cxnSpMkLst>
            <pc:docMk/>
            <pc:sldMk cId="2858277977" sldId="523"/>
            <ac:cxnSpMk id="1970" creationId="{45D07986-794C-41D3-ACD8-6BEE44938683}"/>
          </ac:cxnSpMkLst>
        </pc:cxnChg>
        <pc:cxnChg chg="mod">
          <ac:chgData name="Ragnhild Halvorsrud" userId="917ea340-fd63-490f-a7db-68428d24cf32" providerId="ADAL" clId="{3F26B701-AADC-4668-AAA4-FB7BA2B947B1}" dt="2020-06-19T09:18:56.232" v="5174"/>
          <ac:cxnSpMkLst>
            <pc:docMk/>
            <pc:sldMk cId="2858277977" sldId="523"/>
            <ac:cxnSpMk id="1971" creationId="{31860A59-9984-4EE4-9732-71CC5078B98C}"/>
          </ac:cxnSpMkLst>
        </pc:cxnChg>
        <pc:cxnChg chg="mod">
          <ac:chgData name="Ragnhild Halvorsrud" userId="917ea340-fd63-490f-a7db-68428d24cf32" providerId="ADAL" clId="{3F26B701-AADC-4668-AAA4-FB7BA2B947B1}" dt="2020-06-19T09:18:56.232" v="5174"/>
          <ac:cxnSpMkLst>
            <pc:docMk/>
            <pc:sldMk cId="2858277977" sldId="523"/>
            <ac:cxnSpMk id="1974" creationId="{2B1873FD-DC38-497D-9FC9-17FFD8B6C8B9}"/>
          </ac:cxnSpMkLst>
        </pc:cxnChg>
        <pc:cxnChg chg="mod">
          <ac:chgData name="Ragnhild Halvorsrud" userId="917ea340-fd63-490f-a7db-68428d24cf32" providerId="ADAL" clId="{3F26B701-AADC-4668-AAA4-FB7BA2B947B1}" dt="2020-06-19T09:18:56.232" v="5174"/>
          <ac:cxnSpMkLst>
            <pc:docMk/>
            <pc:sldMk cId="2858277977" sldId="523"/>
            <ac:cxnSpMk id="1975" creationId="{40BB265C-2636-4D65-BCE0-DA3C930DE13F}"/>
          </ac:cxnSpMkLst>
        </pc:cxnChg>
        <pc:cxnChg chg="mod">
          <ac:chgData name="Ragnhild Halvorsrud" userId="917ea340-fd63-490f-a7db-68428d24cf32" providerId="ADAL" clId="{3F26B701-AADC-4668-AAA4-FB7BA2B947B1}" dt="2020-06-19T09:18:56.232" v="5174"/>
          <ac:cxnSpMkLst>
            <pc:docMk/>
            <pc:sldMk cId="2858277977" sldId="523"/>
            <ac:cxnSpMk id="1976" creationId="{E0C13537-0B17-4281-BFCD-582E704F7995}"/>
          </ac:cxnSpMkLst>
        </pc:cxnChg>
        <pc:cxnChg chg="mod">
          <ac:chgData name="Ragnhild Halvorsrud" userId="917ea340-fd63-490f-a7db-68428d24cf32" providerId="ADAL" clId="{3F26B701-AADC-4668-AAA4-FB7BA2B947B1}" dt="2020-06-19T09:18:56.232" v="5174"/>
          <ac:cxnSpMkLst>
            <pc:docMk/>
            <pc:sldMk cId="2858277977" sldId="523"/>
            <ac:cxnSpMk id="1977" creationId="{B9EB333E-229E-4AB8-AD9D-A3917BE146CF}"/>
          </ac:cxnSpMkLst>
        </pc:cxnChg>
        <pc:cxnChg chg="mod">
          <ac:chgData name="Ragnhild Halvorsrud" userId="917ea340-fd63-490f-a7db-68428d24cf32" providerId="ADAL" clId="{3F26B701-AADC-4668-AAA4-FB7BA2B947B1}" dt="2020-06-19T09:18:56.232" v="5174"/>
          <ac:cxnSpMkLst>
            <pc:docMk/>
            <pc:sldMk cId="2858277977" sldId="523"/>
            <ac:cxnSpMk id="1978" creationId="{6915ED2D-48D8-45A8-8BA1-6A30AFEDEA37}"/>
          </ac:cxnSpMkLst>
        </pc:cxnChg>
        <pc:cxnChg chg="mod">
          <ac:chgData name="Ragnhild Halvorsrud" userId="917ea340-fd63-490f-a7db-68428d24cf32" providerId="ADAL" clId="{3F26B701-AADC-4668-AAA4-FB7BA2B947B1}" dt="2020-06-19T09:18:56.232" v="5174"/>
          <ac:cxnSpMkLst>
            <pc:docMk/>
            <pc:sldMk cId="2858277977" sldId="523"/>
            <ac:cxnSpMk id="1979" creationId="{9F5CE9BB-38AE-4C63-AC5B-CA198BBC53FF}"/>
          </ac:cxnSpMkLst>
        </pc:cxnChg>
        <pc:cxnChg chg="mod">
          <ac:chgData name="Ragnhild Halvorsrud" userId="917ea340-fd63-490f-a7db-68428d24cf32" providerId="ADAL" clId="{3F26B701-AADC-4668-AAA4-FB7BA2B947B1}" dt="2020-06-19T09:18:56.232" v="5174"/>
          <ac:cxnSpMkLst>
            <pc:docMk/>
            <pc:sldMk cId="2858277977" sldId="523"/>
            <ac:cxnSpMk id="1980" creationId="{54BFD975-1FFE-43FC-8EA5-AB96E4909AFB}"/>
          </ac:cxnSpMkLst>
        </pc:cxnChg>
        <pc:cxnChg chg="mod">
          <ac:chgData name="Ragnhild Halvorsrud" userId="917ea340-fd63-490f-a7db-68428d24cf32" providerId="ADAL" clId="{3F26B701-AADC-4668-AAA4-FB7BA2B947B1}" dt="2020-06-19T09:18:56.232" v="5174"/>
          <ac:cxnSpMkLst>
            <pc:docMk/>
            <pc:sldMk cId="2858277977" sldId="523"/>
            <ac:cxnSpMk id="1981" creationId="{6CFE8174-3A2B-4565-9D2A-35D52BEDB039}"/>
          </ac:cxnSpMkLst>
        </pc:cxnChg>
        <pc:cxnChg chg="mod">
          <ac:chgData name="Ragnhild Halvorsrud" userId="917ea340-fd63-490f-a7db-68428d24cf32" providerId="ADAL" clId="{3F26B701-AADC-4668-AAA4-FB7BA2B947B1}" dt="2020-06-19T09:18:56.232" v="5174"/>
          <ac:cxnSpMkLst>
            <pc:docMk/>
            <pc:sldMk cId="2858277977" sldId="523"/>
            <ac:cxnSpMk id="1982" creationId="{8063685A-67F7-4073-BE22-EEF5385D6E84}"/>
          </ac:cxnSpMkLst>
        </pc:cxnChg>
        <pc:cxnChg chg="mod">
          <ac:chgData name="Ragnhild Halvorsrud" userId="917ea340-fd63-490f-a7db-68428d24cf32" providerId="ADAL" clId="{3F26B701-AADC-4668-AAA4-FB7BA2B947B1}" dt="2020-06-19T09:18:56.232" v="5174"/>
          <ac:cxnSpMkLst>
            <pc:docMk/>
            <pc:sldMk cId="2858277977" sldId="523"/>
            <ac:cxnSpMk id="1983" creationId="{A7249C67-3323-4C79-A05E-DBE49BB680FE}"/>
          </ac:cxnSpMkLst>
        </pc:cxnChg>
        <pc:cxnChg chg="mod">
          <ac:chgData name="Ragnhild Halvorsrud" userId="917ea340-fd63-490f-a7db-68428d24cf32" providerId="ADAL" clId="{3F26B701-AADC-4668-AAA4-FB7BA2B947B1}" dt="2020-06-19T09:18:56.232" v="5174"/>
          <ac:cxnSpMkLst>
            <pc:docMk/>
            <pc:sldMk cId="2858277977" sldId="523"/>
            <ac:cxnSpMk id="1984" creationId="{C0ED2165-1327-4FE4-9FFC-33EAE497D626}"/>
          </ac:cxnSpMkLst>
        </pc:cxnChg>
        <pc:cxnChg chg="mod">
          <ac:chgData name="Ragnhild Halvorsrud" userId="917ea340-fd63-490f-a7db-68428d24cf32" providerId="ADAL" clId="{3F26B701-AADC-4668-AAA4-FB7BA2B947B1}" dt="2020-06-19T09:18:56.232" v="5174"/>
          <ac:cxnSpMkLst>
            <pc:docMk/>
            <pc:sldMk cId="2858277977" sldId="523"/>
            <ac:cxnSpMk id="1986" creationId="{0ED01220-22EF-47A6-BC1C-4935707F4FEC}"/>
          </ac:cxnSpMkLst>
        </pc:cxnChg>
        <pc:cxnChg chg="mod">
          <ac:chgData name="Ragnhild Halvorsrud" userId="917ea340-fd63-490f-a7db-68428d24cf32" providerId="ADAL" clId="{3F26B701-AADC-4668-AAA4-FB7BA2B947B1}" dt="2020-06-19T09:18:56.232" v="5174"/>
          <ac:cxnSpMkLst>
            <pc:docMk/>
            <pc:sldMk cId="2858277977" sldId="523"/>
            <ac:cxnSpMk id="1990" creationId="{30CE9F2E-97A9-495A-AC7C-E0D9ACA76F2D}"/>
          </ac:cxnSpMkLst>
        </pc:cxnChg>
        <pc:cxnChg chg="mod">
          <ac:chgData name="Ragnhild Halvorsrud" userId="917ea340-fd63-490f-a7db-68428d24cf32" providerId="ADAL" clId="{3F26B701-AADC-4668-AAA4-FB7BA2B947B1}" dt="2020-06-19T09:18:56.232" v="5174"/>
          <ac:cxnSpMkLst>
            <pc:docMk/>
            <pc:sldMk cId="2858277977" sldId="523"/>
            <ac:cxnSpMk id="1994" creationId="{7CCD4E93-661B-4E6A-B341-ECCF1D33CE75}"/>
          </ac:cxnSpMkLst>
        </pc:cxnChg>
        <pc:cxnChg chg="mod">
          <ac:chgData name="Ragnhild Halvorsrud" userId="917ea340-fd63-490f-a7db-68428d24cf32" providerId="ADAL" clId="{3F26B701-AADC-4668-AAA4-FB7BA2B947B1}" dt="2020-06-19T09:18:56.232" v="5174"/>
          <ac:cxnSpMkLst>
            <pc:docMk/>
            <pc:sldMk cId="2858277977" sldId="523"/>
            <ac:cxnSpMk id="1997" creationId="{93CD6CF0-4205-4F9E-8AFF-B5EB3DB73E2B}"/>
          </ac:cxnSpMkLst>
        </pc:cxnChg>
        <pc:cxnChg chg="mod">
          <ac:chgData name="Ragnhild Halvorsrud" userId="917ea340-fd63-490f-a7db-68428d24cf32" providerId="ADAL" clId="{3F26B701-AADC-4668-AAA4-FB7BA2B947B1}" dt="2020-06-19T09:18:56.232" v="5174"/>
          <ac:cxnSpMkLst>
            <pc:docMk/>
            <pc:sldMk cId="2858277977" sldId="523"/>
            <ac:cxnSpMk id="1998" creationId="{4F338AFB-E030-4719-B9E5-F84F601889CA}"/>
          </ac:cxnSpMkLst>
        </pc:cxnChg>
        <pc:cxnChg chg="mod">
          <ac:chgData name="Ragnhild Halvorsrud" userId="917ea340-fd63-490f-a7db-68428d24cf32" providerId="ADAL" clId="{3F26B701-AADC-4668-AAA4-FB7BA2B947B1}" dt="2020-06-19T09:18:56.232" v="5174"/>
          <ac:cxnSpMkLst>
            <pc:docMk/>
            <pc:sldMk cId="2858277977" sldId="523"/>
            <ac:cxnSpMk id="2006" creationId="{ACFCC38A-FC96-4383-BC2A-9C8B4E5AD92A}"/>
          </ac:cxnSpMkLst>
        </pc:cxnChg>
        <pc:cxnChg chg="mod">
          <ac:chgData name="Ragnhild Halvorsrud" userId="917ea340-fd63-490f-a7db-68428d24cf32" providerId="ADAL" clId="{3F26B701-AADC-4668-AAA4-FB7BA2B947B1}" dt="2020-06-19T09:18:56.232" v="5174"/>
          <ac:cxnSpMkLst>
            <pc:docMk/>
            <pc:sldMk cId="2858277977" sldId="523"/>
            <ac:cxnSpMk id="2014" creationId="{C4B02D14-160A-4FAD-AE64-AB26E8CBB37C}"/>
          </ac:cxnSpMkLst>
        </pc:cxnChg>
        <pc:cxnChg chg="mod">
          <ac:chgData name="Ragnhild Halvorsrud" userId="917ea340-fd63-490f-a7db-68428d24cf32" providerId="ADAL" clId="{3F26B701-AADC-4668-AAA4-FB7BA2B947B1}" dt="2020-06-19T09:18:56.232" v="5174"/>
          <ac:cxnSpMkLst>
            <pc:docMk/>
            <pc:sldMk cId="2858277977" sldId="523"/>
            <ac:cxnSpMk id="2022" creationId="{F9232543-288D-4FA6-BD2B-6D219AA3CD14}"/>
          </ac:cxnSpMkLst>
        </pc:cxnChg>
        <pc:cxnChg chg="mod">
          <ac:chgData name="Ragnhild Halvorsrud" userId="917ea340-fd63-490f-a7db-68428d24cf32" providerId="ADAL" clId="{3F26B701-AADC-4668-AAA4-FB7BA2B947B1}" dt="2020-06-19T09:18:56.232" v="5174"/>
          <ac:cxnSpMkLst>
            <pc:docMk/>
            <pc:sldMk cId="2858277977" sldId="523"/>
            <ac:cxnSpMk id="2030" creationId="{87C20101-B952-43ED-895B-CDBBD455D597}"/>
          </ac:cxnSpMkLst>
        </pc:cxnChg>
        <pc:cxnChg chg="mod">
          <ac:chgData name="Ragnhild Halvorsrud" userId="917ea340-fd63-490f-a7db-68428d24cf32" providerId="ADAL" clId="{3F26B701-AADC-4668-AAA4-FB7BA2B947B1}" dt="2020-06-19T09:18:56.232" v="5174"/>
          <ac:cxnSpMkLst>
            <pc:docMk/>
            <pc:sldMk cId="2858277977" sldId="523"/>
            <ac:cxnSpMk id="2043" creationId="{A262B05F-43F5-4B75-95F8-E5AA5994CBFC}"/>
          </ac:cxnSpMkLst>
        </pc:cxnChg>
        <pc:cxnChg chg="mod">
          <ac:chgData name="Ragnhild Halvorsrud" userId="917ea340-fd63-490f-a7db-68428d24cf32" providerId="ADAL" clId="{3F26B701-AADC-4668-AAA4-FB7BA2B947B1}" dt="2020-06-19T09:18:56.232" v="5174"/>
          <ac:cxnSpMkLst>
            <pc:docMk/>
            <pc:sldMk cId="2858277977" sldId="523"/>
            <ac:cxnSpMk id="2044" creationId="{7986E106-643A-4AF2-A295-0259C1E9F706}"/>
          </ac:cxnSpMkLst>
        </pc:cxnChg>
        <pc:cxnChg chg="mod">
          <ac:chgData name="Ragnhild Halvorsrud" userId="917ea340-fd63-490f-a7db-68428d24cf32" providerId="ADAL" clId="{3F26B701-AADC-4668-AAA4-FB7BA2B947B1}" dt="2020-06-19T09:18:56.232" v="5174"/>
          <ac:cxnSpMkLst>
            <pc:docMk/>
            <pc:sldMk cId="2858277977" sldId="523"/>
            <ac:cxnSpMk id="2045" creationId="{B48E518B-0BBD-4F35-B4A8-4B2ACAF3C0B6}"/>
          </ac:cxnSpMkLst>
        </pc:cxnChg>
        <pc:cxnChg chg="mod">
          <ac:chgData name="Ragnhild Halvorsrud" userId="917ea340-fd63-490f-a7db-68428d24cf32" providerId="ADAL" clId="{3F26B701-AADC-4668-AAA4-FB7BA2B947B1}" dt="2020-06-19T09:18:56.232" v="5174"/>
          <ac:cxnSpMkLst>
            <pc:docMk/>
            <pc:sldMk cId="2858277977" sldId="523"/>
            <ac:cxnSpMk id="2046" creationId="{5256F425-53CC-49F8-A83D-A0E9E5112CF1}"/>
          </ac:cxnSpMkLst>
        </pc:cxnChg>
        <pc:cxnChg chg="mod">
          <ac:chgData name="Ragnhild Halvorsrud" userId="917ea340-fd63-490f-a7db-68428d24cf32" providerId="ADAL" clId="{3F26B701-AADC-4668-AAA4-FB7BA2B947B1}" dt="2020-06-19T09:18:56.232" v="5174"/>
          <ac:cxnSpMkLst>
            <pc:docMk/>
            <pc:sldMk cId="2858277977" sldId="523"/>
            <ac:cxnSpMk id="2047" creationId="{066A093B-AAFE-4959-A71D-FA670964554A}"/>
          </ac:cxnSpMkLst>
        </pc:cxnChg>
        <pc:cxnChg chg="mod">
          <ac:chgData name="Ragnhild Halvorsrud" userId="917ea340-fd63-490f-a7db-68428d24cf32" providerId="ADAL" clId="{3F26B701-AADC-4668-AAA4-FB7BA2B947B1}" dt="2020-06-19T09:18:56.232" v="5174"/>
          <ac:cxnSpMkLst>
            <pc:docMk/>
            <pc:sldMk cId="2858277977" sldId="523"/>
            <ac:cxnSpMk id="2048" creationId="{F982FD39-704A-4843-BAB6-DA373FC6A32F}"/>
          </ac:cxnSpMkLst>
        </pc:cxnChg>
        <pc:cxnChg chg="mod">
          <ac:chgData name="Ragnhild Halvorsrud" userId="917ea340-fd63-490f-a7db-68428d24cf32" providerId="ADAL" clId="{3F26B701-AADC-4668-AAA4-FB7BA2B947B1}" dt="2020-06-19T09:18:56.232" v="5174"/>
          <ac:cxnSpMkLst>
            <pc:docMk/>
            <pc:sldMk cId="2858277977" sldId="523"/>
            <ac:cxnSpMk id="2049" creationId="{C9AA6EED-6C8E-43E1-A82D-1B947FD1EA88}"/>
          </ac:cxnSpMkLst>
        </pc:cxnChg>
        <pc:cxnChg chg="mod">
          <ac:chgData name="Ragnhild Halvorsrud" userId="917ea340-fd63-490f-a7db-68428d24cf32" providerId="ADAL" clId="{3F26B701-AADC-4668-AAA4-FB7BA2B947B1}" dt="2020-06-19T09:18:56.232" v="5174"/>
          <ac:cxnSpMkLst>
            <pc:docMk/>
            <pc:sldMk cId="2858277977" sldId="523"/>
            <ac:cxnSpMk id="2050" creationId="{2FAC276C-E870-4B77-AFF1-4A24A599A68F}"/>
          </ac:cxnSpMkLst>
        </pc:cxnChg>
        <pc:cxnChg chg="mod">
          <ac:chgData name="Ragnhild Halvorsrud" userId="917ea340-fd63-490f-a7db-68428d24cf32" providerId="ADAL" clId="{3F26B701-AADC-4668-AAA4-FB7BA2B947B1}" dt="2020-06-19T09:18:56.232" v="5174"/>
          <ac:cxnSpMkLst>
            <pc:docMk/>
            <pc:sldMk cId="2858277977" sldId="523"/>
            <ac:cxnSpMk id="2051" creationId="{F8AE5D91-3B57-45CB-B168-3C8D0836ABBB}"/>
          </ac:cxnSpMkLst>
        </pc:cxnChg>
        <pc:cxnChg chg="mod">
          <ac:chgData name="Ragnhild Halvorsrud" userId="917ea340-fd63-490f-a7db-68428d24cf32" providerId="ADAL" clId="{3F26B701-AADC-4668-AAA4-FB7BA2B947B1}" dt="2020-06-19T09:18:56.232" v="5174"/>
          <ac:cxnSpMkLst>
            <pc:docMk/>
            <pc:sldMk cId="2858277977" sldId="523"/>
            <ac:cxnSpMk id="2060" creationId="{0AF2F991-70A9-4070-BAFC-301BA20A87C6}"/>
          </ac:cxnSpMkLst>
        </pc:cxnChg>
        <pc:cxnChg chg="mod">
          <ac:chgData name="Ragnhild Halvorsrud" userId="917ea340-fd63-490f-a7db-68428d24cf32" providerId="ADAL" clId="{3F26B701-AADC-4668-AAA4-FB7BA2B947B1}" dt="2020-06-19T09:18:56.232" v="5174"/>
          <ac:cxnSpMkLst>
            <pc:docMk/>
            <pc:sldMk cId="2858277977" sldId="523"/>
            <ac:cxnSpMk id="2069" creationId="{BB9F0648-5752-48F0-9E15-90201678A187}"/>
          </ac:cxnSpMkLst>
        </pc:cxnChg>
        <pc:cxnChg chg="mod">
          <ac:chgData name="Ragnhild Halvorsrud" userId="917ea340-fd63-490f-a7db-68428d24cf32" providerId="ADAL" clId="{3F26B701-AADC-4668-AAA4-FB7BA2B947B1}" dt="2020-06-19T09:18:56.232" v="5174"/>
          <ac:cxnSpMkLst>
            <pc:docMk/>
            <pc:sldMk cId="2858277977" sldId="523"/>
            <ac:cxnSpMk id="2078" creationId="{0AF29E17-9738-404D-A1B9-541849D377EC}"/>
          </ac:cxnSpMkLst>
        </pc:cxnChg>
        <pc:cxnChg chg="mod">
          <ac:chgData name="Ragnhild Halvorsrud" userId="917ea340-fd63-490f-a7db-68428d24cf32" providerId="ADAL" clId="{3F26B701-AADC-4668-AAA4-FB7BA2B947B1}" dt="2020-06-19T09:18:56.232" v="5174"/>
          <ac:cxnSpMkLst>
            <pc:docMk/>
            <pc:sldMk cId="2858277977" sldId="523"/>
            <ac:cxnSpMk id="2087" creationId="{CB4A40DF-1F89-47A7-B360-690CC0B792F8}"/>
          </ac:cxnSpMkLst>
        </pc:cxnChg>
        <pc:cxnChg chg="mod">
          <ac:chgData name="Ragnhild Halvorsrud" userId="917ea340-fd63-490f-a7db-68428d24cf32" providerId="ADAL" clId="{3F26B701-AADC-4668-AAA4-FB7BA2B947B1}" dt="2020-06-19T09:18:56.232" v="5174"/>
          <ac:cxnSpMkLst>
            <pc:docMk/>
            <pc:sldMk cId="2858277977" sldId="523"/>
            <ac:cxnSpMk id="2096" creationId="{8B43AB97-8E76-4EC5-BDDE-1DDC213DB56E}"/>
          </ac:cxnSpMkLst>
        </pc:cxnChg>
        <pc:cxnChg chg="mod">
          <ac:chgData name="Ragnhild Halvorsrud" userId="917ea340-fd63-490f-a7db-68428d24cf32" providerId="ADAL" clId="{3F26B701-AADC-4668-AAA4-FB7BA2B947B1}" dt="2020-06-19T09:18:56.232" v="5174"/>
          <ac:cxnSpMkLst>
            <pc:docMk/>
            <pc:sldMk cId="2858277977" sldId="523"/>
            <ac:cxnSpMk id="2111" creationId="{DF3A775F-3BCF-4CBD-858C-02E5AEF6DDFE}"/>
          </ac:cxnSpMkLst>
        </pc:cxnChg>
        <pc:cxnChg chg="mod">
          <ac:chgData name="Ragnhild Halvorsrud" userId="917ea340-fd63-490f-a7db-68428d24cf32" providerId="ADAL" clId="{3F26B701-AADC-4668-AAA4-FB7BA2B947B1}" dt="2020-06-19T09:18:56.232" v="5174"/>
          <ac:cxnSpMkLst>
            <pc:docMk/>
            <pc:sldMk cId="2858277977" sldId="523"/>
            <ac:cxnSpMk id="2112" creationId="{EABDE48B-B02B-4E6A-A430-1018DE9BACA4}"/>
          </ac:cxnSpMkLst>
        </pc:cxnChg>
        <pc:cxnChg chg="mod">
          <ac:chgData name="Ragnhild Halvorsrud" userId="917ea340-fd63-490f-a7db-68428d24cf32" providerId="ADAL" clId="{3F26B701-AADC-4668-AAA4-FB7BA2B947B1}" dt="2020-06-19T09:18:56.232" v="5174"/>
          <ac:cxnSpMkLst>
            <pc:docMk/>
            <pc:sldMk cId="2858277977" sldId="523"/>
            <ac:cxnSpMk id="2113" creationId="{BFF6EBC9-1930-4C7A-A39B-0E40873CF160}"/>
          </ac:cxnSpMkLst>
        </pc:cxnChg>
        <pc:cxnChg chg="mod">
          <ac:chgData name="Ragnhild Halvorsrud" userId="917ea340-fd63-490f-a7db-68428d24cf32" providerId="ADAL" clId="{3F26B701-AADC-4668-AAA4-FB7BA2B947B1}" dt="2020-06-19T09:18:56.232" v="5174"/>
          <ac:cxnSpMkLst>
            <pc:docMk/>
            <pc:sldMk cId="2858277977" sldId="523"/>
            <ac:cxnSpMk id="2114" creationId="{2757AD7E-9876-4F16-84EF-5DC1ABEA86D9}"/>
          </ac:cxnSpMkLst>
        </pc:cxnChg>
        <pc:cxnChg chg="mod">
          <ac:chgData name="Ragnhild Halvorsrud" userId="917ea340-fd63-490f-a7db-68428d24cf32" providerId="ADAL" clId="{3F26B701-AADC-4668-AAA4-FB7BA2B947B1}" dt="2020-06-19T09:18:56.232" v="5174"/>
          <ac:cxnSpMkLst>
            <pc:docMk/>
            <pc:sldMk cId="2858277977" sldId="523"/>
            <ac:cxnSpMk id="2115" creationId="{C441C1D8-E074-4205-AC1D-7F052EF6DD59}"/>
          </ac:cxnSpMkLst>
        </pc:cxnChg>
        <pc:cxnChg chg="mod">
          <ac:chgData name="Ragnhild Halvorsrud" userId="917ea340-fd63-490f-a7db-68428d24cf32" providerId="ADAL" clId="{3F26B701-AADC-4668-AAA4-FB7BA2B947B1}" dt="2020-06-19T09:18:56.232" v="5174"/>
          <ac:cxnSpMkLst>
            <pc:docMk/>
            <pc:sldMk cId="2858277977" sldId="523"/>
            <ac:cxnSpMk id="2116" creationId="{B6025678-AE7E-4991-A97C-626DB0DA75A4}"/>
          </ac:cxnSpMkLst>
        </pc:cxnChg>
        <pc:cxnChg chg="mod">
          <ac:chgData name="Ragnhild Halvorsrud" userId="917ea340-fd63-490f-a7db-68428d24cf32" providerId="ADAL" clId="{3F26B701-AADC-4668-AAA4-FB7BA2B947B1}" dt="2020-06-19T09:18:56.232" v="5174"/>
          <ac:cxnSpMkLst>
            <pc:docMk/>
            <pc:sldMk cId="2858277977" sldId="523"/>
            <ac:cxnSpMk id="2117" creationId="{986D4ADE-6A39-4515-A935-C13183965181}"/>
          </ac:cxnSpMkLst>
        </pc:cxnChg>
        <pc:cxnChg chg="mod">
          <ac:chgData name="Ragnhild Halvorsrud" userId="917ea340-fd63-490f-a7db-68428d24cf32" providerId="ADAL" clId="{3F26B701-AADC-4668-AAA4-FB7BA2B947B1}" dt="2020-06-19T09:18:56.232" v="5174"/>
          <ac:cxnSpMkLst>
            <pc:docMk/>
            <pc:sldMk cId="2858277977" sldId="523"/>
            <ac:cxnSpMk id="2118" creationId="{C1C67EE2-64C2-40E3-8DD8-498E15445D94}"/>
          </ac:cxnSpMkLst>
        </pc:cxnChg>
        <pc:cxnChg chg="mod">
          <ac:chgData name="Ragnhild Halvorsrud" userId="917ea340-fd63-490f-a7db-68428d24cf32" providerId="ADAL" clId="{3F26B701-AADC-4668-AAA4-FB7BA2B947B1}" dt="2020-06-19T09:18:56.232" v="5174"/>
          <ac:cxnSpMkLst>
            <pc:docMk/>
            <pc:sldMk cId="2858277977" sldId="523"/>
            <ac:cxnSpMk id="2119" creationId="{EB1CF5AD-2F2A-41EE-9E93-D1B120E3C431}"/>
          </ac:cxnSpMkLst>
        </pc:cxnChg>
        <pc:cxnChg chg="mod">
          <ac:chgData name="Ragnhild Halvorsrud" userId="917ea340-fd63-490f-a7db-68428d24cf32" providerId="ADAL" clId="{3F26B701-AADC-4668-AAA4-FB7BA2B947B1}" dt="2020-06-19T09:18:56.232" v="5174"/>
          <ac:cxnSpMkLst>
            <pc:docMk/>
            <pc:sldMk cId="2858277977" sldId="523"/>
            <ac:cxnSpMk id="2120" creationId="{730855A4-BA10-4C01-B188-B9AE7160C704}"/>
          </ac:cxnSpMkLst>
        </pc:cxnChg>
        <pc:cxnChg chg="add del mod">
          <ac:chgData name="Ragnhild Halvorsrud" userId="917ea340-fd63-490f-a7db-68428d24cf32" providerId="ADAL" clId="{3F26B701-AADC-4668-AAA4-FB7BA2B947B1}" dt="2020-06-19T16:51:23.863" v="12455" actId="478"/>
          <ac:cxnSpMkLst>
            <pc:docMk/>
            <pc:sldMk cId="2858277977" sldId="523"/>
            <ac:cxnSpMk id="2124" creationId="{66FDA1A8-81BF-4755-90D8-E64276F5D43E}"/>
          </ac:cxnSpMkLst>
        </pc:cxnChg>
        <pc:cxnChg chg="add del mod">
          <ac:chgData name="Ragnhild Halvorsrud" userId="917ea340-fd63-490f-a7db-68428d24cf32" providerId="ADAL" clId="{3F26B701-AADC-4668-AAA4-FB7BA2B947B1}" dt="2020-06-19T16:51:23.863" v="12455" actId="478"/>
          <ac:cxnSpMkLst>
            <pc:docMk/>
            <pc:sldMk cId="2858277977" sldId="523"/>
            <ac:cxnSpMk id="2132" creationId="{9DB1B4E6-3076-4156-9749-0043AC4C5C69}"/>
          </ac:cxnSpMkLst>
        </pc:cxnChg>
      </pc:sldChg>
      <pc:sldChg chg="addSp delSp modSp add del mod addAnim delAnim modAnim modNotes">
        <pc:chgData name="Ragnhild Halvorsrud" userId="917ea340-fd63-490f-a7db-68428d24cf32" providerId="ADAL" clId="{3F26B701-AADC-4668-AAA4-FB7BA2B947B1}" dt="2020-06-19T10:32:25.559" v="8528" actId="47"/>
        <pc:sldMkLst>
          <pc:docMk/>
          <pc:sldMk cId="2152147282" sldId="524"/>
        </pc:sldMkLst>
        <pc:spChg chg="mod">
          <ac:chgData name="Ragnhild Halvorsrud" userId="917ea340-fd63-490f-a7db-68428d24cf32" providerId="ADAL" clId="{3F26B701-AADC-4668-AAA4-FB7BA2B947B1}" dt="2020-06-19T09:50:34.655" v="7572" actId="6549"/>
          <ac:spMkLst>
            <pc:docMk/>
            <pc:sldMk cId="2152147282" sldId="524"/>
            <ac:spMk id="5" creationId="{380A23CE-5815-4E08-B771-0889B994DC7C}"/>
          </ac:spMkLst>
        </pc:spChg>
        <pc:spChg chg="del mod">
          <ac:chgData name="Ragnhild Halvorsrud" userId="917ea340-fd63-490f-a7db-68428d24cf32" providerId="ADAL" clId="{3F26B701-AADC-4668-AAA4-FB7BA2B947B1}" dt="2020-06-19T10:31:52.800" v="8526" actId="478"/>
          <ac:spMkLst>
            <pc:docMk/>
            <pc:sldMk cId="2152147282" sldId="524"/>
            <ac:spMk id="6" creationId="{9B259E65-8C90-4F0C-8E9B-6E8A0A6C0E6E}"/>
          </ac:spMkLst>
        </pc:spChg>
        <pc:spChg chg="del mod">
          <ac:chgData name="Ragnhild Halvorsrud" userId="917ea340-fd63-490f-a7db-68428d24cf32" providerId="ADAL" clId="{3F26B701-AADC-4668-AAA4-FB7BA2B947B1}" dt="2020-06-19T10:31:52.800" v="8526" actId="478"/>
          <ac:spMkLst>
            <pc:docMk/>
            <pc:sldMk cId="2152147282" sldId="524"/>
            <ac:spMk id="8" creationId="{A190216D-3D82-4C4A-BBBC-58568D4C80B8}"/>
          </ac:spMkLst>
        </pc:spChg>
        <pc:spChg chg="del mod">
          <ac:chgData name="Ragnhild Halvorsrud" userId="917ea340-fd63-490f-a7db-68428d24cf32" providerId="ADAL" clId="{3F26B701-AADC-4668-AAA4-FB7BA2B947B1}" dt="2020-06-19T10:31:52.800" v="8526" actId="478"/>
          <ac:spMkLst>
            <pc:docMk/>
            <pc:sldMk cId="2152147282" sldId="524"/>
            <ac:spMk id="9" creationId="{42B57A26-CA19-4A12-A954-F49F71795306}"/>
          </ac:spMkLst>
        </pc:spChg>
        <pc:spChg chg="del mod">
          <ac:chgData name="Ragnhild Halvorsrud" userId="917ea340-fd63-490f-a7db-68428d24cf32" providerId="ADAL" clId="{3F26B701-AADC-4668-AAA4-FB7BA2B947B1}" dt="2020-06-19T10:31:52.800" v="8526" actId="478"/>
          <ac:spMkLst>
            <pc:docMk/>
            <pc:sldMk cId="2152147282" sldId="524"/>
            <ac:spMk id="10" creationId="{AA27A2F3-248E-49F3-AE20-5B255C593A47}"/>
          </ac:spMkLst>
        </pc:spChg>
        <pc:spChg chg="mod">
          <ac:chgData name="Ragnhild Halvorsrud" userId="917ea340-fd63-490f-a7db-68428d24cf32" providerId="ADAL" clId="{3F26B701-AADC-4668-AAA4-FB7BA2B947B1}" dt="2020-06-19T10:02:24.908" v="8213" actId="1076"/>
          <ac:spMkLst>
            <pc:docMk/>
            <pc:sldMk cId="2152147282" sldId="524"/>
            <ac:spMk id="16" creationId="{6B5AEB99-B3F1-4FE2-8188-97CC8BA63C15}"/>
          </ac:spMkLst>
        </pc:spChg>
        <pc:spChg chg="mod">
          <ac:chgData name="Ragnhild Halvorsrud" userId="917ea340-fd63-490f-a7db-68428d24cf32" providerId="ADAL" clId="{3F26B701-AADC-4668-AAA4-FB7BA2B947B1}" dt="2020-06-19T10:02:24.908" v="8213" actId="1076"/>
          <ac:spMkLst>
            <pc:docMk/>
            <pc:sldMk cId="2152147282" sldId="524"/>
            <ac:spMk id="17" creationId="{9E115B4F-3FF0-4743-879C-D0B52D661C3B}"/>
          </ac:spMkLst>
        </pc:spChg>
        <pc:spChg chg="mod">
          <ac:chgData name="Ragnhild Halvorsrud" userId="917ea340-fd63-490f-a7db-68428d24cf32" providerId="ADAL" clId="{3F26B701-AADC-4668-AAA4-FB7BA2B947B1}" dt="2020-06-19T10:02:24.908" v="8213" actId="1076"/>
          <ac:spMkLst>
            <pc:docMk/>
            <pc:sldMk cId="2152147282" sldId="524"/>
            <ac:spMk id="18" creationId="{15341CD3-D124-4708-B146-913EA0EC86D2}"/>
          </ac:spMkLst>
        </pc:spChg>
        <pc:spChg chg="mod">
          <ac:chgData name="Ragnhild Halvorsrud" userId="917ea340-fd63-490f-a7db-68428d24cf32" providerId="ADAL" clId="{3F26B701-AADC-4668-AAA4-FB7BA2B947B1}" dt="2020-06-19T10:02:24.908" v="8213" actId="1076"/>
          <ac:spMkLst>
            <pc:docMk/>
            <pc:sldMk cId="2152147282" sldId="524"/>
            <ac:spMk id="19" creationId="{6D4BC493-2179-4EE7-A1CD-A8CEA3E95156}"/>
          </ac:spMkLst>
        </pc:spChg>
        <pc:spChg chg="mod">
          <ac:chgData name="Ragnhild Halvorsrud" userId="917ea340-fd63-490f-a7db-68428d24cf32" providerId="ADAL" clId="{3F26B701-AADC-4668-AAA4-FB7BA2B947B1}" dt="2020-06-19T10:02:24.908" v="8213" actId="1076"/>
          <ac:spMkLst>
            <pc:docMk/>
            <pc:sldMk cId="2152147282" sldId="524"/>
            <ac:spMk id="22" creationId="{2A8B4CAF-E113-4C1B-950E-0AAEAD4C715F}"/>
          </ac:spMkLst>
        </pc:spChg>
        <pc:spChg chg="mod">
          <ac:chgData name="Ragnhild Halvorsrud" userId="917ea340-fd63-490f-a7db-68428d24cf32" providerId="ADAL" clId="{3F26B701-AADC-4668-AAA4-FB7BA2B947B1}" dt="2020-06-19T10:02:24.908" v="8213" actId="1076"/>
          <ac:spMkLst>
            <pc:docMk/>
            <pc:sldMk cId="2152147282" sldId="524"/>
            <ac:spMk id="23" creationId="{59A258F2-FB2B-4E0A-9412-F1EA0CDB2DE8}"/>
          </ac:spMkLst>
        </pc:spChg>
        <pc:spChg chg="mod">
          <ac:chgData name="Ragnhild Halvorsrud" userId="917ea340-fd63-490f-a7db-68428d24cf32" providerId="ADAL" clId="{3F26B701-AADC-4668-AAA4-FB7BA2B947B1}" dt="2020-06-19T10:02:24.908" v="8213" actId="1076"/>
          <ac:spMkLst>
            <pc:docMk/>
            <pc:sldMk cId="2152147282" sldId="524"/>
            <ac:spMk id="25" creationId="{311B6CC1-EB95-43B7-B897-5CC69DBB5F51}"/>
          </ac:spMkLst>
        </pc:spChg>
        <pc:spChg chg="mod">
          <ac:chgData name="Ragnhild Halvorsrud" userId="917ea340-fd63-490f-a7db-68428d24cf32" providerId="ADAL" clId="{3F26B701-AADC-4668-AAA4-FB7BA2B947B1}" dt="2020-06-19T10:02:24.908" v="8213" actId="1076"/>
          <ac:spMkLst>
            <pc:docMk/>
            <pc:sldMk cId="2152147282" sldId="524"/>
            <ac:spMk id="26" creationId="{C989C700-7DEC-43D2-8462-314C2ABB3F01}"/>
          </ac:spMkLst>
        </pc:spChg>
        <pc:spChg chg="mod">
          <ac:chgData name="Ragnhild Halvorsrud" userId="917ea340-fd63-490f-a7db-68428d24cf32" providerId="ADAL" clId="{3F26B701-AADC-4668-AAA4-FB7BA2B947B1}" dt="2020-06-19T10:02:17.523" v="8212" actId="1076"/>
          <ac:spMkLst>
            <pc:docMk/>
            <pc:sldMk cId="2152147282" sldId="524"/>
            <ac:spMk id="27" creationId="{5FB78D8D-ABE7-4848-B610-DEB9CE106385}"/>
          </ac:spMkLst>
        </pc:spChg>
        <pc:spChg chg="mod">
          <ac:chgData name="Ragnhild Halvorsrud" userId="917ea340-fd63-490f-a7db-68428d24cf32" providerId="ADAL" clId="{3F26B701-AADC-4668-AAA4-FB7BA2B947B1}" dt="2020-06-19T10:02:24.908" v="8213" actId="1076"/>
          <ac:spMkLst>
            <pc:docMk/>
            <pc:sldMk cId="2152147282" sldId="524"/>
            <ac:spMk id="28" creationId="{4E568EFA-E977-4FFC-9183-81F04C8806BD}"/>
          </ac:spMkLst>
        </pc:spChg>
        <pc:spChg chg="mod">
          <ac:chgData name="Ragnhild Halvorsrud" userId="917ea340-fd63-490f-a7db-68428d24cf32" providerId="ADAL" clId="{3F26B701-AADC-4668-AAA4-FB7BA2B947B1}" dt="2020-06-19T10:02:24.908" v="8213" actId="1076"/>
          <ac:spMkLst>
            <pc:docMk/>
            <pc:sldMk cId="2152147282" sldId="524"/>
            <ac:spMk id="31" creationId="{15C1A4A5-80A1-4919-AD34-08054FD238EF}"/>
          </ac:spMkLst>
        </pc:spChg>
        <pc:spChg chg="mod">
          <ac:chgData name="Ragnhild Halvorsrud" userId="917ea340-fd63-490f-a7db-68428d24cf32" providerId="ADAL" clId="{3F26B701-AADC-4668-AAA4-FB7BA2B947B1}" dt="2020-06-19T10:02:24.908" v="8213" actId="1076"/>
          <ac:spMkLst>
            <pc:docMk/>
            <pc:sldMk cId="2152147282" sldId="524"/>
            <ac:spMk id="32" creationId="{E59E22A2-B0A0-44AB-9794-F1213459E682}"/>
          </ac:spMkLst>
        </pc:spChg>
        <pc:spChg chg="mod">
          <ac:chgData name="Ragnhild Halvorsrud" userId="917ea340-fd63-490f-a7db-68428d24cf32" providerId="ADAL" clId="{3F26B701-AADC-4668-AAA4-FB7BA2B947B1}" dt="2020-06-19T10:02:24.908" v="8213" actId="1076"/>
          <ac:spMkLst>
            <pc:docMk/>
            <pc:sldMk cId="2152147282" sldId="524"/>
            <ac:spMk id="33" creationId="{237A53DD-5142-4BBC-88A8-3C4FF70C65EC}"/>
          </ac:spMkLst>
        </pc:spChg>
        <pc:spChg chg="mod">
          <ac:chgData name="Ragnhild Halvorsrud" userId="917ea340-fd63-490f-a7db-68428d24cf32" providerId="ADAL" clId="{3F26B701-AADC-4668-AAA4-FB7BA2B947B1}" dt="2020-06-19T10:02:24.908" v="8213" actId="1076"/>
          <ac:spMkLst>
            <pc:docMk/>
            <pc:sldMk cId="2152147282" sldId="524"/>
            <ac:spMk id="34" creationId="{72A2CB0F-1982-4332-9C69-3BA8D5FF7675}"/>
          </ac:spMkLst>
        </pc:spChg>
        <pc:spChg chg="mod">
          <ac:chgData name="Ragnhild Halvorsrud" userId="917ea340-fd63-490f-a7db-68428d24cf32" providerId="ADAL" clId="{3F26B701-AADC-4668-AAA4-FB7BA2B947B1}" dt="2020-06-19T10:02:24.908" v="8213" actId="1076"/>
          <ac:spMkLst>
            <pc:docMk/>
            <pc:sldMk cId="2152147282" sldId="524"/>
            <ac:spMk id="35" creationId="{753449AB-7D8D-48F4-85FC-ACB2E9CE8641}"/>
          </ac:spMkLst>
        </pc:spChg>
        <pc:spChg chg="mod">
          <ac:chgData name="Ragnhild Halvorsrud" userId="917ea340-fd63-490f-a7db-68428d24cf32" providerId="ADAL" clId="{3F26B701-AADC-4668-AAA4-FB7BA2B947B1}" dt="2020-06-19T10:02:24.908" v="8213" actId="1076"/>
          <ac:spMkLst>
            <pc:docMk/>
            <pc:sldMk cId="2152147282" sldId="524"/>
            <ac:spMk id="36" creationId="{802E15C9-9B9B-4BC3-8A54-6799C1F36FD0}"/>
          </ac:spMkLst>
        </pc:spChg>
        <pc:spChg chg="add mod">
          <ac:chgData name="Ragnhild Halvorsrud" userId="917ea340-fd63-490f-a7db-68428d24cf32" providerId="ADAL" clId="{3F26B701-AADC-4668-AAA4-FB7BA2B947B1}" dt="2020-06-19T10:03:28.713" v="8303" actId="6549"/>
          <ac:spMkLst>
            <pc:docMk/>
            <pc:sldMk cId="2152147282" sldId="524"/>
            <ac:spMk id="51" creationId="{EBC8C63A-4D09-4430-80A5-37D400E44E69}"/>
          </ac:spMkLst>
        </pc:spChg>
        <pc:spChg chg="del mod">
          <ac:chgData name="Ragnhild Halvorsrud" userId="917ea340-fd63-490f-a7db-68428d24cf32" providerId="ADAL" clId="{3F26B701-AADC-4668-AAA4-FB7BA2B947B1}" dt="2020-06-19T10:31:56.063" v="8527" actId="478"/>
          <ac:spMkLst>
            <pc:docMk/>
            <pc:sldMk cId="2152147282" sldId="524"/>
            <ac:spMk id="58" creationId="{B86B1E97-FDE9-493F-B345-27F1197CDED2}"/>
          </ac:spMkLst>
        </pc:spChg>
        <pc:spChg chg="add del mod">
          <ac:chgData name="Ragnhild Halvorsrud" userId="917ea340-fd63-490f-a7db-68428d24cf32" providerId="ADAL" clId="{3F26B701-AADC-4668-AAA4-FB7BA2B947B1}" dt="2020-06-19T10:31:52.800" v="8526" actId="478"/>
          <ac:spMkLst>
            <pc:docMk/>
            <pc:sldMk cId="2152147282" sldId="524"/>
            <ac:spMk id="59" creationId="{0711F59F-6D42-40CF-83F0-8A94B2E2A4AE}"/>
          </ac:spMkLst>
        </pc:spChg>
        <pc:spChg chg="del mod">
          <ac:chgData name="Ragnhild Halvorsrud" userId="917ea340-fd63-490f-a7db-68428d24cf32" providerId="ADAL" clId="{3F26B701-AADC-4668-AAA4-FB7BA2B947B1}" dt="2020-06-19T09:55:27.021" v="7723" actId="478"/>
          <ac:spMkLst>
            <pc:docMk/>
            <pc:sldMk cId="2152147282" sldId="524"/>
            <ac:spMk id="60" creationId="{79479B73-EB8F-4CC8-A562-7BCE1BF828F6}"/>
          </ac:spMkLst>
        </pc:spChg>
        <pc:spChg chg="del mod">
          <ac:chgData name="Ragnhild Halvorsrud" userId="917ea340-fd63-490f-a7db-68428d24cf32" providerId="ADAL" clId="{3F26B701-AADC-4668-AAA4-FB7BA2B947B1}" dt="2020-06-19T09:55:27.021" v="7723" actId="478"/>
          <ac:spMkLst>
            <pc:docMk/>
            <pc:sldMk cId="2152147282" sldId="524"/>
            <ac:spMk id="61" creationId="{587F9274-6D87-42F9-9DDA-3C935B60DACC}"/>
          </ac:spMkLst>
        </pc:spChg>
        <pc:spChg chg="del mod">
          <ac:chgData name="Ragnhild Halvorsrud" userId="917ea340-fd63-490f-a7db-68428d24cf32" providerId="ADAL" clId="{3F26B701-AADC-4668-AAA4-FB7BA2B947B1}" dt="2020-06-19T10:31:52.800" v="8526" actId="478"/>
          <ac:spMkLst>
            <pc:docMk/>
            <pc:sldMk cId="2152147282" sldId="524"/>
            <ac:spMk id="62" creationId="{EE724ED9-5697-42EE-B859-761F3502ED38}"/>
          </ac:spMkLst>
        </pc:spChg>
        <pc:spChg chg="del mod">
          <ac:chgData name="Ragnhild Halvorsrud" userId="917ea340-fd63-490f-a7db-68428d24cf32" providerId="ADAL" clId="{3F26B701-AADC-4668-AAA4-FB7BA2B947B1}" dt="2020-06-19T10:31:52.800" v="8526" actId="478"/>
          <ac:spMkLst>
            <pc:docMk/>
            <pc:sldMk cId="2152147282" sldId="524"/>
            <ac:spMk id="63" creationId="{5EA71ED2-28DC-41EE-9999-2FF81A4ECBDB}"/>
          </ac:spMkLst>
        </pc:spChg>
        <pc:spChg chg="del mod">
          <ac:chgData name="Ragnhild Halvorsrud" userId="917ea340-fd63-490f-a7db-68428d24cf32" providerId="ADAL" clId="{3F26B701-AADC-4668-AAA4-FB7BA2B947B1}" dt="2020-06-19T10:31:52.800" v="8526" actId="478"/>
          <ac:spMkLst>
            <pc:docMk/>
            <pc:sldMk cId="2152147282" sldId="524"/>
            <ac:spMk id="64" creationId="{87E8EFC7-13F9-455F-BE90-AB4D864DEB6F}"/>
          </ac:spMkLst>
        </pc:spChg>
        <pc:spChg chg="del mod">
          <ac:chgData name="Ragnhild Halvorsrud" userId="917ea340-fd63-490f-a7db-68428d24cf32" providerId="ADAL" clId="{3F26B701-AADC-4668-AAA4-FB7BA2B947B1}" dt="2020-06-19T10:31:52.800" v="8526" actId="478"/>
          <ac:spMkLst>
            <pc:docMk/>
            <pc:sldMk cId="2152147282" sldId="524"/>
            <ac:spMk id="66" creationId="{FE3D94E1-411C-4824-90ED-C0DC3E64945C}"/>
          </ac:spMkLst>
        </pc:spChg>
        <pc:spChg chg="del mod">
          <ac:chgData name="Ragnhild Halvorsrud" userId="917ea340-fd63-490f-a7db-68428d24cf32" providerId="ADAL" clId="{3F26B701-AADC-4668-AAA4-FB7BA2B947B1}" dt="2020-06-19T09:55:28.996" v="7724" actId="478"/>
          <ac:spMkLst>
            <pc:docMk/>
            <pc:sldMk cId="2152147282" sldId="524"/>
            <ac:spMk id="69" creationId="{9D15D3B2-A243-437D-AA45-8220C667AEE3}"/>
          </ac:spMkLst>
        </pc:spChg>
        <pc:spChg chg="del mod">
          <ac:chgData name="Ragnhild Halvorsrud" userId="917ea340-fd63-490f-a7db-68428d24cf32" providerId="ADAL" clId="{3F26B701-AADC-4668-AAA4-FB7BA2B947B1}" dt="2020-06-19T09:55:27.021" v="7723" actId="478"/>
          <ac:spMkLst>
            <pc:docMk/>
            <pc:sldMk cId="2152147282" sldId="524"/>
            <ac:spMk id="71" creationId="{0A3D97DF-F597-44AE-A905-5462AE044F41}"/>
          </ac:spMkLst>
        </pc:spChg>
        <pc:spChg chg="del mod">
          <ac:chgData name="Ragnhild Halvorsrud" userId="917ea340-fd63-490f-a7db-68428d24cf32" providerId="ADAL" clId="{3F26B701-AADC-4668-AAA4-FB7BA2B947B1}" dt="2020-06-19T09:55:27.021" v="7723" actId="478"/>
          <ac:spMkLst>
            <pc:docMk/>
            <pc:sldMk cId="2152147282" sldId="524"/>
            <ac:spMk id="72" creationId="{C5FE77CF-E474-40E0-9DE1-FBB2FC09FCB1}"/>
          </ac:spMkLst>
        </pc:spChg>
        <pc:spChg chg="del mod">
          <ac:chgData name="Ragnhild Halvorsrud" userId="917ea340-fd63-490f-a7db-68428d24cf32" providerId="ADAL" clId="{3F26B701-AADC-4668-AAA4-FB7BA2B947B1}" dt="2020-06-19T10:31:52.800" v="8526" actId="478"/>
          <ac:spMkLst>
            <pc:docMk/>
            <pc:sldMk cId="2152147282" sldId="524"/>
            <ac:spMk id="74" creationId="{80A3FC2D-0B23-4BC8-9310-F32A4789AA65}"/>
          </ac:spMkLst>
        </pc:spChg>
        <pc:spChg chg="add del mod">
          <ac:chgData name="Ragnhild Halvorsrud" userId="917ea340-fd63-490f-a7db-68428d24cf32" providerId="ADAL" clId="{3F26B701-AADC-4668-AAA4-FB7BA2B947B1}" dt="2020-06-19T09:58:24.666" v="7819" actId="478"/>
          <ac:spMkLst>
            <pc:docMk/>
            <pc:sldMk cId="2152147282" sldId="524"/>
            <ac:spMk id="75" creationId="{F08EC5EF-CFC8-40DA-A5E4-9CDA11B37A93}"/>
          </ac:spMkLst>
        </pc:spChg>
        <pc:spChg chg="add del mod">
          <ac:chgData name="Ragnhild Halvorsrud" userId="917ea340-fd63-490f-a7db-68428d24cf32" providerId="ADAL" clId="{3F26B701-AADC-4668-AAA4-FB7BA2B947B1}" dt="2020-06-19T09:55:51.282" v="7727" actId="478"/>
          <ac:spMkLst>
            <pc:docMk/>
            <pc:sldMk cId="2152147282" sldId="524"/>
            <ac:spMk id="76" creationId="{BEE0ECF3-59C9-43A2-820B-AEA2A76698E0}"/>
          </ac:spMkLst>
        </pc:spChg>
        <pc:spChg chg="add del mod">
          <ac:chgData name="Ragnhild Halvorsrud" userId="917ea340-fd63-490f-a7db-68428d24cf32" providerId="ADAL" clId="{3F26B701-AADC-4668-AAA4-FB7BA2B947B1}" dt="2020-06-19T10:31:52.800" v="8526" actId="478"/>
          <ac:spMkLst>
            <pc:docMk/>
            <pc:sldMk cId="2152147282" sldId="524"/>
            <ac:spMk id="77" creationId="{6662011D-1432-4915-A6F8-3D5829F29ABF}"/>
          </ac:spMkLst>
        </pc:spChg>
        <pc:spChg chg="add del mod">
          <ac:chgData name="Ragnhild Halvorsrud" userId="917ea340-fd63-490f-a7db-68428d24cf32" providerId="ADAL" clId="{3F26B701-AADC-4668-AAA4-FB7BA2B947B1}" dt="2020-06-19T10:31:52.800" v="8526" actId="478"/>
          <ac:spMkLst>
            <pc:docMk/>
            <pc:sldMk cId="2152147282" sldId="524"/>
            <ac:spMk id="78" creationId="{AA3C5CCA-73C3-4B72-A978-6727A463C870}"/>
          </ac:spMkLst>
        </pc:spChg>
        <pc:spChg chg="add del mod">
          <ac:chgData name="Ragnhild Halvorsrud" userId="917ea340-fd63-490f-a7db-68428d24cf32" providerId="ADAL" clId="{3F26B701-AADC-4668-AAA4-FB7BA2B947B1}" dt="2020-06-19T09:55:42.076" v="7726" actId="478"/>
          <ac:spMkLst>
            <pc:docMk/>
            <pc:sldMk cId="2152147282" sldId="524"/>
            <ac:spMk id="79" creationId="{0B362DD2-1E02-42E3-96AD-292461FBF902}"/>
          </ac:spMkLst>
        </pc:spChg>
        <pc:spChg chg="add del mod">
          <ac:chgData name="Ragnhild Halvorsrud" userId="917ea340-fd63-490f-a7db-68428d24cf32" providerId="ADAL" clId="{3F26B701-AADC-4668-AAA4-FB7BA2B947B1}" dt="2020-06-19T09:55:42.076" v="7726" actId="478"/>
          <ac:spMkLst>
            <pc:docMk/>
            <pc:sldMk cId="2152147282" sldId="524"/>
            <ac:spMk id="80" creationId="{77AB70AB-312A-47AA-8859-D18A6ADBC585}"/>
          </ac:spMkLst>
        </pc:spChg>
        <pc:spChg chg="add del mod">
          <ac:chgData name="Ragnhild Halvorsrud" userId="917ea340-fd63-490f-a7db-68428d24cf32" providerId="ADAL" clId="{3F26B701-AADC-4668-AAA4-FB7BA2B947B1}" dt="2020-06-19T10:31:52.800" v="8526" actId="478"/>
          <ac:spMkLst>
            <pc:docMk/>
            <pc:sldMk cId="2152147282" sldId="524"/>
            <ac:spMk id="81" creationId="{B8B87033-F5F9-4D2F-9130-AD3F3D8A1A87}"/>
          </ac:spMkLst>
        </pc:spChg>
        <pc:spChg chg="add del mod">
          <ac:chgData name="Ragnhild Halvorsrud" userId="917ea340-fd63-490f-a7db-68428d24cf32" providerId="ADAL" clId="{3F26B701-AADC-4668-AAA4-FB7BA2B947B1}" dt="2020-06-19T10:31:52.800" v="8526" actId="478"/>
          <ac:spMkLst>
            <pc:docMk/>
            <pc:sldMk cId="2152147282" sldId="524"/>
            <ac:spMk id="83" creationId="{EABEE498-D945-4BC1-9144-EFA107CF7B39}"/>
          </ac:spMkLst>
        </pc:spChg>
        <pc:spChg chg="add del mod">
          <ac:chgData name="Ragnhild Halvorsrud" userId="917ea340-fd63-490f-a7db-68428d24cf32" providerId="ADAL" clId="{3F26B701-AADC-4668-AAA4-FB7BA2B947B1}" dt="2020-06-19T10:31:52.800" v="8526" actId="478"/>
          <ac:spMkLst>
            <pc:docMk/>
            <pc:sldMk cId="2152147282" sldId="524"/>
            <ac:spMk id="86" creationId="{1D9B6CA1-A14B-4B94-B981-84579F764F9E}"/>
          </ac:spMkLst>
        </pc:spChg>
        <pc:spChg chg="add del mod">
          <ac:chgData name="Ragnhild Halvorsrud" userId="917ea340-fd63-490f-a7db-68428d24cf32" providerId="ADAL" clId="{3F26B701-AADC-4668-AAA4-FB7BA2B947B1}" dt="2020-06-19T10:31:52.800" v="8526" actId="478"/>
          <ac:spMkLst>
            <pc:docMk/>
            <pc:sldMk cId="2152147282" sldId="524"/>
            <ac:spMk id="88" creationId="{B60B6737-0398-4717-BFBE-3B3EEF24FED1}"/>
          </ac:spMkLst>
        </pc:spChg>
        <pc:spChg chg="add del mod">
          <ac:chgData name="Ragnhild Halvorsrud" userId="917ea340-fd63-490f-a7db-68428d24cf32" providerId="ADAL" clId="{3F26B701-AADC-4668-AAA4-FB7BA2B947B1}" dt="2020-06-19T10:31:52.800" v="8526" actId="478"/>
          <ac:spMkLst>
            <pc:docMk/>
            <pc:sldMk cId="2152147282" sldId="524"/>
            <ac:spMk id="89" creationId="{E9ED30AD-907B-454B-BBA3-4FC0F0B2A159}"/>
          </ac:spMkLst>
        </pc:spChg>
        <pc:spChg chg="add del mod">
          <ac:chgData name="Ragnhild Halvorsrud" userId="917ea340-fd63-490f-a7db-68428d24cf32" providerId="ADAL" clId="{3F26B701-AADC-4668-AAA4-FB7BA2B947B1}" dt="2020-06-19T10:31:52.800" v="8526" actId="478"/>
          <ac:spMkLst>
            <pc:docMk/>
            <pc:sldMk cId="2152147282" sldId="524"/>
            <ac:spMk id="91" creationId="{6B6D59A5-97AE-4102-9B06-E8AD6858CB54}"/>
          </ac:spMkLst>
        </pc:spChg>
        <pc:spChg chg="add del mod">
          <ac:chgData name="Ragnhild Halvorsrud" userId="917ea340-fd63-490f-a7db-68428d24cf32" providerId="ADAL" clId="{3F26B701-AADC-4668-AAA4-FB7BA2B947B1}" dt="2020-06-19T10:31:52.800" v="8526" actId="478"/>
          <ac:spMkLst>
            <pc:docMk/>
            <pc:sldMk cId="2152147282" sldId="524"/>
            <ac:spMk id="92" creationId="{FCC5607E-76F0-419E-9CA2-BD6E7C475DAB}"/>
          </ac:spMkLst>
        </pc:spChg>
        <pc:spChg chg="add del mod">
          <ac:chgData name="Ragnhild Halvorsrud" userId="917ea340-fd63-490f-a7db-68428d24cf32" providerId="ADAL" clId="{3F26B701-AADC-4668-AAA4-FB7BA2B947B1}" dt="2020-06-19T10:31:52.800" v="8526" actId="478"/>
          <ac:spMkLst>
            <pc:docMk/>
            <pc:sldMk cId="2152147282" sldId="524"/>
            <ac:spMk id="93" creationId="{EA4DB6E6-6493-4879-B1DE-EF3D9221680A}"/>
          </ac:spMkLst>
        </pc:spChg>
        <pc:spChg chg="add mod">
          <ac:chgData name="Ragnhild Halvorsrud" userId="917ea340-fd63-490f-a7db-68428d24cf32" providerId="ADAL" clId="{3F26B701-AADC-4668-AAA4-FB7BA2B947B1}" dt="2020-06-19T10:31:29.818" v="8478" actId="1076"/>
          <ac:spMkLst>
            <pc:docMk/>
            <pc:sldMk cId="2152147282" sldId="524"/>
            <ac:spMk id="94" creationId="{D242FF93-5CE9-46D8-B319-2E1230CA79A9}"/>
          </ac:spMkLst>
        </pc:spChg>
        <pc:spChg chg="add mod">
          <ac:chgData name="Ragnhild Halvorsrud" userId="917ea340-fd63-490f-a7db-68428d24cf32" providerId="ADAL" clId="{3F26B701-AADC-4668-AAA4-FB7BA2B947B1}" dt="2020-06-19T10:31:29.818" v="8478" actId="1076"/>
          <ac:spMkLst>
            <pc:docMk/>
            <pc:sldMk cId="2152147282" sldId="524"/>
            <ac:spMk id="95" creationId="{990F571D-723C-494E-A19D-DE00F42CA1D6}"/>
          </ac:spMkLst>
        </pc:spChg>
        <pc:picChg chg="del mod">
          <ac:chgData name="Ragnhild Halvorsrud" userId="917ea340-fd63-490f-a7db-68428d24cf32" providerId="ADAL" clId="{3F26B701-AADC-4668-AAA4-FB7BA2B947B1}" dt="2020-06-19T10:31:52.800" v="8526" actId="478"/>
          <ac:picMkLst>
            <pc:docMk/>
            <pc:sldMk cId="2152147282" sldId="524"/>
            <ac:picMk id="13" creationId="{3FBF9483-25A0-49B1-A005-5C8BC9A37DA0}"/>
          </ac:picMkLst>
        </pc:picChg>
        <pc:picChg chg="del mod">
          <ac:chgData name="Ragnhild Halvorsrud" userId="917ea340-fd63-490f-a7db-68428d24cf32" providerId="ADAL" clId="{3F26B701-AADC-4668-AAA4-FB7BA2B947B1}" dt="2020-06-19T10:31:52.800" v="8526" actId="478"/>
          <ac:picMkLst>
            <pc:docMk/>
            <pc:sldMk cId="2152147282" sldId="524"/>
            <ac:picMk id="15" creationId="{FA361A84-C1B9-4012-9C41-463EEEF06F3B}"/>
          </ac:picMkLst>
        </pc:picChg>
        <pc:picChg chg="add del mod">
          <ac:chgData name="Ragnhild Halvorsrud" userId="917ea340-fd63-490f-a7db-68428d24cf32" providerId="ADAL" clId="{3F26B701-AADC-4668-AAA4-FB7BA2B947B1}" dt="2020-06-19T10:31:52.800" v="8526" actId="478"/>
          <ac:picMkLst>
            <pc:docMk/>
            <pc:sldMk cId="2152147282" sldId="524"/>
            <ac:picMk id="53" creationId="{04BD3106-A6DF-4CB3-95B7-D3B5FBF756CF}"/>
          </ac:picMkLst>
        </pc:picChg>
        <pc:picChg chg="add del mod">
          <ac:chgData name="Ragnhild Halvorsrud" userId="917ea340-fd63-490f-a7db-68428d24cf32" providerId="ADAL" clId="{3F26B701-AADC-4668-AAA4-FB7BA2B947B1}" dt="2020-06-19T10:31:52.800" v="8526" actId="478"/>
          <ac:picMkLst>
            <pc:docMk/>
            <pc:sldMk cId="2152147282" sldId="524"/>
            <ac:picMk id="54" creationId="{6306B535-2AA8-48AF-A3BF-C4B5396D7657}"/>
          </ac:picMkLst>
        </pc:picChg>
        <pc:picChg chg="del">
          <ac:chgData name="Ragnhild Halvorsrud" userId="917ea340-fd63-490f-a7db-68428d24cf32" providerId="ADAL" clId="{3F26B701-AADC-4668-AAA4-FB7BA2B947B1}" dt="2020-06-19T09:55:27.021" v="7723" actId="478"/>
          <ac:picMkLst>
            <pc:docMk/>
            <pc:sldMk cId="2152147282" sldId="524"/>
            <ac:picMk id="56" creationId="{DE9343A8-2F06-4D6A-AFD5-6B27330BC781}"/>
          </ac:picMkLst>
        </pc:picChg>
        <pc:picChg chg="del">
          <ac:chgData name="Ragnhild Halvorsrud" userId="917ea340-fd63-490f-a7db-68428d24cf32" providerId="ADAL" clId="{3F26B701-AADC-4668-AAA4-FB7BA2B947B1}" dt="2020-06-19T09:55:27.021" v="7723" actId="478"/>
          <ac:picMkLst>
            <pc:docMk/>
            <pc:sldMk cId="2152147282" sldId="524"/>
            <ac:picMk id="57" creationId="{0B9B29C5-D395-47B8-BF99-E7166E3B9156}"/>
          </ac:picMkLst>
        </pc:picChg>
        <pc:picChg chg="add mod">
          <ac:chgData name="Ragnhild Halvorsrud" userId="917ea340-fd63-490f-a7db-68428d24cf32" providerId="ADAL" clId="{3F26B701-AADC-4668-AAA4-FB7BA2B947B1}" dt="2020-06-19T10:31:29.818" v="8478" actId="1076"/>
          <ac:picMkLst>
            <pc:docMk/>
            <pc:sldMk cId="2152147282" sldId="524"/>
            <ac:picMk id="98" creationId="{A11B17C4-A38A-4323-9374-6B77160E3465}"/>
          </ac:picMkLst>
        </pc:picChg>
        <pc:cxnChg chg="del mod">
          <ac:chgData name="Ragnhild Halvorsrud" userId="917ea340-fd63-490f-a7db-68428d24cf32" providerId="ADAL" clId="{3F26B701-AADC-4668-AAA4-FB7BA2B947B1}" dt="2020-06-19T10:31:52.800" v="8526" actId="478"/>
          <ac:cxnSpMkLst>
            <pc:docMk/>
            <pc:sldMk cId="2152147282" sldId="524"/>
            <ac:cxnSpMk id="7" creationId="{B011BD32-109A-4A54-ACE2-580C3A42D750}"/>
          </ac:cxnSpMkLst>
        </pc:cxnChg>
        <pc:cxnChg chg="mod">
          <ac:chgData name="Ragnhild Halvorsrud" userId="917ea340-fd63-490f-a7db-68428d24cf32" providerId="ADAL" clId="{3F26B701-AADC-4668-AAA4-FB7BA2B947B1}" dt="2020-06-19T10:02:24.908" v="8213" actId="1076"/>
          <ac:cxnSpMkLst>
            <pc:docMk/>
            <pc:sldMk cId="2152147282" sldId="524"/>
            <ac:cxnSpMk id="20" creationId="{DD7E642A-1573-4647-BF32-C70A39A783AC}"/>
          </ac:cxnSpMkLst>
        </pc:cxnChg>
        <pc:cxnChg chg="mod">
          <ac:chgData name="Ragnhild Halvorsrud" userId="917ea340-fd63-490f-a7db-68428d24cf32" providerId="ADAL" clId="{3F26B701-AADC-4668-AAA4-FB7BA2B947B1}" dt="2020-06-19T10:02:24.908" v="8213" actId="1076"/>
          <ac:cxnSpMkLst>
            <pc:docMk/>
            <pc:sldMk cId="2152147282" sldId="524"/>
            <ac:cxnSpMk id="21" creationId="{47015FC2-6FB9-48A8-A57B-5D04AABCCC5E}"/>
          </ac:cxnSpMkLst>
        </pc:cxnChg>
        <pc:cxnChg chg="mod">
          <ac:chgData name="Ragnhild Halvorsrud" userId="917ea340-fd63-490f-a7db-68428d24cf32" providerId="ADAL" clId="{3F26B701-AADC-4668-AAA4-FB7BA2B947B1}" dt="2020-06-19T10:02:24.908" v="8213" actId="1076"/>
          <ac:cxnSpMkLst>
            <pc:docMk/>
            <pc:sldMk cId="2152147282" sldId="524"/>
            <ac:cxnSpMk id="24" creationId="{8A32153F-C777-45F1-8E45-F4A87DE6CA27}"/>
          </ac:cxnSpMkLst>
        </pc:cxnChg>
        <pc:cxnChg chg="mod">
          <ac:chgData name="Ragnhild Halvorsrud" userId="917ea340-fd63-490f-a7db-68428d24cf32" providerId="ADAL" clId="{3F26B701-AADC-4668-AAA4-FB7BA2B947B1}" dt="2020-06-19T10:02:24.908" v="8213" actId="1076"/>
          <ac:cxnSpMkLst>
            <pc:docMk/>
            <pc:sldMk cId="2152147282" sldId="524"/>
            <ac:cxnSpMk id="29" creationId="{6C634B8F-CCD8-49FC-82F8-9AA67A50B4B4}"/>
          </ac:cxnSpMkLst>
        </pc:cxnChg>
        <pc:cxnChg chg="mod">
          <ac:chgData name="Ragnhild Halvorsrud" userId="917ea340-fd63-490f-a7db-68428d24cf32" providerId="ADAL" clId="{3F26B701-AADC-4668-AAA4-FB7BA2B947B1}" dt="2020-06-19T10:02:24.908" v="8213" actId="1076"/>
          <ac:cxnSpMkLst>
            <pc:docMk/>
            <pc:sldMk cId="2152147282" sldId="524"/>
            <ac:cxnSpMk id="30" creationId="{AEE5D67E-9662-4006-AAFA-6AB08692EF9E}"/>
          </ac:cxnSpMkLst>
        </pc:cxnChg>
        <pc:cxnChg chg="add del mod">
          <ac:chgData name="Ragnhild Halvorsrud" userId="917ea340-fd63-490f-a7db-68428d24cf32" providerId="ADAL" clId="{3F26B701-AADC-4668-AAA4-FB7BA2B947B1}" dt="2020-06-19T10:31:52.800" v="8526" actId="478"/>
          <ac:cxnSpMkLst>
            <pc:docMk/>
            <pc:sldMk cId="2152147282" sldId="524"/>
            <ac:cxnSpMk id="52" creationId="{F07F87EC-911E-47F2-8035-2DA208BE59B9}"/>
          </ac:cxnSpMkLst>
        </pc:cxnChg>
        <pc:cxnChg chg="del">
          <ac:chgData name="Ragnhild Halvorsrud" userId="917ea340-fd63-490f-a7db-68428d24cf32" providerId="ADAL" clId="{3F26B701-AADC-4668-AAA4-FB7BA2B947B1}" dt="2020-06-19T09:55:27.021" v="7723" actId="478"/>
          <ac:cxnSpMkLst>
            <pc:docMk/>
            <pc:sldMk cId="2152147282" sldId="524"/>
            <ac:cxnSpMk id="55" creationId="{2602CBC0-878D-4D0E-82B1-12B8E5698FA9}"/>
          </ac:cxnSpMkLst>
        </pc:cxnChg>
        <pc:cxnChg chg="del">
          <ac:chgData name="Ragnhild Halvorsrud" userId="917ea340-fd63-490f-a7db-68428d24cf32" providerId="ADAL" clId="{3F26B701-AADC-4668-AAA4-FB7BA2B947B1}" dt="2020-06-19T09:55:27.021" v="7723" actId="478"/>
          <ac:cxnSpMkLst>
            <pc:docMk/>
            <pc:sldMk cId="2152147282" sldId="524"/>
            <ac:cxnSpMk id="65" creationId="{59C83F5D-EB45-40AC-8AC2-BB06BE444B66}"/>
          </ac:cxnSpMkLst>
        </pc:cxnChg>
        <pc:cxnChg chg="del mod">
          <ac:chgData name="Ragnhild Halvorsrud" userId="917ea340-fd63-490f-a7db-68428d24cf32" providerId="ADAL" clId="{3F26B701-AADC-4668-AAA4-FB7BA2B947B1}" dt="2020-06-19T10:31:52.800" v="8526" actId="478"/>
          <ac:cxnSpMkLst>
            <pc:docMk/>
            <pc:sldMk cId="2152147282" sldId="524"/>
            <ac:cxnSpMk id="67" creationId="{6B1967C9-0905-4EC6-A91A-44F99E86A245}"/>
          </ac:cxnSpMkLst>
        </pc:cxnChg>
        <pc:cxnChg chg="del">
          <ac:chgData name="Ragnhild Halvorsrud" userId="917ea340-fd63-490f-a7db-68428d24cf32" providerId="ADAL" clId="{3F26B701-AADC-4668-AAA4-FB7BA2B947B1}" dt="2020-06-19T09:55:32.105" v="7725" actId="478"/>
          <ac:cxnSpMkLst>
            <pc:docMk/>
            <pc:sldMk cId="2152147282" sldId="524"/>
            <ac:cxnSpMk id="68" creationId="{B93B6105-14A6-4209-8643-05CDFAC276E4}"/>
          </ac:cxnSpMkLst>
        </pc:cxnChg>
        <pc:cxnChg chg="del">
          <ac:chgData name="Ragnhild Halvorsrud" userId="917ea340-fd63-490f-a7db-68428d24cf32" providerId="ADAL" clId="{3F26B701-AADC-4668-AAA4-FB7BA2B947B1}" dt="2020-06-19T09:55:28.996" v="7724" actId="478"/>
          <ac:cxnSpMkLst>
            <pc:docMk/>
            <pc:sldMk cId="2152147282" sldId="524"/>
            <ac:cxnSpMk id="70" creationId="{90955555-0E31-49AD-9F84-00C5950BC9B4}"/>
          </ac:cxnSpMkLst>
        </pc:cxnChg>
        <pc:cxnChg chg="del mod">
          <ac:chgData name="Ragnhild Halvorsrud" userId="917ea340-fd63-490f-a7db-68428d24cf32" providerId="ADAL" clId="{3F26B701-AADC-4668-AAA4-FB7BA2B947B1}" dt="2020-06-19T10:31:52.800" v="8526" actId="478"/>
          <ac:cxnSpMkLst>
            <pc:docMk/>
            <pc:sldMk cId="2152147282" sldId="524"/>
            <ac:cxnSpMk id="73" creationId="{30B3175E-557C-4634-A45E-0B81D9BA6361}"/>
          </ac:cxnSpMkLst>
        </pc:cxnChg>
        <pc:cxnChg chg="add del mod">
          <ac:chgData name="Ragnhild Halvorsrud" userId="917ea340-fd63-490f-a7db-68428d24cf32" providerId="ADAL" clId="{3F26B701-AADC-4668-AAA4-FB7BA2B947B1}" dt="2020-06-19T10:31:52.800" v="8526" actId="478"/>
          <ac:cxnSpMkLst>
            <pc:docMk/>
            <pc:sldMk cId="2152147282" sldId="524"/>
            <ac:cxnSpMk id="82" creationId="{7B814FC3-D2DC-4EEB-BE79-32BFDF15C0F7}"/>
          </ac:cxnSpMkLst>
        </pc:cxnChg>
        <pc:cxnChg chg="add del mod">
          <ac:chgData name="Ragnhild Halvorsrud" userId="917ea340-fd63-490f-a7db-68428d24cf32" providerId="ADAL" clId="{3F26B701-AADC-4668-AAA4-FB7BA2B947B1}" dt="2020-06-19T09:55:42.076" v="7726" actId="478"/>
          <ac:cxnSpMkLst>
            <pc:docMk/>
            <pc:sldMk cId="2152147282" sldId="524"/>
            <ac:cxnSpMk id="84" creationId="{9D858161-FEFC-43DD-8B92-59E3C3931375}"/>
          </ac:cxnSpMkLst>
        </pc:cxnChg>
        <pc:cxnChg chg="add del mod">
          <ac:chgData name="Ragnhild Halvorsrud" userId="917ea340-fd63-490f-a7db-68428d24cf32" providerId="ADAL" clId="{3F26B701-AADC-4668-AAA4-FB7BA2B947B1}" dt="2020-06-19T10:31:52.800" v="8526" actId="478"/>
          <ac:cxnSpMkLst>
            <pc:docMk/>
            <pc:sldMk cId="2152147282" sldId="524"/>
            <ac:cxnSpMk id="85" creationId="{F620F070-F88E-4BC2-8574-16D7805BC2F8}"/>
          </ac:cxnSpMkLst>
        </pc:cxnChg>
        <pc:cxnChg chg="add del mod">
          <ac:chgData name="Ragnhild Halvorsrud" userId="917ea340-fd63-490f-a7db-68428d24cf32" providerId="ADAL" clId="{3F26B701-AADC-4668-AAA4-FB7BA2B947B1}" dt="2020-06-19T10:31:52.800" v="8526" actId="478"/>
          <ac:cxnSpMkLst>
            <pc:docMk/>
            <pc:sldMk cId="2152147282" sldId="524"/>
            <ac:cxnSpMk id="87" creationId="{54FA3BB6-4D53-4938-BA47-F9ADB8FDC4DB}"/>
          </ac:cxnSpMkLst>
        </pc:cxnChg>
        <pc:cxnChg chg="add del mod">
          <ac:chgData name="Ragnhild Halvorsrud" userId="917ea340-fd63-490f-a7db-68428d24cf32" providerId="ADAL" clId="{3F26B701-AADC-4668-AAA4-FB7BA2B947B1}" dt="2020-06-19T09:55:42.076" v="7726" actId="478"/>
          <ac:cxnSpMkLst>
            <pc:docMk/>
            <pc:sldMk cId="2152147282" sldId="524"/>
            <ac:cxnSpMk id="90" creationId="{3CCAC518-A89D-4157-9170-5CEFA0995DB3}"/>
          </ac:cxnSpMkLst>
        </pc:cxnChg>
        <pc:cxnChg chg="add mod">
          <ac:chgData name="Ragnhild Halvorsrud" userId="917ea340-fd63-490f-a7db-68428d24cf32" providerId="ADAL" clId="{3F26B701-AADC-4668-AAA4-FB7BA2B947B1}" dt="2020-06-19T10:31:29.818" v="8478" actId="1076"/>
          <ac:cxnSpMkLst>
            <pc:docMk/>
            <pc:sldMk cId="2152147282" sldId="524"/>
            <ac:cxnSpMk id="96" creationId="{FF6F0D09-6D17-44BB-819F-F8E2C26EC493}"/>
          </ac:cxnSpMkLst>
        </pc:cxnChg>
        <pc:cxnChg chg="add mod">
          <ac:chgData name="Ragnhild Halvorsrud" userId="917ea340-fd63-490f-a7db-68428d24cf32" providerId="ADAL" clId="{3F26B701-AADC-4668-AAA4-FB7BA2B947B1}" dt="2020-06-19T10:31:29.818" v="8478" actId="1076"/>
          <ac:cxnSpMkLst>
            <pc:docMk/>
            <pc:sldMk cId="2152147282" sldId="524"/>
            <ac:cxnSpMk id="97" creationId="{77FBC6D0-1120-4A7B-89D3-3E3855D23096}"/>
          </ac:cxnSpMkLst>
        </pc:cxnChg>
      </pc:sldChg>
      <pc:sldChg chg="modSp add del mod modNotes">
        <pc:chgData name="Ragnhild Halvorsrud" userId="917ea340-fd63-490f-a7db-68428d24cf32" providerId="ADAL" clId="{3F26B701-AADC-4668-AAA4-FB7BA2B947B1}" dt="2020-06-19T11:46:08.984" v="9437" actId="47"/>
        <pc:sldMkLst>
          <pc:docMk/>
          <pc:sldMk cId="632734735" sldId="525"/>
        </pc:sldMkLst>
        <pc:spChg chg="mod">
          <ac:chgData name="Ragnhild Halvorsrud" userId="917ea340-fd63-490f-a7db-68428d24cf32" providerId="ADAL" clId="{3F26B701-AADC-4668-AAA4-FB7BA2B947B1}" dt="2020-06-19T10:47:05.580" v="9228"/>
          <ac:spMkLst>
            <pc:docMk/>
            <pc:sldMk cId="632734735" sldId="525"/>
            <ac:spMk id="2" creationId="{CEF0584D-E78C-408F-A464-AF661D7CD2F8}"/>
          </ac:spMkLst>
        </pc:spChg>
        <pc:spChg chg="mod">
          <ac:chgData name="Ragnhild Halvorsrud" userId="917ea340-fd63-490f-a7db-68428d24cf32" providerId="ADAL" clId="{3F26B701-AADC-4668-AAA4-FB7BA2B947B1}" dt="2020-06-19T10:24:13.183" v="8312" actId="790"/>
          <ac:spMkLst>
            <pc:docMk/>
            <pc:sldMk cId="632734735" sldId="525"/>
            <ac:spMk id="4" creationId="{359912B9-4EB6-42C7-BF37-C605F081559D}"/>
          </ac:spMkLst>
        </pc:spChg>
      </pc:sldChg>
      <pc:sldChg chg="addSp modSp add del mod modNotes">
        <pc:chgData name="Ragnhild Halvorsrud" userId="917ea340-fd63-490f-a7db-68428d24cf32" providerId="ADAL" clId="{3F26B701-AADC-4668-AAA4-FB7BA2B947B1}" dt="2020-06-19T17:09:15.165" v="14464" actId="47"/>
        <pc:sldMkLst>
          <pc:docMk/>
          <pc:sldMk cId="2655306377" sldId="526"/>
        </pc:sldMkLst>
        <pc:spChg chg="mod">
          <ac:chgData name="Ragnhild Halvorsrud" userId="917ea340-fd63-490f-a7db-68428d24cf32" providerId="ADAL" clId="{3F26B701-AADC-4668-AAA4-FB7BA2B947B1}" dt="2020-06-19T17:04:57.208" v="14298" actId="790"/>
          <ac:spMkLst>
            <pc:docMk/>
            <pc:sldMk cId="2655306377" sldId="526"/>
            <ac:spMk id="2" creationId="{CEF0584D-E78C-408F-A464-AF661D7CD2F8}"/>
          </ac:spMkLst>
        </pc:spChg>
        <pc:spChg chg="mod">
          <ac:chgData name="Ragnhild Halvorsrud" userId="917ea340-fd63-490f-a7db-68428d24cf32" providerId="ADAL" clId="{3F26B701-AADC-4668-AAA4-FB7BA2B947B1}" dt="2020-06-19T17:04:57.210" v="14299" actId="790"/>
          <ac:spMkLst>
            <pc:docMk/>
            <pc:sldMk cId="2655306377" sldId="526"/>
            <ac:spMk id="4" creationId="{359912B9-4EB6-42C7-BF37-C605F081559D}"/>
          </ac:spMkLst>
        </pc:spChg>
        <pc:spChg chg="add mod">
          <ac:chgData name="Ragnhild Halvorsrud" userId="917ea340-fd63-490f-a7db-68428d24cf32" providerId="ADAL" clId="{3F26B701-AADC-4668-AAA4-FB7BA2B947B1}" dt="2020-06-19T17:04:57.212" v="14300" actId="790"/>
          <ac:spMkLst>
            <pc:docMk/>
            <pc:sldMk cId="2655306377" sldId="526"/>
            <ac:spMk id="10" creationId="{C506146C-0649-4313-90B1-4DAB266FD256}"/>
          </ac:spMkLst>
        </pc:spChg>
        <pc:spChg chg="add mod">
          <ac:chgData name="Ragnhild Halvorsrud" userId="917ea340-fd63-490f-a7db-68428d24cf32" providerId="ADAL" clId="{3F26B701-AADC-4668-AAA4-FB7BA2B947B1}" dt="2020-06-19T17:04:57.213" v="14301" actId="790"/>
          <ac:spMkLst>
            <pc:docMk/>
            <pc:sldMk cId="2655306377" sldId="526"/>
            <ac:spMk id="11" creationId="{93991BFE-F985-4153-BE13-F4BC2C235A48}"/>
          </ac:spMkLst>
        </pc:spChg>
        <pc:spChg chg="add mod">
          <ac:chgData name="Ragnhild Halvorsrud" userId="917ea340-fd63-490f-a7db-68428d24cf32" providerId="ADAL" clId="{3F26B701-AADC-4668-AAA4-FB7BA2B947B1}" dt="2020-06-19T17:04:57.215" v="14302" actId="790"/>
          <ac:spMkLst>
            <pc:docMk/>
            <pc:sldMk cId="2655306377" sldId="526"/>
            <ac:spMk id="12" creationId="{1577ECAF-F832-4989-93A2-D142C3369409}"/>
          </ac:spMkLst>
        </pc:spChg>
        <pc:spChg chg="add mod">
          <ac:chgData name="Ragnhild Halvorsrud" userId="917ea340-fd63-490f-a7db-68428d24cf32" providerId="ADAL" clId="{3F26B701-AADC-4668-AAA4-FB7BA2B947B1}" dt="2020-06-19T17:04:57.216" v="14303" actId="790"/>
          <ac:spMkLst>
            <pc:docMk/>
            <pc:sldMk cId="2655306377" sldId="526"/>
            <ac:spMk id="13" creationId="{947B02A5-6705-4A6D-B753-B51519EBEC75}"/>
          </ac:spMkLst>
        </pc:spChg>
        <pc:spChg chg="add mod">
          <ac:chgData name="Ragnhild Halvorsrud" userId="917ea340-fd63-490f-a7db-68428d24cf32" providerId="ADAL" clId="{3F26B701-AADC-4668-AAA4-FB7BA2B947B1}" dt="2020-06-19T17:04:57.218" v="14304" actId="790"/>
          <ac:spMkLst>
            <pc:docMk/>
            <pc:sldMk cId="2655306377" sldId="526"/>
            <ac:spMk id="14" creationId="{56B70E7F-B1D7-44A1-BE50-DACFD37A15AD}"/>
          </ac:spMkLst>
        </pc:spChg>
        <pc:picChg chg="add mod">
          <ac:chgData name="Ragnhild Halvorsrud" userId="917ea340-fd63-490f-a7db-68428d24cf32" providerId="ADAL" clId="{3F26B701-AADC-4668-AAA4-FB7BA2B947B1}" dt="2020-06-19T16:43:39.292" v="12412" actId="12789"/>
          <ac:picMkLst>
            <pc:docMk/>
            <pc:sldMk cId="2655306377" sldId="526"/>
            <ac:picMk id="5" creationId="{A1CB19FF-6992-497E-88F9-0184DF0DA47B}"/>
          </ac:picMkLst>
        </pc:picChg>
        <pc:picChg chg="add mod">
          <ac:chgData name="Ragnhild Halvorsrud" userId="917ea340-fd63-490f-a7db-68428d24cf32" providerId="ADAL" clId="{3F26B701-AADC-4668-AAA4-FB7BA2B947B1}" dt="2020-06-19T16:43:39.292" v="12412" actId="12789"/>
          <ac:picMkLst>
            <pc:docMk/>
            <pc:sldMk cId="2655306377" sldId="526"/>
            <ac:picMk id="6" creationId="{FD620C07-0BFB-41ED-9E43-905491EC7766}"/>
          </ac:picMkLst>
        </pc:picChg>
        <pc:picChg chg="add mod">
          <ac:chgData name="Ragnhild Halvorsrud" userId="917ea340-fd63-490f-a7db-68428d24cf32" providerId="ADAL" clId="{3F26B701-AADC-4668-AAA4-FB7BA2B947B1}" dt="2020-06-19T16:43:39.292" v="12412" actId="12789"/>
          <ac:picMkLst>
            <pc:docMk/>
            <pc:sldMk cId="2655306377" sldId="526"/>
            <ac:picMk id="7" creationId="{895D85C8-2358-4C06-877B-424D8B005B7C}"/>
          </ac:picMkLst>
        </pc:picChg>
        <pc:picChg chg="add mod">
          <ac:chgData name="Ragnhild Halvorsrud" userId="917ea340-fd63-490f-a7db-68428d24cf32" providerId="ADAL" clId="{3F26B701-AADC-4668-AAA4-FB7BA2B947B1}" dt="2020-06-19T16:43:39.292" v="12412" actId="12789"/>
          <ac:picMkLst>
            <pc:docMk/>
            <pc:sldMk cId="2655306377" sldId="526"/>
            <ac:picMk id="8" creationId="{63955739-E713-479E-8D82-6D9CC0BBCA41}"/>
          </ac:picMkLst>
        </pc:picChg>
        <pc:picChg chg="add mod">
          <ac:chgData name="Ragnhild Halvorsrud" userId="917ea340-fd63-490f-a7db-68428d24cf32" providerId="ADAL" clId="{3F26B701-AADC-4668-AAA4-FB7BA2B947B1}" dt="2020-06-19T16:43:39.292" v="12412" actId="12789"/>
          <ac:picMkLst>
            <pc:docMk/>
            <pc:sldMk cId="2655306377" sldId="526"/>
            <ac:picMk id="9" creationId="{02B2E6CB-1577-4C27-9AA8-0E416FDECC42}"/>
          </ac:picMkLst>
        </pc:picChg>
      </pc:sldChg>
      <pc:sldChg chg="addSp delSp modSp add mod modNotes">
        <pc:chgData name="Ragnhild Halvorsrud" userId="917ea340-fd63-490f-a7db-68428d24cf32" providerId="ADAL" clId="{3F26B701-AADC-4668-AAA4-FB7BA2B947B1}" dt="2020-06-19T17:20:47.063" v="16666" actId="790"/>
        <pc:sldMkLst>
          <pc:docMk/>
          <pc:sldMk cId="1114432326" sldId="527"/>
        </pc:sldMkLst>
        <pc:spChg chg="mod">
          <ac:chgData name="Ragnhild Halvorsrud" userId="917ea340-fd63-490f-a7db-68428d24cf32" providerId="ADAL" clId="{3F26B701-AADC-4668-AAA4-FB7BA2B947B1}" dt="2020-06-19T17:20:47.003" v="16637" actId="790"/>
          <ac:spMkLst>
            <pc:docMk/>
            <pc:sldMk cId="1114432326" sldId="527"/>
            <ac:spMk id="2" creationId="{CEF0584D-E78C-408F-A464-AF661D7CD2F8}"/>
          </ac:spMkLst>
        </pc:spChg>
        <pc:spChg chg="mod">
          <ac:chgData name="Ragnhild Halvorsrud" userId="917ea340-fd63-490f-a7db-68428d24cf32" providerId="ADAL" clId="{3F26B701-AADC-4668-AAA4-FB7BA2B947B1}" dt="2020-06-19T17:20:47.005" v="16638" actId="790"/>
          <ac:spMkLst>
            <pc:docMk/>
            <pc:sldMk cId="1114432326" sldId="527"/>
            <ac:spMk id="4" creationId="{359912B9-4EB6-42C7-BF37-C605F081559D}"/>
          </ac:spMkLst>
        </pc:spChg>
        <pc:spChg chg="add del mod">
          <ac:chgData name="Ragnhild Halvorsrud" userId="917ea340-fd63-490f-a7db-68428d24cf32" providerId="ADAL" clId="{3F26B701-AADC-4668-AAA4-FB7BA2B947B1}" dt="2020-06-19T10:41:23.679" v="9026"/>
          <ac:spMkLst>
            <pc:docMk/>
            <pc:sldMk cId="1114432326" sldId="527"/>
            <ac:spMk id="5" creationId="{7D722A3E-1B30-4027-BE20-8343A7C4842A}"/>
          </ac:spMkLst>
        </pc:spChg>
        <pc:spChg chg="add del mod">
          <ac:chgData name="Ragnhild Halvorsrud" userId="917ea340-fd63-490f-a7db-68428d24cf32" providerId="ADAL" clId="{3F26B701-AADC-4668-AAA4-FB7BA2B947B1}" dt="2020-06-19T10:41:23.679" v="9026"/>
          <ac:spMkLst>
            <pc:docMk/>
            <pc:sldMk cId="1114432326" sldId="527"/>
            <ac:spMk id="6" creationId="{6BF91D6D-BC55-4FEF-A6D3-0A38F5B2A613}"/>
          </ac:spMkLst>
        </pc:spChg>
        <pc:spChg chg="add del mod">
          <ac:chgData name="Ragnhild Halvorsrud" userId="917ea340-fd63-490f-a7db-68428d24cf32" providerId="ADAL" clId="{3F26B701-AADC-4668-AAA4-FB7BA2B947B1}" dt="2020-06-19T10:41:23.679" v="9026"/>
          <ac:spMkLst>
            <pc:docMk/>
            <pc:sldMk cId="1114432326" sldId="527"/>
            <ac:spMk id="7" creationId="{C07FAE38-7D4C-4623-98EF-640BD65E71A7}"/>
          </ac:spMkLst>
        </pc:spChg>
        <pc:spChg chg="add del mod">
          <ac:chgData name="Ragnhild Halvorsrud" userId="917ea340-fd63-490f-a7db-68428d24cf32" providerId="ADAL" clId="{3F26B701-AADC-4668-AAA4-FB7BA2B947B1}" dt="2020-06-19T10:41:23.679" v="9026"/>
          <ac:spMkLst>
            <pc:docMk/>
            <pc:sldMk cId="1114432326" sldId="527"/>
            <ac:spMk id="8" creationId="{3454E2B2-AB9F-46F1-A407-5F63BE34CC44}"/>
          </ac:spMkLst>
        </pc:spChg>
        <pc:spChg chg="add del mod">
          <ac:chgData name="Ragnhild Halvorsrud" userId="917ea340-fd63-490f-a7db-68428d24cf32" providerId="ADAL" clId="{3F26B701-AADC-4668-AAA4-FB7BA2B947B1}" dt="2020-06-19T10:41:23.679" v="9026"/>
          <ac:spMkLst>
            <pc:docMk/>
            <pc:sldMk cId="1114432326" sldId="527"/>
            <ac:spMk id="9" creationId="{64B176FD-A7B5-477F-A2CE-8C910BC37D41}"/>
          </ac:spMkLst>
        </pc:spChg>
        <pc:spChg chg="add del mod">
          <ac:chgData name="Ragnhild Halvorsrud" userId="917ea340-fd63-490f-a7db-68428d24cf32" providerId="ADAL" clId="{3F26B701-AADC-4668-AAA4-FB7BA2B947B1}" dt="2020-06-19T10:41:23.679" v="9026"/>
          <ac:spMkLst>
            <pc:docMk/>
            <pc:sldMk cId="1114432326" sldId="527"/>
            <ac:spMk id="10" creationId="{30F4A61E-1700-4C66-AD8C-92686C5CF731}"/>
          </ac:spMkLst>
        </pc:spChg>
        <pc:spChg chg="add del mod">
          <ac:chgData name="Ragnhild Halvorsrud" userId="917ea340-fd63-490f-a7db-68428d24cf32" providerId="ADAL" clId="{3F26B701-AADC-4668-AAA4-FB7BA2B947B1}" dt="2020-06-19T10:41:23.679" v="9026"/>
          <ac:spMkLst>
            <pc:docMk/>
            <pc:sldMk cId="1114432326" sldId="527"/>
            <ac:spMk id="11" creationId="{B7ABF20A-A5EA-4230-8B07-85AB4C528FC0}"/>
          </ac:spMkLst>
        </pc:spChg>
        <pc:spChg chg="add del mod">
          <ac:chgData name="Ragnhild Halvorsrud" userId="917ea340-fd63-490f-a7db-68428d24cf32" providerId="ADAL" clId="{3F26B701-AADC-4668-AAA4-FB7BA2B947B1}" dt="2020-06-19T10:41:23.679" v="9026"/>
          <ac:spMkLst>
            <pc:docMk/>
            <pc:sldMk cId="1114432326" sldId="527"/>
            <ac:spMk id="12" creationId="{78A39297-B9FD-4DA1-88A0-465C337E0ACD}"/>
          </ac:spMkLst>
        </pc:spChg>
        <pc:spChg chg="add del mod">
          <ac:chgData name="Ragnhild Halvorsrud" userId="917ea340-fd63-490f-a7db-68428d24cf32" providerId="ADAL" clId="{3F26B701-AADC-4668-AAA4-FB7BA2B947B1}" dt="2020-06-19T10:41:23.679" v="9026"/>
          <ac:spMkLst>
            <pc:docMk/>
            <pc:sldMk cId="1114432326" sldId="527"/>
            <ac:spMk id="13" creationId="{B1C3ACC5-D14D-4575-A197-DCDF7E3503D7}"/>
          </ac:spMkLst>
        </pc:spChg>
        <pc:spChg chg="add del mod">
          <ac:chgData name="Ragnhild Halvorsrud" userId="917ea340-fd63-490f-a7db-68428d24cf32" providerId="ADAL" clId="{3F26B701-AADC-4668-AAA4-FB7BA2B947B1}" dt="2020-06-19T10:41:23.679" v="9026"/>
          <ac:spMkLst>
            <pc:docMk/>
            <pc:sldMk cId="1114432326" sldId="527"/>
            <ac:spMk id="14" creationId="{67C752F9-B24D-4746-A2D4-34C38E913A07}"/>
          </ac:spMkLst>
        </pc:spChg>
        <pc:spChg chg="mod">
          <ac:chgData name="Ragnhild Halvorsrud" userId="917ea340-fd63-490f-a7db-68428d24cf32" providerId="ADAL" clId="{3F26B701-AADC-4668-AAA4-FB7BA2B947B1}" dt="2020-06-19T10:41:16.580" v="9025"/>
          <ac:spMkLst>
            <pc:docMk/>
            <pc:sldMk cId="1114432326" sldId="527"/>
            <ac:spMk id="16" creationId="{C6ADA5B8-C2D5-45AB-90A6-FC4C4FB56655}"/>
          </ac:spMkLst>
        </pc:spChg>
        <pc:spChg chg="add del mod">
          <ac:chgData name="Ragnhild Halvorsrud" userId="917ea340-fd63-490f-a7db-68428d24cf32" providerId="ADAL" clId="{3F26B701-AADC-4668-AAA4-FB7BA2B947B1}" dt="2020-06-19T10:41:23.679" v="9026"/>
          <ac:spMkLst>
            <pc:docMk/>
            <pc:sldMk cId="1114432326" sldId="527"/>
            <ac:spMk id="18" creationId="{00C4D69D-3F63-4CBD-A194-B55697401294}"/>
          </ac:spMkLst>
        </pc:spChg>
        <pc:spChg chg="add del mod">
          <ac:chgData name="Ragnhild Halvorsrud" userId="917ea340-fd63-490f-a7db-68428d24cf32" providerId="ADAL" clId="{3F26B701-AADC-4668-AAA4-FB7BA2B947B1}" dt="2020-06-19T10:41:23.679" v="9026"/>
          <ac:spMkLst>
            <pc:docMk/>
            <pc:sldMk cId="1114432326" sldId="527"/>
            <ac:spMk id="19" creationId="{7AE803A8-AC52-49BB-9D3A-5828DC802EB8}"/>
          </ac:spMkLst>
        </pc:spChg>
        <pc:spChg chg="add del mod">
          <ac:chgData name="Ragnhild Halvorsrud" userId="917ea340-fd63-490f-a7db-68428d24cf32" providerId="ADAL" clId="{3F26B701-AADC-4668-AAA4-FB7BA2B947B1}" dt="2020-06-19T10:41:23.679" v="9026"/>
          <ac:spMkLst>
            <pc:docMk/>
            <pc:sldMk cId="1114432326" sldId="527"/>
            <ac:spMk id="20" creationId="{C513E85F-2DA0-44CB-8641-B78846C7F451}"/>
          </ac:spMkLst>
        </pc:spChg>
        <pc:spChg chg="add del mod">
          <ac:chgData name="Ragnhild Halvorsrud" userId="917ea340-fd63-490f-a7db-68428d24cf32" providerId="ADAL" clId="{3F26B701-AADC-4668-AAA4-FB7BA2B947B1}" dt="2020-06-19T10:41:23.679" v="9026"/>
          <ac:spMkLst>
            <pc:docMk/>
            <pc:sldMk cId="1114432326" sldId="527"/>
            <ac:spMk id="21" creationId="{1E69FD69-FD34-4356-9209-E4D08D50343F}"/>
          </ac:spMkLst>
        </pc:spChg>
        <pc:spChg chg="add del mod">
          <ac:chgData name="Ragnhild Halvorsrud" userId="917ea340-fd63-490f-a7db-68428d24cf32" providerId="ADAL" clId="{3F26B701-AADC-4668-AAA4-FB7BA2B947B1}" dt="2020-06-19T10:41:23.679" v="9026"/>
          <ac:spMkLst>
            <pc:docMk/>
            <pc:sldMk cId="1114432326" sldId="527"/>
            <ac:spMk id="22" creationId="{8A18133D-F976-44B8-B634-5B0288733D7C}"/>
          </ac:spMkLst>
        </pc:spChg>
        <pc:spChg chg="add del mod">
          <ac:chgData name="Ragnhild Halvorsrud" userId="917ea340-fd63-490f-a7db-68428d24cf32" providerId="ADAL" clId="{3F26B701-AADC-4668-AAA4-FB7BA2B947B1}" dt="2020-06-19T10:41:23.679" v="9026"/>
          <ac:spMkLst>
            <pc:docMk/>
            <pc:sldMk cId="1114432326" sldId="527"/>
            <ac:spMk id="23" creationId="{FC01E244-576F-450E-A693-140CCBC3F91C}"/>
          </ac:spMkLst>
        </pc:spChg>
        <pc:spChg chg="mod">
          <ac:chgData name="Ragnhild Halvorsrud" userId="917ea340-fd63-490f-a7db-68428d24cf32" providerId="ADAL" clId="{3F26B701-AADC-4668-AAA4-FB7BA2B947B1}" dt="2020-06-19T10:41:16.580" v="9025"/>
          <ac:spMkLst>
            <pc:docMk/>
            <pc:sldMk cId="1114432326" sldId="527"/>
            <ac:spMk id="25" creationId="{D9BCA8A1-D106-4B4A-AE39-7597B36C69ED}"/>
          </ac:spMkLst>
        </pc:spChg>
        <pc:spChg chg="add del mod">
          <ac:chgData name="Ragnhild Halvorsrud" userId="917ea340-fd63-490f-a7db-68428d24cf32" providerId="ADAL" clId="{3F26B701-AADC-4668-AAA4-FB7BA2B947B1}" dt="2020-06-19T10:41:23.679" v="9026"/>
          <ac:spMkLst>
            <pc:docMk/>
            <pc:sldMk cId="1114432326" sldId="527"/>
            <ac:spMk id="27" creationId="{6D097414-F711-48DA-9375-D0249A92CC5D}"/>
          </ac:spMkLst>
        </pc:spChg>
        <pc:spChg chg="add del mod">
          <ac:chgData name="Ragnhild Halvorsrud" userId="917ea340-fd63-490f-a7db-68428d24cf32" providerId="ADAL" clId="{3F26B701-AADC-4668-AAA4-FB7BA2B947B1}" dt="2020-06-19T10:41:23.679" v="9026"/>
          <ac:spMkLst>
            <pc:docMk/>
            <pc:sldMk cId="1114432326" sldId="527"/>
            <ac:spMk id="28" creationId="{0C668D7B-130F-47E2-8A18-5D72F630C052}"/>
          </ac:spMkLst>
        </pc:spChg>
        <pc:spChg chg="add del mod">
          <ac:chgData name="Ragnhild Halvorsrud" userId="917ea340-fd63-490f-a7db-68428d24cf32" providerId="ADAL" clId="{3F26B701-AADC-4668-AAA4-FB7BA2B947B1}" dt="2020-06-19T10:41:23.679" v="9026"/>
          <ac:spMkLst>
            <pc:docMk/>
            <pc:sldMk cId="1114432326" sldId="527"/>
            <ac:spMk id="29" creationId="{31414D99-5907-492E-9BD6-D532E02B1B1C}"/>
          </ac:spMkLst>
        </pc:spChg>
        <pc:spChg chg="add del mod">
          <ac:chgData name="Ragnhild Halvorsrud" userId="917ea340-fd63-490f-a7db-68428d24cf32" providerId="ADAL" clId="{3F26B701-AADC-4668-AAA4-FB7BA2B947B1}" dt="2020-06-19T10:41:23.679" v="9026"/>
          <ac:spMkLst>
            <pc:docMk/>
            <pc:sldMk cId="1114432326" sldId="527"/>
            <ac:spMk id="30" creationId="{9B7EA6F0-A6D7-422F-BAA2-697DDF3EEF9D}"/>
          </ac:spMkLst>
        </pc:spChg>
        <pc:spChg chg="add del mod">
          <ac:chgData name="Ragnhild Halvorsrud" userId="917ea340-fd63-490f-a7db-68428d24cf32" providerId="ADAL" clId="{3F26B701-AADC-4668-AAA4-FB7BA2B947B1}" dt="2020-06-19T10:41:23.679" v="9026"/>
          <ac:spMkLst>
            <pc:docMk/>
            <pc:sldMk cId="1114432326" sldId="527"/>
            <ac:spMk id="31" creationId="{83868003-E044-4121-8862-560F380541AB}"/>
          </ac:spMkLst>
        </pc:spChg>
        <pc:spChg chg="add del mod">
          <ac:chgData name="Ragnhild Halvorsrud" userId="917ea340-fd63-490f-a7db-68428d24cf32" providerId="ADAL" clId="{3F26B701-AADC-4668-AAA4-FB7BA2B947B1}" dt="2020-06-19T10:41:23.679" v="9026"/>
          <ac:spMkLst>
            <pc:docMk/>
            <pc:sldMk cId="1114432326" sldId="527"/>
            <ac:spMk id="32" creationId="{A3AB040F-388E-4654-9CFA-D19DB1E3BE52}"/>
          </ac:spMkLst>
        </pc:spChg>
        <pc:spChg chg="add del mod">
          <ac:chgData name="Ragnhild Halvorsrud" userId="917ea340-fd63-490f-a7db-68428d24cf32" providerId="ADAL" clId="{3F26B701-AADC-4668-AAA4-FB7BA2B947B1}" dt="2020-06-19T10:41:23.679" v="9026"/>
          <ac:spMkLst>
            <pc:docMk/>
            <pc:sldMk cId="1114432326" sldId="527"/>
            <ac:spMk id="33" creationId="{C4C750DC-2F8D-4959-A9C0-906AAFFA0276}"/>
          </ac:spMkLst>
        </pc:spChg>
        <pc:spChg chg="add del mod">
          <ac:chgData name="Ragnhild Halvorsrud" userId="917ea340-fd63-490f-a7db-68428d24cf32" providerId="ADAL" clId="{3F26B701-AADC-4668-AAA4-FB7BA2B947B1}" dt="2020-06-19T10:41:23.679" v="9026"/>
          <ac:spMkLst>
            <pc:docMk/>
            <pc:sldMk cId="1114432326" sldId="527"/>
            <ac:spMk id="34" creationId="{55458288-67E1-4939-92D7-099653B7FEB5}"/>
          </ac:spMkLst>
        </pc:spChg>
        <pc:spChg chg="add mod">
          <ac:chgData name="Ragnhild Halvorsrud" userId="917ea340-fd63-490f-a7db-68428d24cf32" providerId="ADAL" clId="{3F26B701-AADC-4668-AAA4-FB7BA2B947B1}" dt="2020-06-19T17:20:47.007" v="16639" actId="790"/>
          <ac:spMkLst>
            <pc:docMk/>
            <pc:sldMk cId="1114432326" sldId="527"/>
            <ac:spMk id="35" creationId="{0960E66A-6676-4E62-816E-14A2376D6505}"/>
          </ac:spMkLst>
        </pc:spChg>
        <pc:spChg chg="add mod">
          <ac:chgData name="Ragnhild Halvorsrud" userId="917ea340-fd63-490f-a7db-68428d24cf32" providerId="ADAL" clId="{3F26B701-AADC-4668-AAA4-FB7BA2B947B1}" dt="2020-06-19T17:20:47.010" v="16640" actId="790"/>
          <ac:spMkLst>
            <pc:docMk/>
            <pc:sldMk cId="1114432326" sldId="527"/>
            <ac:spMk id="36" creationId="{DEE1BB1B-5775-40A9-858D-A23BACFF0AC0}"/>
          </ac:spMkLst>
        </pc:spChg>
        <pc:spChg chg="add mod">
          <ac:chgData name="Ragnhild Halvorsrud" userId="917ea340-fd63-490f-a7db-68428d24cf32" providerId="ADAL" clId="{3F26B701-AADC-4668-AAA4-FB7BA2B947B1}" dt="2020-06-19T17:20:47.011" v="16641" actId="790"/>
          <ac:spMkLst>
            <pc:docMk/>
            <pc:sldMk cId="1114432326" sldId="527"/>
            <ac:spMk id="37" creationId="{BCEF7574-943F-427B-902F-7E07728327B3}"/>
          </ac:spMkLst>
        </pc:spChg>
        <pc:spChg chg="add mod">
          <ac:chgData name="Ragnhild Halvorsrud" userId="917ea340-fd63-490f-a7db-68428d24cf32" providerId="ADAL" clId="{3F26B701-AADC-4668-AAA4-FB7BA2B947B1}" dt="2020-06-19T17:20:47.014" v="16642" actId="790"/>
          <ac:spMkLst>
            <pc:docMk/>
            <pc:sldMk cId="1114432326" sldId="527"/>
            <ac:spMk id="38" creationId="{27AB23FE-AF7B-4A7F-A462-0754671AE49D}"/>
          </ac:spMkLst>
        </pc:spChg>
        <pc:spChg chg="add mod">
          <ac:chgData name="Ragnhild Halvorsrud" userId="917ea340-fd63-490f-a7db-68428d24cf32" providerId="ADAL" clId="{3F26B701-AADC-4668-AAA4-FB7BA2B947B1}" dt="2020-06-19T17:20:47.016" v="16643" actId="790"/>
          <ac:spMkLst>
            <pc:docMk/>
            <pc:sldMk cId="1114432326" sldId="527"/>
            <ac:spMk id="39" creationId="{4A9D8F65-9F6D-4FDA-96A0-C70216803F6F}"/>
          </ac:spMkLst>
        </pc:spChg>
        <pc:spChg chg="add mod">
          <ac:chgData name="Ragnhild Halvorsrud" userId="917ea340-fd63-490f-a7db-68428d24cf32" providerId="ADAL" clId="{3F26B701-AADC-4668-AAA4-FB7BA2B947B1}" dt="2020-06-19T17:20:47.019" v="16644" actId="790"/>
          <ac:spMkLst>
            <pc:docMk/>
            <pc:sldMk cId="1114432326" sldId="527"/>
            <ac:spMk id="40" creationId="{BBCC2249-3204-4DEF-9B38-F47180F11DC4}"/>
          </ac:spMkLst>
        </pc:spChg>
        <pc:spChg chg="add mod">
          <ac:chgData name="Ragnhild Halvorsrud" userId="917ea340-fd63-490f-a7db-68428d24cf32" providerId="ADAL" clId="{3F26B701-AADC-4668-AAA4-FB7BA2B947B1}" dt="2020-06-19T17:20:47.021" v="16645" actId="790"/>
          <ac:spMkLst>
            <pc:docMk/>
            <pc:sldMk cId="1114432326" sldId="527"/>
            <ac:spMk id="41" creationId="{60CA1D66-EAF8-418F-89E7-2F649ADFB536}"/>
          </ac:spMkLst>
        </pc:spChg>
        <pc:spChg chg="add mod">
          <ac:chgData name="Ragnhild Halvorsrud" userId="917ea340-fd63-490f-a7db-68428d24cf32" providerId="ADAL" clId="{3F26B701-AADC-4668-AAA4-FB7BA2B947B1}" dt="2020-06-19T17:20:47.023" v="16646" actId="790"/>
          <ac:spMkLst>
            <pc:docMk/>
            <pc:sldMk cId="1114432326" sldId="527"/>
            <ac:spMk id="42" creationId="{9D29BC8B-C257-41F5-A0A0-D7F9C18C7C0E}"/>
          </ac:spMkLst>
        </pc:spChg>
        <pc:spChg chg="add mod">
          <ac:chgData name="Ragnhild Halvorsrud" userId="917ea340-fd63-490f-a7db-68428d24cf32" providerId="ADAL" clId="{3F26B701-AADC-4668-AAA4-FB7BA2B947B1}" dt="2020-06-19T17:20:47.025" v="16647" actId="790"/>
          <ac:spMkLst>
            <pc:docMk/>
            <pc:sldMk cId="1114432326" sldId="527"/>
            <ac:spMk id="43" creationId="{03481EE7-F741-4592-B697-00000BBF04E7}"/>
          </ac:spMkLst>
        </pc:spChg>
        <pc:spChg chg="add mod">
          <ac:chgData name="Ragnhild Halvorsrud" userId="917ea340-fd63-490f-a7db-68428d24cf32" providerId="ADAL" clId="{3F26B701-AADC-4668-AAA4-FB7BA2B947B1}" dt="2020-06-19T17:20:47.027" v="16648" actId="790"/>
          <ac:spMkLst>
            <pc:docMk/>
            <pc:sldMk cId="1114432326" sldId="527"/>
            <ac:spMk id="44" creationId="{51651CDD-A24C-4A07-9ED3-5C7F4CA80044}"/>
          </ac:spMkLst>
        </pc:spChg>
        <pc:spChg chg="mod">
          <ac:chgData name="Ragnhild Halvorsrud" userId="917ea340-fd63-490f-a7db-68428d24cf32" providerId="ADAL" clId="{3F26B701-AADC-4668-AAA4-FB7BA2B947B1}" dt="2020-06-19T17:20:47.030" v="16649" actId="790"/>
          <ac:spMkLst>
            <pc:docMk/>
            <pc:sldMk cId="1114432326" sldId="527"/>
            <ac:spMk id="46" creationId="{11907A0F-EA12-48FC-86BA-3925C9825E64}"/>
          </ac:spMkLst>
        </pc:spChg>
        <pc:spChg chg="add mod">
          <ac:chgData name="Ragnhild Halvorsrud" userId="917ea340-fd63-490f-a7db-68428d24cf32" providerId="ADAL" clId="{3F26B701-AADC-4668-AAA4-FB7BA2B947B1}" dt="2020-06-19T17:20:47.032" v="16650" actId="790"/>
          <ac:spMkLst>
            <pc:docMk/>
            <pc:sldMk cId="1114432326" sldId="527"/>
            <ac:spMk id="48" creationId="{6285DCF6-E3E2-4E3B-B920-D534B6977679}"/>
          </ac:spMkLst>
        </pc:spChg>
        <pc:spChg chg="add mod">
          <ac:chgData name="Ragnhild Halvorsrud" userId="917ea340-fd63-490f-a7db-68428d24cf32" providerId="ADAL" clId="{3F26B701-AADC-4668-AAA4-FB7BA2B947B1}" dt="2020-06-19T17:20:47.034" v="16651" actId="790"/>
          <ac:spMkLst>
            <pc:docMk/>
            <pc:sldMk cId="1114432326" sldId="527"/>
            <ac:spMk id="49" creationId="{5063D6D5-C465-4413-9BEB-14886887611A}"/>
          </ac:spMkLst>
        </pc:spChg>
        <pc:spChg chg="add mod">
          <ac:chgData name="Ragnhild Halvorsrud" userId="917ea340-fd63-490f-a7db-68428d24cf32" providerId="ADAL" clId="{3F26B701-AADC-4668-AAA4-FB7BA2B947B1}" dt="2020-06-19T17:20:47.036" v="16652" actId="790"/>
          <ac:spMkLst>
            <pc:docMk/>
            <pc:sldMk cId="1114432326" sldId="527"/>
            <ac:spMk id="50" creationId="{E19482CA-2B35-4265-BEF1-A0DAD99A2434}"/>
          </ac:spMkLst>
        </pc:spChg>
        <pc:spChg chg="add mod">
          <ac:chgData name="Ragnhild Halvorsrud" userId="917ea340-fd63-490f-a7db-68428d24cf32" providerId="ADAL" clId="{3F26B701-AADC-4668-AAA4-FB7BA2B947B1}" dt="2020-06-19T17:20:47.038" v="16653" actId="790"/>
          <ac:spMkLst>
            <pc:docMk/>
            <pc:sldMk cId="1114432326" sldId="527"/>
            <ac:spMk id="51" creationId="{5D9CC845-450B-4A0F-B37D-89ED4A0BC48A}"/>
          </ac:spMkLst>
        </pc:spChg>
        <pc:spChg chg="add mod">
          <ac:chgData name="Ragnhild Halvorsrud" userId="917ea340-fd63-490f-a7db-68428d24cf32" providerId="ADAL" clId="{3F26B701-AADC-4668-AAA4-FB7BA2B947B1}" dt="2020-06-19T17:20:47.040" v="16654" actId="790"/>
          <ac:spMkLst>
            <pc:docMk/>
            <pc:sldMk cId="1114432326" sldId="527"/>
            <ac:spMk id="52" creationId="{03332AC8-BC7B-485A-A4BB-DF3C72D5DCFE}"/>
          </ac:spMkLst>
        </pc:spChg>
        <pc:spChg chg="add mod">
          <ac:chgData name="Ragnhild Halvorsrud" userId="917ea340-fd63-490f-a7db-68428d24cf32" providerId="ADAL" clId="{3F26B701-AADC-4668-AAA4-FB7BA2B947B1}" dt="2020-06-19T17:20:47.042" v="16655" actId="790"/>
          <ac:spMkLst>
            <pc:docMk/>
            <pc:sldMk cId="1114432326" sldId="527"/>
            <ac:spMk id="53" creationId="{7151E05E-4B29-498A-BD10-CE75DA7C9F70}"/>
          </ac:spMkLst>
        </pc:spChg>
        <pc:spChg chg="mod">
          <ac:chgData name="Ragnhild Halvorsrud" userId="917ea340-fd63-490f-a7db-68428d24cf32" providerId="ADAL" clId="{3F26B701-AADC-4668-AAA4-FB7BA2B947B1}" dt="2020-06-19T17:20:47.044" v="16656" actId="790"/>
          <ac:spMkLst>
            <pc:docMk/>
            <pc:sldMk cId="1114432326" sldId="527"/>
            <ac:spMk id="55" creationId="{B862DF1C-2C09-4B75-802A-F8EF42486B6D}"/>
          </ac:spMkLst>
        </pc:spChg>
        <pc:spChg chg="add del mod">
          <ac:chgData name="Ragnhild Halvorsrud" userId="917ea340-fd63-490f-a7db-68428d24cf32" providerId="ADAL" clId="{3F26B701-AADC-4668-AAA4-FB7BA2B947B1}" dt="2020-06-19T10:46:45.906" v="9224" actId="478"/>
          <ac:spMkLst>
            <pc:docMk/>
            <pc:sldMk cId="1114432326" sldId="527"/>
            <ac:spMk id="57" creationId="{902879D4-8146-40D7-963A-CF813B85C88F}"/>
          </ac:spMkLst>
        </pc:spChg>
        <pc:spChg chg="add del mod">
          <ac:chgData name="Ragnhild Halvorsrud" userId="917ea340-fd63-490f-a7db-68428d24cf32" providerId="ADAL" clId="{3F26B701-AADC-4668-AAA4-FB7BA2B947B1}" dt="2020-06-19T10:46:45.906" v="9224" actId="478"/>
          <ac:spMkLst>
            <pc:docMk/>
            <pc:sldMk cId="1114432326" sldId="527"/>
            <ac:spMk id="58" creationId="{C56D76B0-0E6A-405E-9C44-B4E48B1F1EE2}"/>
          </ac:spMkLst>
        </pc:spChg>
        <pc:spChg chg="add mod">
          <ac:chgData name="Ragnhild Halvorsrud" userId="917ea340-fd63-490f-a7db-68428d24cf32" providerId="ADAL" clId="{3F26B701-AADC-4668-AAA4-FB7BA2B947B1}" dt="2020-06-19T17:20:47.046" v="16657" actId="790"/>
          <ac:spMkLst>
            <pc:docMk/>
            <pc:sldMk cId="1114432326" sldId="527"/>
            <ac:spMk id="59" creationId="{6265BC8B-E2D0-4D88-8BEE-93E20EE43D39}"/>
          </ac:spMkLst>
        </pc:spChg>
        <pc:spChg chg="add mod">
          <ac:chgData name="Ragnhild Halvorsrud" userId="917ea340-fd63-490f-a7db-68428d24cf32" providerId="ADAL" clId="{3F26B701-AADC-4668-AAA4-FB7BA2B947B1}" dt="2020-06-19T17:20:47.047" v="16658" actId="790"/>
          <ac:spMkLst>
            <pc:docMk/>
            <pc:sldMk cId="1114432326" sldId="527"/>
            <ac:spMk id="60" creationId="{1847E9C6-9E10-4A28-9AF3-BF0E287C7323}"/>
          </ac:spMkLst>
        </pc:spChg>
        <pc:spChg chg="add del mod">
          <ac:chgData name="Ragnhild Halvorsrud" userId="917ea340-fd63-490f-a7db-68428d24cf32" providerId="ADAL" clId="{3F26B701-AADC-4668-AAA4-FB7BA2B947B1}" dt="2020-06-19T10:46:45.906" v="9224" actId="478"/>
          <ac:spMkLst>
            <pc:docMk/>
            <pc:sldMk cId="1114432326" sldId="527"/>
            <ac:spMk id="61" creationId="{E75B1649-CE9E-4FEB-95A3-6E886CAD8D1B}"/>
          </ac:spMkLst>
        </pc:spChg>
        <pc:spChg chg="add del mod">
          <ac:chgData name="Ragnhild Halvorsrud" userId="917ea340-fd63-490f-a7db-68428d24cf32" providerId="ADAL" clId="{3F26B701-AADC-4668-AAA4-FB7BA2B947B1}" dt="2020-06-19T10:46:45.906" v="9224" actId="478"/>
          <ac:spMkLst>
            <pc:docMk/>
            <pc:sldMk cId="1114432326" sldId="527"/>
            <ac:spMk id="62" creationId="{7CB41466-E54C-4EC6-B5AA-61FF1DF87C06}"/>
          </ac:spMkLst>
        </pc:spChg>
        <pc:spChg chg="add mod">
          <ac:chgData name="Ragnhild Halvorsrud" userId="917ea340-fd63-490f-a7db-68428d24cf32" providerId="ADAL" clId="{3F26B701-AADC-4668-AAA4-FB7BA2B947B1}" dt="2020-06-19T17:20:47.049" v="16659" actId="790"/>
          <ac:spMkLst>
            <pc:docMk/>
            <pc:sldMk cId="1114432326" sldId="527"/>
            <ac:spMk id="63" creationId="{6C08B422-A8B1-46AB-95DE-D7CD0B72691E}"/>
          </ac:spMkLst>
        </pc:spChg>
        <pc:spChg chg="add mod">
          <ac:chgData name="Ragnhild Halvorsrud" userId="917ea340-fd63-490f-a7db-68428d24cf32" providerId="ADAL" clId="{3F26B701-AADC-4668-AAA4-FB7BA2B947B1}" dt="2020-06-19T17:20:47.051" v="16660" actId="790"/>
          <ac:spMkLst>
            <pc:docMk/>
            <pc:sldMk cId="1114432326" sldId="527"/>
            <ac:spMk id="64" creationId="{A03CBC9C-AA5F-4593-9954-F5E7940655E6}"/>
          </ac:spMkLst>
        </pc:spChg>
        <pc:spChg chg="add mod">
          <ac:chgData name="Ragnhild Halvorsrud" userId="917ea340-fd63-490f-a7db-68428d24cf32" providerId="ADAL" clId="{3F26B701-AADC-4668-AAA4-FB7BA2B947B1}" dt="2020-06-19T17:20:47.054" v="16661" actId="790"/>
          <ac:spMkLst>
            <pc:docMk/>
            <pc:sldMk cId="1114432326" sldId="527"/>
            <ac:spMk id="65" creationId="{168ABF85-E24E-4D85-8BFB-447D82BCDAC8}"/>
          </ac:spMkLst>
        </pc:spChg>
        <pc:spChg chg="add mod">
          <ac:chgData name="Ragnhild Halvorsrud" userId="917ea340-fd63-490f-a7db-68428d24cf32" providerId="ADAL" clId="{3F26B701-AADC-4668-AAA4-FB7BA2B947B1}" dt="2020-06-19T17:20:47.056" v="16662" actId="790"/>
          <ac:spMkLst>
            <pc:docMk/>
            <pc:sldMk cId="1114432326" sldId="527"/>
            <ac:spMk id="66" creationId="{6F1F8783-D7B4-4862-AFFF-712A3E762E60}"/>
          </ac:spMkLst>
        </pc:spChg>
        <pc:spChg chg="add mod">
          <ac:chgData name="Ragnhild Halvorsrud" userId="917ea340-fd63-490f-a7db-68428d24cf32" providerId="ADAL" clId="{3F26B701-AADC-4668-AAA4-FB7BA2B947B1}" dt="2020-06-19T17:20:47.058" v="16663" actId="790"/>
          <ac:spMkLst>
            <pc:docMk/>
            <pc:sldMk cId="1114432326" sldId="527"/>
            <ac:spMk id="67" creationId="{AD6DC88B-7525-4DA7-B640-054062C8D489}"/>
          </ac:spMkLst>
        </pc:spChg>
        <pc:spChg chg="add mod">
          <ac:chgData name="Ragnhild Halvorsrud" userId="917ea340-fd63-490f-a7db-68428d24cf32" providerId="ADAL" clId="{3F26B701-AADC-4668-AAA4-FB7BA2B947B1}" dt="2020-06-19T17:20:47.060" v="16664" actId="790"/>
          <ac:spMkLst>
            <pc:docMk/>
            <pc:sldMk cId="1114432326" sldId="527"/>
            <ac:spMk id="68" creationId="{9454F39B-CCE5-4F52-B876-FF6B9334106D}"/>
          </ac:spMkLst>
        </pc:spChg>
        <pc:grpChg chg="add del mod">
          <ac:chgData name="Ragnhild Halvorsrud" userId="917ea340-fd63-490f-a7db-68428d24cf32" providerId="ADAL" clId="{3F26B701-AADC-4668-AAA4-FB7BA2B947B1}" dt="2020-06-19T10:41:23.679" v="9026"/>
          <ac:grpSpMkLst>
            <pc:docMk/>
            <pc:sldMk cId="1114432326" sldId="527"/>
            <ac:grpSpMk id="15" creationId="{6AAC3B6E-9E9B-404D-ACE4-63254C9F901B}"/>
          </ac:grpSpMkLst>
        </pc:grpChg>
        <pc:grpChg chg="add del mod">
          <ac:chgData name="Ragnhild Halvorsrud" userId="917ea340-fd63-490f-a7db-68428d24cf32" providerId="ADAL" clId="{3F26B701-AADC-4668-AAA4-FB7BA2B947B1}" dt="2020-06-19T10:41:23.679" v="9026"/>
          <ac:grpSpMkLst>
            <pc:docMk/>
            <pc:sldMk cId="1114432326" sldId="527"/>
            <ac:grpSpMk id="24" creationId="{EEE8B9BC-5A00-4BAA-B024-EF0C50B36B5E}"/>
          </ac:grpSpMkLst>
        </pc:grpChg>
        <pc:grpChg chg="add mod">
          <ac:chgData name="Ragnhild Halvorsrud" userId="917ea340-fd63-490f-a7db-68428d24cf32" providerId="ADAL" clId="{3F26B701-AADC-4668-AAA4-FB7BA2B947B1}" dt="2020-06-19T10:41:23.705" v="9027"/>
          <ac:grpSpMkLst>
            <pc:docMk/>
            <pc:sldMk cId="1114432326" sldId="527"/>
            <ac:grpSpMk id="45" creationId="{B9B461C2-D905-4FCB-ABD3-7FD5442121B1}"/>
          </ac:grpSpMkLst>
        </pc:grpChg>
        <pc:grpChg chg="add mod">
          <ac:chgData name="Ragnhild Halvorsrud" userId="917ea340-fd63-490f-a7db-68428d24cf32" providerId="ADAL" clId="{3F26B701-AADC-4668-AAA4-FB7BA2B947B1}" dt="2020-06-19T10:41:23.705" v="9027"/>
          <ac:grpSpMkLst>
            <pc:docMk/>
            <pc:sldMk cId="1114432326" sldId="527"/>
            <ac:grpSpMk id="54" creationId="{AA8381FA-51B6-4611-A204-5B1FF6024445}"/>
          </ac:grpSpMkLst>
        </pc:grpChg>
        <pc:picChg chg="mod">
          <ac:chgData name="Ragnhild Halvorsrud" userId="917ea340-fd63-490f-a7db-68428d24cf32" providerId="ADAL" clId="{3F26B701-AADC-4668-AAA4-FB7BA2B947B1}" dt="2020-06-19T10:41:16.580" v="9025"/>
          <ac:picMkLst>
            <pc:docMk/>
            <pc:sldMk cId="1114432326" sldId="527"/>
            <ac:picMk id="17" creationId="{74DAF4E7-9448-4AF1-873C-FB6C2F260ED3}"/>
          </ac:picMkLst>
        </pc:picChg>
        <pc:picChg chg="mod">
          <ac:chgData name="Ragnhild Halvorsrud" userId="917ea340-fd63-490f-a7db-68428d24cf32" providerId="ADAL" clId="{3F26B701-AADC-4668-AAA4-FB7BA2B947B1}" dt="2020-06-19T10:41:16.580" v="9025"/>
          <ac:picMkLst>
            <pc:docMk/>
            <pc:sldMk cId="1114432326" sldId="527"/>
            <ac:picMk id="26" creationId="{BE6BF280-9342-4FF4-85BB-DBF998171C47}"/>
          </ac:picMkLst>
        </pc:picChg>
        <pc:picChg chg="mod">
          <ac:chgData name="Ragnhild Halvorsrud" userId="917ea340-fd63-490f-a7db-68428d24cf32" providerId="ADAL" clId="{3F26B701-AADC-4668-AAA4-FB7BA2B947B1}" dt="2020-06-19T10:41:23.705" v="9027"/>
          <ac:picMkLst>
            <pc:docMk/>
            <pc:sldMk cId="1114432326" sldId="527"/>
            <ac:picMk id="47" creationId="{91C34DB2-A9F8-4388-832D-E69226D02EE5}"/>
          </ac:picMkLst>
        </pc:picChg>
        <pc:picChg chg="mod">
          <ac:chgData name="Ragnhild Halvorsrud" userId="917ea340-fd63-490f-a7db-68428d24cf32" providerId="ADAL" clId="{3F26B701-AADC-4668-AAA4-FB7BA2B947B1}" dt="2020-06-19T10:41:23.705" v="9027"/>
          <ac:picMkLst>
            <pc:docMk/>
            <pc:sldMk cId="1114432326" sldId="527"/>
            <ac:picMk id="56" creationId="{DB8A362E-9D0E-46EE-9E2E-3635EC712C2B}"/>
          </ac:picMkLst>
        </pc:picChg>
      </pc:sldChg>
      <pc:sldChg chg="addSp delSp modSp add mod modNotes">
        <pc:chgData name="Ragnhild Halvorsrud" userId="917ea340-fd63-490f-a7db-68428d24cf32" providerId="ADAL" clId="{3F26B701-AADC-4668-AAA4-FB7BA2B947B1}" dt="2020-06-19T17:20:47.124" v="16698" actId="790"/>
        <pc:sldMkLst>
          <pc:docMk/>
          <pc:sldMk cId="2593434447" sldId="528"/>
        </pc:sldMkLst>
        <pc:spChg chg="mod">
          <ac:chgData name="Ragnhild Halvorsrud" userId="917ea340-fd63-490f-a7db-68428d24cf32" providerId="ADAL" clId="{3F26B701-AADC-4668-AAA4-FB7BA2B947B1}" dt="2020-06-19T17:20:47.065" v="16667" actId="790"/>
          <ac:spMkLst>
            <pc:docMk/>
            <pc:sldMk cId="2593434447" sldId="528"/>
            <ac:spMk id="2" creationId="{CEF0584D-E78C-408F-A464-AF661D7CD2F8}"/>
          </ac:spMkLst>
        </pc:spChg>
        <pc:spChg chg="mod">
          <ac:chgData name="Ragnhild Halvorsrud" userId="917ea340-fd63-490f-a7db-68428d24cf32" providerId="ADAL" clId="{3F26B701-AADC-4668-AAA4-FB7BA2B947B1}" dt="2020-06-19T17:20:47.067" v="16668" actId="790"/>
          <ac:spMkLst>
            <pc:docMk/>
            <pc:sldMk cId="2593434447" sldId="528"/>
            <ac:spMk id="4" creationId="{359912B9-4EB6-42C7-BF37-C605F081559D}"/>
          </ac:spMkLst>
        </pc:spChg>
        <pc:spChg chg="add del mod">
          <ac:chgData name="Ragnhild Halvorsrud" userId="917ea340-fd63-490f-a7db-68428d24cf32" providerId="ADAL" clId="{3F26B701-AADC-4668-AAA4-FB7BA2B947B1}" dt="2020-06-19T10:46:34.318" v="9221"/>
          <ac:spMkLst>
            <pc:docMk/>
            <pc:sldMk cId="2593434447" sldId="528"/>
            <ac:spMk id="5" creationId="{DD5D9151-B292-47DA-A201-08C44BF99A28}"/>
          </ac:spMkLst>
        </pc:spChg>
        <pc:spChg chg="add del mod">
          <ac:chgData name="Ragnhild Halvorsrud" userId="917ea340-fd63-490f-a7db-68428d24cf32" providerId="ADAL" clId="{3F26B701-AADC-4668-AAA4-FB7BA2B947B1}" dt="2020-06-19T10:46:34.318" v="9221"/>
          <ac:spMkLst>
            <pc:docMk/>
            <pc:sldMk cId="2593434447" sldId="528"/>
            <ac:spMk id="6" creationId="{2CF06064-B70B-4BF6-AA14-65CC74978EA5}"/>
          </ac:spMkLst>
        </pc:spChg>
        <pc:spChg chg="add del mod">
          <ac:chgData name="Ragnhild Halvorsrud" userId="917ea340-fd63-490f-a7db-68428d24cf32" providerId="ADAL" clId="{3F26B701-AADC-4668-AAA4-FB7BA2B947B1}" dt="2020-06-19T10:46:34.318" v="9221"/>
          <ac:spMkLst>
            <pc:docMk/>
            <pc:sldMk cId="2593434447" sldId="528"/>
            <ac:spMk id="7" creationId="{200D4063-85CC-4E94-B5E0-E658894A83F5}"/>
          </ac:spMkLst>
        </pc:spChg>
        <pc:spChg chg="add del mod">
          <ac:chgData name="Ragnhild Halvorsrud" userId="917ea340-fd63-490f-a7db-68428d24cf32" providerId="ADAL" clId="{3F26B701-AADC-4668-AAA4-FB7BA2B947B1}" dt="2020-06-19T10:46:34.318" v="9221"/>
          <ac:spMkLst>
            <pc:docMk/>
            <pc:sldMk cId="2593434447" sldId="528"/>
            <ac:spMk id="8" creationId="{297AC024-239D-444A-9E53-2B85D3E3ED56}"/>
          </ac:spMkLst>
        </pc:spChg>
        <pc:spChg chg="add del mod">
          <ac:chgData name="Ragnhild Halvorsrud" userId="917ea340-fd63-490f-a7db-68428d24cf32" providerId="ADAL" clId="{3F26B701-AADC-4668-AAA4-FB7BA2B947B1}" dt="2020-06-19T10:46:34.318" v="9221"/>
          <ac:spMkLst>
            <pc:docMk/>
            <pc:sldMk cId="2593434447" sldId="528"/>
            <ac:spMk id="9" creationId="{FA9CF6C2-028A-4B62-A1C1-35B416ECE889}"/>
          </ac:spMkLst>
        </pc:spChg>
        <pc:spChg chg="add del mod">
          <ac:chgData name="Ragnhild Halvorsrud" userId="917ea340-fd63-490f-a7db-68428d24cf32" providerId="ADAL" clId="{3F26B701-AADC-4668-AAA4-FB7BA2B947B1}" dt="2020-06-19T10:46:34.318" v="9221"/>
          <ac:spMkLst>
            <pc:docMk/>
            <pc:sldMk cId="2593434447" sldId="528"/>
            <ac:spMk id="10" creationId="{6FD45BB6-4CE4-4FC6-8BDE-B447D8FE6B81}"/>
          </ac:spMkLst>
        </pc:spChg>
        <pc:spChg chg="add del mod">
          <ac:chgData name="Ragnhild Halvorsrud" userId="917ea340-fd63-490f-a7db-68428d24cf32" providerId="ADAL" clId="{3F26B701-AADC-4668-AAA4-FB7BA2B947B1}" dt="2020-06-19T10:46:34.318" v="9221"/>
          <ac:spMkLst>
            <pc:docMk/>
            <pc:sldMk cId="2593434447" sldId="528"/>
            <ac:spMk id="11" creationId="{6C072E62-D94C-471B-8EE3-C5BA1CF98B22}"/>
          </ac:spMkLst>
        </pc:spChg>
        <pc:spChg chg="add del mod">
          <ac:chgData name="Ragnhild Halvorsrud" userId="917ea340-fd63-490f-a7db-68428d24cf32" providerId="ADAL" clId="{3F26B701-AADC-4668-AAA4-FB7BA2B947B1}" dt="2020-06-19T10:46:34.318" v="9221"/>
          <ac:spMkLst>
            <pc:docMk/>
            <pc:sldMk cId="2593434447" sldId="528"/>
            <ac:spMk id="12" creationId="{02745A24-E36E-4BB6-8E48-61ABE0BBC443}"/>
          </ac:spMkLst>
        </pc:spChg>
        <pc:spChg chg="add del mod">
          <ac:chgData name="Ragnhild Halvorsrud" userId="917ea340-fd63-490f-a7db-68428d24cf32" providerId="ADAL" clId="{3F26B701-AADC-4668-AAA4-FB7BA2B947B1}" dt="2020-06-19T10:46:34.318" v="9221"/>
          <ac:spMkLst>
            <pc:docMk/>
            <pc:sldMk cId="2593434447" sldId="528"/>
            <ac:spMk id="13" creationId="{DA5EBFE3-A5FD-4730-8CF8-F94DCE619E82}"/>
          </ac:spMkLst>
        </pc:spChg>
        <pc:spChg chg="add del mod">
          <ac:chgData name="Ragnhild Halvorsrud" userId="917ea340-fd63-490f-a7db-68428d24cf32" providerId="ADAL" clId="{3F26B701-AADC-4668-AAA4-FB7BA2B947B1}" dt="2020-06-19T10:46:34.318" v="9221"/>
          <ac:spMkLst>
            <pc:docMk/>
            <pc:sldMk cId="2593434447" sldId="528"/>
            <ac:spMk id="14" creationId="{F3DE0C89-AD2B-4B8C-B828-D9DDB992AE04}"/>
          </ac:spMkLst>
        </pc:spChg>
        <pc:spChg chg="add del mod">
          <ac:chgData name="Ragnhild Halvorsrud" userId="917ea340-fd63-490f-a7db-68428d24cf32" providerId="ADAL" clId="{3F26B701-AADC-4668-AAA4-FB7BA2B947B1}" dt="2020-06-19T10:46:34.318" v="9221"/>
          <ac:spMkLst>
            <pc:docMk/>
            <pc:sldMk cId="2593434447" sldId="528"/>
            <ac:spMk id="15" creationId="{ABCA29FA-0179-4401-A6D7-4D24D32D688D}"/>
          </ac:spMkLst>
        </pc:spChg>
        <pc:spChg chg="add del mod">
          <ac:chgData name="Ragnhild Halvorsrud" userId="917ea340-fd63-490f-a7db-68428d24cf32" providerId="ADAL" clId="{3F26B701-AADC-4668-AAA4-FB7BA2B947B1}" dt="2020-06-19T10:46:34.318" v="9221"/>
          <ac:spMkLst>
            <pc:docMk/>
            <pc:sldMk cId="2593434447" sldId="528"/>
            <ac:spMk id="16" creationId="{DF6CBF17-613D-4D86-A02D-8BB542431F88}"/>
          </ac:spMkLst>
        </pc:spChg>
        <pc:spChg chg="add del mod">
          <ac:chgData name="Ragnhild Halvorsrud" userId="917ea340-fd63-490f-a7db-68428d24cf32" providerId="ADAL" clId="{3F26B701-AADC-4668-AAA4-FB7BA2B947B1}" dt="2020-06-19T10:46:34.318" v="9221"/>
          <ac:spMkLst>
            <pc:docMk/>
            <pc:sldMk cId="2593434447" sldId="528"/>
            <ac:spMk id="17" creationId="{1179C34B-B3EB-4C24-9F66-662C953FB025}"/>
          </ac:spMkLst>
        </pc:spChg>
        <pc:spChg chg="add del mod">
          <ac:chgData name="Ragnhild Halvorsrud" userId="917ea340-fd63-490f-a7db-68428d24cf32" providerId="ADAL" clId="{3F26B701-AADC-4668-AAA4-FB7BA2B947B1}" dt="2020-06-19T10:46:34.318" v="9221"/>
          <ac:spMkLst>
            <pc:docMk/>
            <pc:sldMk cId="2593434447" sldId="528"/>
            <ac:spMk id="18" creationId="{04FEE8F9-6F23-467A-B60A-42EA2B917707}"/>
          </ac:spMkLst>
        </pc:spChg>
        <pc:spChg chg="add del mod">
          <ac:chgData name="Ragnhild Halvorsrud" userId="917ea340-fd63-490f-a7db-68428d24cf32" providerId="ADAL" clId="{3F26B701-AADC-4668-AAA4-FB7BA2B947B1}" dt="2020-06-19T10:46:34.318" v="9221"/>
          <ac:spMkLst>
            <pc:docMk/>
            <pc:sldMk cId="2593434447" sldId="528"/>
            <ac:spMk id="19" creationId="{871D3604-ADE9-4CD7-8BAD-8E8EAAB579F9}"/>
          </ac:spMkLst>
        </pc:spChg>
        <pc:spChg chg="add del mod">
          <ac:chgData name="Ragnhild Halvorsrud" userId="917ea340-fd63-490f-a7db-68428d24cf32" providerId="ADAL" clId="{3F26B701-AADC-4668-AAA4-FB7BA2B947B1}" dt="2020-06-19T10:46:34.318" v="9221"/>
          <ac:spMkLst>
            <pc:docMk/>
            <pc:sldMk cId="2593434447" sldId="528"/>
            <ac:spMk id="20" creationId="{BFCAD838-AE35-4B31-AE2C-AEB3E64CF0C7}"/>
          </ac:spMkLst>
        </pc:spChg>
        <pc:spChg chg="mod">
          <ac:chgData name="Ragnhild Halvorsrud" userId="917ea340-fd63-490f-a7db-68428d24cf32" providerId="ADAL" clId="{3F26B701-AADC-4668-AAA4-FB7BA2B947B1}" dt="2020-06-19T10:46:29.658" v="9220"/>
          <ac:spMkLst>
            <pc:docMk/>
            <pc:sldMk cId="2593434447" sldId="528"/>
            <ac:spMk id="22" creationId="{F3193944-B11B-4E6D-82EE-EC3542A5EE34}"/>
          </ac:spMkLst>
        </pc:spChg>
        <pc:spChg chg="add del mod">
          <ac:chgData name="Ragnhild Halvorsrud" userId="917ea340-fd63-490f-a7db-68428d24cf32" providerId="ADAL" clId="{3F26B701-AADC-4668-AAA4-FB7BA2B947B1}" dt="2020-06-19T10:46:34.318" v="9221"/>
          <ac:spMkLst>
            <pc:docMk/>
            <pc:sldMk cId="2593434447" sldId="528"/>
            <ac:spMk id="24" creationId="{2DEFF43F-73B3-40FB-9DFB-6E836E65E9B6}"/>
          </ac:spMkLst>
        </pc:spChg>
        <pc:spChg chg="add del mod">
          <ac:chgData name="Ragnhild Halvorsrud" userId="917ea340-fd63-490f-a7db-68428d24cf32" providerId="ADAL" clId="{3F26B701-AADC-4668-AAA4-FB7BA2B947B1}" dt="2020-06-19T10:46:34.318" v="9221"/>
          <ac:spMkLst>
            <pc:docMk/>
            <pc:sldMk cId="2593434447" sldId="528"/>
            <ac:spMk id="25" creationId="{6AF743D7-0BA1-40C2-BFA3-90440A154EB8}"/>
          </ac:spMkLst>
        </pc:spChg>
        <pc:spChg chg="add del mod">
          <ac:chgData name="Ragnhild Halvorsrud" userId="917ea340-fd63-490f-a7db-68428d24cf32" providerId="ADAL" clId="{3F26B701-AADC-4668-AAA4-FB7BA2B947B1}" dt="2020-06-19T10:46:34.318" v="9221"/>
          <ac:spMkLst>
            <pc:docMk/>
            <pc:sldMk cId="2593434447" sldId="528"/>
            <ac:spMk id="26" creationId="{4A59569C-EFE9-4D95-B1AC-8874116C57DD}"/>
          </ac:spMkLst>
        </pc:spChg>
        <pc:spChg chg="add del mod">
          <ac:chgData name="Ragnhild Halvorsrud" userId="917ea340-fd63-490f-a7db-68428d24cf32" providerId="ADAL" clId="{3F26B701-AADC-4668-AAA4-FB7BA2B947B1}" dt="2020-06-19T10:46:34.318" v="9221"/>
          <ac:spMkLst>
            <pc:docMk/>
            <pc:sldMk cId="2593434447" sldId="528"/>
            <ac:spMk id="27" creationId="{BAC3EDD8-F868-43F7-A212-CBC7E4F76E19}"/>
          </ac:spMkLst>
        </pc:spChg>
        <pc:spChg chg="add del mod">
          <ac:chgData name="Ragnhild Halvorsrud" userId="917ea340-fd63-490f-a7db-68428d24cf32" providerId="ADAL" clId="{3F26B701-AADC-4668-AAA4-FB7BA2B947B1}" dt="2020-06-19T10:46:34.318" v="9221"/>
          <ac:spMkLst>
            <pc:docMk/>
            <pc:sldMk cId="2593434447" sldId="528"/>
            <ac:spMk id="28" creationId="{83155264-05E1-4590-B1A0-B904A31FEEB1}"/>
          </ac:spMkLst>
        </pc:spChg>
        <pc:spChg chg="add del mod">
          <ac:chgData name="Ragnhild Halvorsrud" userId="917ea340-fd63-490f-a7db-68428d24cf32" providerId="ADAL" clId="{3F26B701-AADC-4668-AAA4-FB7BA2B947B1}" dt="2020-06-19T10:46:34.318" v="9221"/>
          <ac:spMkLst>
            <pc:docMk/>
            <pc:sldMk cId="2593434447" sldId="528"/>
            <ac:spMk id="29" creationId="{695CB219-CF90-45AF-87E9-B5C0CD3FE615}"/>
          </ac:spMkLst>
        </pc:spChg>
        <pc:spChg chg="add del mod">
          <ac:chgData name="Ragnhild Halvorsrud" userId="917ea340-fd63-490f-a7db-68428d24cf32" providerId="ADAL" clId="{3F26B701-AADC-4668-AAA4-FB7BA2B947B1}" dt="2020-06-19T10:46:34.318" v="9221"/>
          <ac:spMkLst>
            <pc:docMk/>
            <pc:sldMk cId="2593434447" sldId="528"/>
            <ac:spMk id="30" creationId="{148A81DB-8E03-4200-A043-53F6EFA8C018}"/>
          </ac:spMkLst>
        </pc:spChg>
        <pc:spChg chg="add del mod">
          <ac:chgData name="Ragnhild Halvorsrud" userId="917ea340-fd63-490f-a7db-68428d24cf32" providerId="ADAL" clId="{3F26B701-AADC-4668-AAA4-FB7BA2B947B1}" dt="2020-06-19T10:46:34.318" v="9221"/>
          <ac:spMkLst>
            <pc:docMk/>
            <pc:sldMk cId="2593434447" sldId="528"/>
            <ac:spMk id="31" creationId="{D549D5C3-6012-49BC-BAFE-F969D11920AC}"/>
          </ac:spMkLst>
        </pc:spChg>
        <pc:spChg chg="add del mod">
          <ac:chgData name="Ragnhild Halvorsrud" userId="917ea340-fd63-490f-a7db-68428d24cf32" providerId="ADAL" clId="{3F26B701-AADC-4668-AAA4-FB7BA2B947B1}" dt="2020-06-19T10:46:34.318" v="9221"/>
          <ac:spMkLst>
            <pc:docMk/>
            <pc:sldMk cId="2593434447" sldId="528"/>
            <ac:spMk id="32" creationId="{84C004DB-CD45-4D5F-8D99-CFB295B0444D}"/>
          </ac:spMkLst>
        </pc:spChg>
        <pc:spChg chg="add del mod">
          <ac:chgData name="Ragnhild Halvorsrud" userId="917ea340-fd63-490f-a7db-68428d24cf32" providerId="ADAL" clId="{3F26B701-AADC-4668-AAA4-FB7BA2B947B1}" dt="2020-06-19T10:46:34.318" v="9221"/>
          <ac:spMkLst>
            <pc:docMk/>
            <pc:sldMk cId="2593434447" sldId="528"/>
            <ac:spMk id="33" creationId="{AB93CB4D-9FFC-403F-8722-649D647F22D6}"/>
          </ac:spMkLst>
        </pc:spChg>
        <pc:spChg chg="mod">
          <ac:chgData name="Ragnhild Halvorsrud" userId="917ea340-fd63-490f-a7db-68428d24cf32" providerId="ADAL" clId="{3F26B701-AADC-4668-AAA4-FB7BA2B947B1}" dt="2020-06-19T10:46:29.658" v="9220"/>
          <ac:spMkLst>
            <pc:docMk/>
            <pc:sldMk cId="2593434447" sldId="528"/>
            <ac:spMk id="35" creationId="{DEBFB4AA-1FDE-4B4C-96FF-66BFAACCFD47}"/>
          </ac:spMkLst>
        </pc:spChg>
        <pc:spChg chg="add del mod">
          <ac:chgData name="Ragnhild Halvorsrud" userId="917ea340-fd63-490f-a7db-68428d24cf32" providerId="ADAL" clId="{3F26B701-AADC-4668-AAA4-FB7BA2B947B1}" dt="2020-06-19T10:46:34.318" v="9221"/>
          <ac:spMkLst>
            <pc:docMk/>
            <pc:sldMk cId="2593434447" sldId="528"/>
            <ac:spMk id="37" creationId="{89EAF1E0-DAEC-4DEB-94B7-D64CDDEAC57B}"/>
          </ac:spMkLst>
        </pc:spChg>
        <pc:spChg chg="add mod">
          <ac:chgData name="Ragnhild Halvorsrud" userId="917ea340-fd63-490f-a7db-68428d24cf32" providerId="ADAL" clId="{3F26B701-AADC-4668-AAA4-FB7BA2B947B1}" dt="2020-06-19T17:20:47.069" v="16669" actId="790"/>
          <ac:spMkLst>
            <pc:docMk/>
            <pc:sldMk cId="2593434447" sldId="528"/>
            <ac:spMk id="38" creationId="{F4EA5477-06D9-491E-8487-66C3FDCFF64C}"/>
          </ac:spMkLst>
        </pc:spChg>
        <pc:spChg chg="add mod">
          <ac:chgData name="Ragnhild Halvorsrud" userId="917ea340-fd63-490f-a7db-68428d24cf32" providerId="ADAL" clId="{3F26B701-AADC-4668-AAA4-FB7BA2B947B1}" dt="2020-06-19T17:20:47.071" v="16670" actId="790"/>
          <ac:spMkLst>
            <pc:docMk/>
            <pc:sldMk cId="2593434447" sldId="528"/>
            <ac:spMk id="39" creationId="{2013583C-029C-46FB-8370-E5999342A226}"/>
          </ac:spMkLst>
        </pc:spChg>
        <pc:spChg chg="add mod">
          <ac:chgData name="Ragnhild Halvorsrud" userId="917ea340-fd63-490f-a7db-68428d24cf32" providerId="ADAL" clId="{3F26B701-AADC-4668-AAA4-FB7BA2B947B1}" dt="2020-06-19T17:20:47.072" v="16671" actId="790"/>
          <ac:spMkLst>
            <pc:docMk/>
            <pc:sldMk cId="2593434447" sldId="528"/>
            <ac:spMk id="40" creationId="{6D595090-7D12-424A-84D7-739CD4B6AEF0}"/>
          </ac:spMkLst>
        </pc:spChg>
        <pc:spChg chg="add mod">
          <ac:chgData name="Ragnhild Halvorsrud" userId="917ea340-fd63-490f-a7db-68428d24cf32" providerId="ADAL" clId="{3F26B701-AADC-4668-AAA4-FB7BA2B947B1}" dt="2020-06-19T17:20:47.074" v="16672" actId="790"/>
          <ac:spMkLst>
            <pc:docMk/>
            <pc:sldMk cId="2593434447" sldId="528"/>
            <ac:spMk id="41" creationId="{D8F12F7A-4B76-4EC2-8A47-A00C6509BBFA}"/>
          </ac:spMkLst>
        </pc:spChg>
        <pc:spChg chg="add mod">
          <ac:chgData name="Ragnhild Halvorsrud" userId="917ea340-fd63-490f-a7db-68428d24cf32" providerId="ADAL" clId="{3F26B701-AADC-4668-AAA4-FB7BA2B947B1}" dt="2020-06-19T17:20:47.075" v="16673" actId="790"/>
          <ac:spMkLst>
            <pc:docMk/>
            <pc:sldMk cId="2593434447" sldId="528"/>
            <ac:spMk id="42" creationId="{45291FD0-8BC7-48B0-BEBA-2DAEF675D052}"/>
          </ac:spMkLst>
        </pc:spChg>
        <pc:spChg chg="add mod">
          <ac:chgData name="Ragnhild Halvorsrud" userId="917ea340-fd63-490f-a7db-68428d24cf32" providerId="ADAL" clId="{3F26B701-AADC-4668-AAA4-FB7BA2B947B1}" dt="2020-06-19T17:20:47.077" v="16674" actId="790"/>
          <ac:spMkLst>
            <pc:docMk/>
            <pc:sldMk cId="2593434447" sldId="528"/>
            <ac:spMk id="43" creationId="{61F39AC2-D2B0-4429-BA35-B9FD0A5D49D9}"/>
          </ac:spMkLst>
        </pc:spChg>
        <pc:spChg chg="add mod">
          <ac:chgData name="Ragnhild Halvorsrud" userId="917ea340-fd63-490f-a7db-68428d24cf32" providerId="ADAL" clId="{3F26B701-AADC-4668-AAA4-FB7BA2B947B1}" dt="2020-06-19T17:20:47.079" v="16675" actId="790"/>
          <ac:spMkLst>
            <pc:docMk/>
            <pc:sldMk cId="2593434447" sldId="528"/>
            <ac:spMk id="44" creationId="{9A1F5564-5C11-4EDA-8C22-4B4222E55ABA}"/>
          </ac:spMkLst>
        </pc:spChg>
        <pc:spChg chg="add mod">
          <ac:chgData name="Ragnhild Halvorsrud" userId="917ea340-fd63-490f-a7db-68428d24cf32" providerId="ADAL" clId="{3F26B701-AADC-4668-AAA4-FB7BA2B947B1}" dt="2020-06-19T17:20:47.081" v="16676" actId="790"/>
          <ac:spMkLst>
            <pc:docMk/>
            <pc:sldMk cId="2593434447" sldId="528"/>
            <ac:spMk id="45" creationId="{9306A40F-0BA8-47D9-A70D-C5E3FA1F3DF2}"/>
          </ac:spMkLst>
        </pc:spChg>
        <pc:spChg chg="add mod">
          <ac:chgData name="Ragnhild Halvorsrud" userId="917ea340-fd63-490f-a7db-68428d24cf32" providerId="ADAL" clId="{3F26B701-AADC-4668-AAA4-FB7BA2B947B1}" dt="2020-06-19T17:20:47.083" v="16677" actId="790"/>
          <ac:spMkLst>
            <pc:docMk/>
            <pc:sldMk cId="2593434447" sldId="528"/>
            <ac:spMk id="46" creationId="{6D1CEB70-9CC2-42B6-A373-377A3F130A07}"/>
          </ac:spMkLst>
        </pc:spChg>
        <pc:spChg chg="add mod">
          <ac:chgData name="Ragnhild Halvorsrud" userId="917ea340-fd63-490f-a7db-68428d24cf32" providerId="ADAL" clId="{3F26B701-AADC-4668-AAA4-FB7BA2B947B1}" dt="2020-06-19T17:20:47.085" v="16678" actId="790"/>
          <ac:spMkLst>
            <pc:docMk/>
            <pc:sldMk cId="2593434447" sldId="528"/>
            <ac:spMk id="47" creationId="{5E4D992D-EE0A-487E-8305-CAA8B6C4001C}"/>
          </ac:spMkLst>
        </pc:spChg>
        <pc:spChg chg="add mod">
          <ac:chgData name="Ragnhild Halvorsrud" userId="917ea340-fd63-490f-a7db-68428d24cf32" providerId="ADAL" clId="{3F26B701-AADC-4668-AAA4-FB7BA2B947B1}" dt="2020-06-19T17:20:47.087" v="16679" actId="790"/>
          <ac:spMkLst>
            <pc:docMk/>
            <pc:sldMk cId="2593434447" sldId="528"/>
            <ac:spMk id="48" creationId="{041122E5-F37A-4E33-A93A-08411EC80C79}"/>
          </ac:spMkLst>
        </pc:spChg>
        <pc:spChg chg="add mod">
          <ac:chgData name="Ragnhild Halvorsrud" userId="917ea340-fd63-490f-a7db-68428d24cf32" providerId="ADAL" clId="{3F26B701-AADC-4668-AAA4-FB7BA2B947B1}" dt="2020-06-19T17:20:47.089" v="16680" actId="790"/>
          <ac:spMkLst>
            <pc:docMk/>
            <pc:sldMk cId="2593434447" sldId="528"/>
            <ac:spMk id="49" creationId="{1875139B-C8DB-4A05-B485-949DCA7FB5DC}"/>
          </ac:spMkLst>
        </pc:spChg>
        <pc:spChg chg="add mod">
          <ac:chgData name="Ragnhild Halvorsrud" userId="917ea340-fd63-490f-a7db-68428d24cf32" providerId="ADAL" clId="{3F26B701-AADC-4668-AAA4-FB7BA2B947B1}" dt="2020-06-19T17:20:47.091" v="16681" actId="790"/>
          <ac:spMkLst>
            <pc:docMk/>
            <pc:sldMk cId="2593434447" sldId="528"/>
            <ac:spMk id="50" creationId="{75FD13BA-2429-4CAD-AAF2-05C76740ABFC}"/>
          </ac:spMkLst>
        </pc:spChg>
        <pc:spChg chg="add mod">
          <ac:chgData name="Ragnhild Halvorsrud" userId="917ea340-fd63-490f-a7db-68428d24cf32" providerId="ADAL" clId="{3F26B701-AADC-4668-AAA4-FB7BA2B947B1}" dt="2020-06-19T17:20:47.093" v="16682" actId="790"/>
          <ac:spMkLst>
            <pc:docMk/>
            <pc:sldMk cId="2593434447" sldId="528"/>
            <ac:spMk id="51" creationId="{73FC14B7-6CB9-446D-BB5F-8A06B8945532}"/>
          </ac:spMkLst>
        </pc:spChg>
        <pc:spChg chg="add mod">
          <ac:chgData name="Ragnhild Halvorsrud" userId="917ea340-fd63-490f-a7db-68428d24cf32" providerId="ADAL" clId="{3F26B701-AADC-4668-AAA4-FB7BA2B947B1}" dt="2020-06-19T17:20:47.095" v="16683" actId="790"/>
          <ac:spMkLst>
            <pc:docMk/>
            <pc:sldMk cId="2593434447" sldId="528"/>
            <ac:spMk id="52" creationId="{CD9BA930-6784-4217-831B-44DA877F62E7}"/>
          </ac:spMkLst>
        </pc:spChg>
        <pc:spChg chg="add mod">
          <ac:chgData name="Ragnhild Halvorsrud" userId="917ea340-fd63-490f-a7db-68428d24cf32" providerId="ADAL" clId="{3F26B701-AADC-4668-AAA4-FB7BA2B947B1}" dt="2020-06-19T17:20:47.097" v="16684" actId="790"/>
          <ac:spMkLst>
            <pc:docMk/>
            <pc:sldMk cId="2593434447" sldId="528"/>
            <ac:spMk id="53" creationId="{6FF3241C-9A96-4FE2-89A1-921FFA6DBF9E}"/>
          </ac:spMkLst>
        </pc:spChg>
        <pc:spChg chg="mod">
          <ac:chgData name="Ragnhild Halvorsrud" userId="917ea340-fd63-490f-a7db-68428d24cf32" providerId="ADAL" clId="{3F26B701-AADC-4668-AAA4-FB7BA2B947B1}" dt="2020-06-19T17:20:47.098" v="16685" actId="790"/>
          <ac:spMkLst>
            <pc:docMk/>
            <pc:sldMk cId="2593434447" sldId="528"/>
            <ac:spMk id="55" creationId="{AB6C1E75-BE1F-438D-806C-34110C4BE8E1}"/>
          </ac:spMkLst>
        </pc:spChg>
        <pc:spChg chg="add mod">
          <ac:chgData name="Ragnhild Halvorsrud" userId="917ea340-fd63-490f-a7db-68428d24cf32" providerId="ADAL" clId="{3F26B701-AADC-4668-AAA4-FB7BA2B947B1}" dt="2020-06-19T17:20:47.101" v="16686" actId="790"/>
          <ac:spMkLst>
            <pc:docMk/>
            <pc:sldMk cId="2593434447" sldId="528"/>
            <ac:spMk id="57" creationId="{6E496855-50DF-4233-A084-AF7272A8FE47}"/>
          </ac:spMkLst>
        </pc:spChg>
        <pc:spChg chg="add mod">
          <ac:chgData name="Ragnhild Halvorsrud" userId="917ea340-fd63-490f-a7db-68428d24cf32" providerId="ADAL" clId="{3F26B701-AADC-4668-AAA4-FB7BA2B947B1}" dt="2020-06-19T17:20:47.102" v="16687" actId="790"/>
          <ac:spMkLst>
            <pc:docMk/>
            <pc:sldMk cId="2593434447" sldId="528"/>
            <ac:spMk id="58" creationId="{7C1B3498-D97F-4A59-AF3E-9288478381A8}"/>
          </ac:spMkLst>
        </pc:spChg>
        <pc:spChg chg="add mod">
          <ac:chgData name="Ragnhild Halvorsrud" userId="917ea340-fd63-490f-a7db-68428d24cf32" providerId="ADAL" clId="{3F26B701-AADC-4668-AAA4-FB7BA2B947B1}" dt="2020-06-19T17:20:47.106" v="16688" actId="790"/>
          <ac:spMkLst>
            <pc:docMk/>
            <pc:sldMk cId="2593434447" sldId="528"/>
            <ac:spMk id="59" creationId="{F737CE89-6E95-47FE-B6B3-7B11DD22BC58}"/>
          </ac:spMkLst>
        </pc:spChg>
        <pc:spChg chg="add mod">
          <ac:chgData name="Ragnhild Halvorsrud" userId="917ea340-fd63-490f-a7db-68428d24cf32" providerId="ADAL" clId="{3F26B701-AADC-4668-AAA4-FB7BA2B947B1}" dt="2020-06-19T17:20:47.108" v="16689" actId="790"/>
          <ac:spMkLst>
            <pc:docMk/>
            <pc:sldMk cId="2593434447" sldId="528"/>
            <ac:spMk id="60" creationId="{38BB0CB6-3620-462B-9880-E6522C1597B7}"/>
          </ac:spMkLst>
        </pc:spChg>
        <pc:spChg chg="add mod">
          <ac:chgData name="Ragnhild Halvorsrud" userId="917ea340-fd63-490f-a7db-68428d24cf32" providerId="ADAL" clId="{3F26B701-AADC-4668-AAA4-FB7BA2B947B1}" dt="2020-06-19T17:20:47.110" v="16690" actId="790"/>
          <ac:spMkLst>
            <pc:docMk/>
            <pc:sldMk cId="2593434447" sldId="528"/>
            <ac:spMk id="61" creationId="{6EC7742A-ADA8-4A50-AF91-783BE6D12410}"/>
          </ac:spMkLst>
        </pc:spChg>
        <pc:spChg chg="add mod">
          <ac:chgData name="Ragnhild Halvorsrud" userId="917ea340-fd63-490f-a7db-68428d24cf32" providerId="ADAL" clId="{3F26B701-AADC-4668-AAA4-FB7BA2B947B1}" dt="2020-06-19T17:20:47.111" v="16691" actId="790"/>
          <ac:spMkLst>
            <pc:docMk/>
            <pc:sldMk cId="2593434447" sldId="528"/>
            <ac:spMk id="62" creationId="{FC3ACBEF-33C6-499A-866E-98A09FB5BFC4}"/>
          </ac:spMkLst>
        </pc:spChg>
        <pc:spChg chg="add mod">
          <ac:chgData name="Ragnhild Halvorsrud" userId="917ea340-fd63-490f-a7db-68428d24cf32" providerId="ADAL" clId="{3F26B701-AADC-4668-AAA4-FB7BA2B947B1}" dt="2020-06-19T17:20:47.113" v="16692" actId="790"/>
          <ac:spMkLst>
            <pc:docMk/>
            <pc:sldMk cId="2593434447" sldId="528"/>
            <ac:spMk id="63" creationId="{C7D1F5C4-349D-4893-9E74-387800B79124}"/>
          </ac:spMkLst>
        </pc:spChg>
        <pc:spChg chg="add mod">
          <ac:chgData name="Ragnhild Halvorsrud" userId="917ea340-fd63-490f-a7db-68428d24cf32" providerId="ADAL" clId="{3F26B701-AADC-4668-AAA4-FB7BA2B947B1}" dt="2020-06-19T17:20:47.114" v="16693" actId="790"/>
          <ac:spMkLst>
            <pc:docMk/>
            <pc:sldMk cId="2593434447" sldId="528"/>
            <ac:spMk id="64" creationId="{642D15AF-F1BD-4FAE-8730-BC227C011A8F}"/>
          </ac:spMkLst>
        </pc:spChg>
        <pc:spChg chg="add mod">
          <ac:chgData name="Ragnhild Halvorsrud" userId="917ea340-fd63-490f-a7db-68428d24cf32" providerId="ADAL" clId="{3F26B701-AADC-4668-AAA4-FB7BA2B947B1}" dt="2020-06-19T17:20:47.116" v="16694" actId="790"/>
          <ac:spMkLst>
            <pc:docMk/>
            <pc:sldMk cId="2593434447" sldId="528"/>
            <ac:spMk id="65" creationId="{3ED4FFBB-8193-4714-ADE4-24B89D95D69E}"/>
          </ac:spMkLst>
        </pc:spChg>
        <pc:spChg chg="add mod">
          <ac:chgData name="Ragnhild Halvorsrud" userId="917ea340-fd63-490f-a7db-68428d24cf32" providerId="ADAL" clId="{3F26B701-AADC-4668-AAA4-FB7BA2B947B1}" dt="2020-06-19T17:20:47.119" v="16695" actId="790"/>
          <ac:spMkLst>
            <pc:docMk/>
            <pc:sldMk cId="2593434447" sldId="528"/>
            <ac:spMk id="66" creationId="{8BC1812A-CCAA-4570-A352-090A6CF109A5}"/>
          </ac:spMkLst>
        </pc:spChg>
        <pc:spChg chg="mod">
          <ac:chgData name="Ragnhild Halvorsrud" userId="917ea340-fd63-490f-a7db-68428d24cf32" providerId="ADAL" clId="{3F26B701-AADC-4668-AAA4-FB7BA2B947B1}" dt="2020-06-19T17:20:47.121" v="16696" actId="790"/>
          <ac:spMkLst>
            <pc:docMk/>
            <pc:sldMk cId="2593434447" sldId="528"/>
            <ac:spMk id="68" creationId="{D93D18B3-3DE0-4D42-BE64-5613A21E2D53}"/>
          </ac:spMkLst>
        </pc:spChg>
        <pc:spChg chg="add del mod">
          <ac:chgData name="Ragnhild Halvorsrud" userId="917ea340-fd63-490f-a7db-68428d24cf32" providerId="ADAL" clId="{3F26B701-AADC-4668-AAA4-FB7BA2B947B1}" dt="2020-06-19T10:46:39.477" v="9223" actId="478"/>
          <ac:spMkLst>
            <pc:docMk/>
            <pc:sldMk cId="2593434447" sldId="528"/>
            <ac:spMk id="70" creationId="{F6E4A17B-F99C-467D-8280-AFCBF8F79135}"/>
          </ac:spMkLst>
        </pc:spChg>
        <pc:grpChg chg="add del mod">
          <ac:chgData name="Ragnhild Halvorsrud" userId="917ea340-fd63-490f-a7db-68428d24cf32" providerId="ADAL" clId="{3F26B701-AADC-4668-AAA4-FB7BA2B947B1}" dt="2020-06-19T10:46:34.318" v="9221"/>
          <ac:grpSpMkLst>
            <pc:docMk/>
            <pc:sldMk cId="2593434447" sldId="528"/>
            <ac:grpSpMk id="21" creationId="{A44C74FC-139F-4400-8E24-C294D7A603F5}"/>
          </ac:grpSpMkLst>
        </pc:grpChg>
        <pc:grpChg chg="add del mod">
          <ac:chgData name="Ragnhild Halvorsrud" userId="917ea340-fd63-490f-a7db-68428d24cf32" providerId="ADAL" clId="{3F26B701-AADC-4668-AAA4-FB7BA2B947B1}" dt="2020-06-19T10:46:34.318" v="9221"/>
          <ac:grpSpMkLst>
            <pc:docMk/>
            <pc:sldMk cId="2593434447" sldId="528"/>
            <ac:grpSpMk id="34" creationId="{14BBE46F-00EB-4267-9567-D163FAC0130E}"/>
          </ac:grpSpMkLst>
        </pc:grpChg>
        <pc:grpChg chg="add mod">
          <ac:chgData name="Ragnhild Halvorsrud" userId="917ea340-fd63-490f-a7db-68428d24cf32" providerId="ADAL" clId="{3F26B701-AADC-4668-AAA4-FB7BA2B947B1}" dt="2020-06-19T10:46:34.345" v="9222"/>
          <ac:grpSpMkLst>
            <pc:docMk/>
            <pc:sldMk cId="2593434447" sldId="528"/>
            <ac:grpSpMk id="54" creationId="{E6C4FC2F-EC7D-496E-8DDF-A1E266DE9DC9}"/>
          </ac:grpSpMkLst>
        </pc:grpChg>
        <pc:grpChg chg="add mod">
          <ac:chgData name="Ragnhild Halvorsrud" userId="917ea340-fd63-490f-a7db-68428d24cf32" providerId="ADAL" clId="{3F26B701-AADC-4668-AAA4-FB7BA2B947B1}" dt="2020-06-19T10:46:34.345" v="9222"/>
          <ac:grpSpMkLst>
            <pc:docMk/>
            <pc:sldMk cId="2593434447" sldId="528"/>
            <ac:grpSpMk id="67" creationId="{CCE6069C-0020-43E1-90ED-50EB99E6777B}"/>
          </ac:grpSpMkLst>
        </pc:grpChg>
        <pc:picChg chg="mod">
          <ac:chgData name="Ragnhild Halvorsrud" userId="917ea340-fd63-490f-a7db-68428d24cf32" providerId="ADAL" clId="{3F26B701-AADC-4668-AAA4-FB7BA2B947B1}" dt="2020-06-19T10:46:29.658" v="9220"/>
          <ac:picMkLst>
            <pc:docMk/>
            <pc:sldMk cId="2593434447" sldId="528"/>
            <ac:picMk id="23" creationId="{34A7981B-66AD-451D-816C-5AA59E951084}"/>
          </ac:picMkLst>
        </pc:picChg>
        <pc:picChg chg="mod">
          <ac:chgData name="Ragnhild Halvorsrud" userId="917ea340-fd63-490f-a7db-68428d24cf32" providerId="ADAL" clId="{3F26B701-AADC-4668-AAA4-FB7BA2B947B1}" dt="2020-06-19T10:46:29.658" v="9220"/>
          <ac:picMkLst>
            <pc:docMk/>
            <pc:sldMk cId="2593434447" sldId="528"/>
            <ac:picMk id="36" creationId="{6D592FF9-637F-4F27-9CAD-B48417F3EDFB}"/>
          </ac:picMkLst>
        </pc:picChg>
        <pc:picChg chg="mod">
          <ac:chgData name="Ragnhild Halvorsrud" userId="917ea340-fd63-490f-a7db-68428d24cf32" providerId="ADAL" clId="{3F26B701-AADC-4668-AAA4-FB7BA2B947B1}" dt="2020-06-19T10:46:34.345" v="9222"/>
          <ac:picMkLst>
            <pc:docMk/>
            <pc:sldMk cId="2593434447" sldId="528"/>
            <ac:picMk id="56" creationId="{6C9E3AC3-9238-424C-877E-DBBA33B0C42B}"/>
          </ac:picMkLst>
        </pc:picChg>
        <pc:picChg chg="mod">
          <ac:chgData name="Ragnhild Halvorsrud" userId="917ea340-fd63-490f-a7db-68428d24cf32" providerId="ADAL" clId="{3F26B701-AADC-4668-AAA4-FB7BA2B947B1}" dt="2020-06-19T10:46:34.345" v="9222"/>
          <ac:picMkLst>
            <pc:docMk/>
            <pc:sldMk cId="2593434447" sldId="528"/>
            <ac:picMk id="69" creationId="{39820AEB-F3D2-4600-8C6F-D44BD5530CFB}"/>
          </ac:picMkLst>
        </pc:picChg>
      </pc:sldChg>
      <pc:sldChg chg="addSp delSp modSp add mod delAnim modNotes">
        <pc:chgData name="Ragnhild Halvorsrud" userId="917ea340-fd63-490f-a7db-68428d24cf32" providerId="ADAL" clId="{3F26B701-AADC-4668-AAA4-FB7BA2B947B1}" dt="2020-06-19T17:20:46.054" v="16143" actId="790"/>
        <pc:sldMkLst>
          <pc:docMk/>
          <pc:sldMk cId="4021241901" sldId="529"/>
        </pc:sldMkLst>
        <pc:spChg chg="add del mod">
          <ac:chgData name="Ragnhild Halvorsrud" userId="917ea340-fd63-490f-a7db-68428d24cf32" providerId="ADAL" clId="{3F26B701-AADC-4668-AAA4-FB7BA2B947B1}" dt="2020-06-19T10:39:05.330" v="8847" actId="478"/>
          <ac:spMkLst>
            <pc:docMk/>
            <pc:sldMk cId="4021241901" sldId="529"/>
            <ac:spMk id="2" creationId="{F9E4E081-6304-45B0-B3A2-D3BB7B67104A}"/>
          </ac:spMkLst>
        </pc:spChg>
        <pc:spChg chg="mod">
          <ac:chgData name="Ragnhild Halvorsrud" userId="917ea340-fd63-490f-a7db-68428d24cf32" providerId="ADAL" clId="{3F26B701-AADC-4668-AAA4-FB7BA2B947B1}" dt="2020-06-19T17:20:46.014" v="16118" actId="790"/>
          <ac:spMkLst>
            <pc:docMk/>
            <pc:sldMk cId="4021241901" sldId="529"/>
            <ac:spMk id="5" creationId="{380A23CE-5815-4E08-B771-0889B994DC7C}"/>
          </ac:spMkLst>
        </pc:spChg>
        <pc:spChg chg="mod">
          <ac:chgData name="Ragnhild Halvorsrud" userId="917ea340-fd63-490f-a7db-68428d24cf32" providerId="ADAL" clId="{3F26B701-AADC-4668-AAA4-FB7BA2B947B1}" dt="2020-06-19T17:20:46.016" v="16119" actId="790"/>
          <ac:spMkLst>
            <pc:docMk/>
            <pc:sldMk cId="4021241901" sldId="529"/>
            <ac:spMk id="6" creationId="{9B259E65-8C90-4F0C-8E9B-6E8A0A6C0E6E}"/>
          </ac:spMkLst>
        </pc:spChg>
        <pc:spChg chg="mod">
          <ac:chgData name="Ragnhild Halvorsrud" userId="917ea340-fd63-490f-a7db-68428d24cf32" providerId="ADAL" clId="{3F26B701-AADC-4668-AAA4-FB7BA2B947B1}" dt="2020-06-19T17:20:46.018" v="16120" actId="790"/>
          <ac:spMkLst>
            <pc:docMk/>
            <pc:sldMk cId="4021241901" sldId="529"/>
            <ac:spMk id="8" creationId="{A190216D-3D82-4C4A-BBBC-58568D4C80B8}"/>
          </ac:spMkLst>
        </pc:spChg>
        <pc:spChg chg="mod">
          <ac:chgData name="Ragnhild Halvorsrud" userId="917ea340-fd63-490f-a7db-68428d24cf32" providerId="ADAL" clId="{3F26B701-AADC-4668-AAA4-FB7BA2B947B1}" dt="2020-06-19T17:20:46.020" v="16121" actId="790"/>
          <ac:spMkLst>
            <pc:docMk/>
            <pc:sldMk cId="4021241901" sldId="529"/>
            <ac:spMk id="9" creationId="{42B57A26-CA19-4A12-A954-F49F71795306}"/>
          </ac:spMkLst>
        </pc:spChg>
        <pc:spChg chg="mod">
          <ac:chgData name="Ragnhild Halvorsrud" userId="917ea340-fd63-490f-a7db-68428d24cf32" providerId="ADAL" clId="{3F26B701-AADC-4668-AAA4-FB7BA2B947B1}" dt="2020-06-19T17:20:46.021" v="16122" actId="790"/>
          <ac:spMkLst>
            <pc:docMk/>
            <pc:sldMk cId="4021241901" sldId="529"/>
            <ac:spMk id="10" creationId="{AA27A2F3-248E-49F3-AE20-5B255C593A47}"/>
          </ac:spMkLst>
        </pc:spChg>
        <pc:spChg chg="del mod">
          <ac:chgData name="Ragnhild Halvorsrud" userId="917ea340-fd63-490f-a7db-68428d24cf32" providerId="ADAL" clId="{3F26B701-AADC-4668-AAA4-FB7BA2B947B1}" dt="2020-06-19T12:20:01.460" v="10338" actId="21"/>
          <ac:spMkLst>
            <pc:docMk/>
            <pc:sldMk cId="4021241901" sldId="529"/>
            <ac:spMk id="16" creationId="{6B5AEB99-B3F1-4FE2-8188-97CC8BA63C15}"/>
          </ac:spMkLst>
        </pc:spChg>
        <pc:spChg chg="del mod">
          <ac:chgData name="Ragnhild Halvorsrud" userId="917ea340-fd63-490f-a7db-68428d24cf32" providerId="ADAL" clId="{3F26B701-AADC-4668-AAA4-FB7BA2B947B1}" dt="2020-06-19T12:20:01.460" v="10338" actId="21"/>
          <ac:spMkLst>
            <pc:docMk/>
            <pc:sldMk cId="4021241901" sldId="529"/>
            <ac:spMk id="17" creationId="{9E115B4F-3FF0-4743-879C-D0B52D661C3B}"/>
          </ac:spMkLst>
        </pc:spChg>
        <pc:spChg chg="del mod">
          <ac:chgData name="Ragnhild Halvorsrud" userId="917ea340-fd63-490f-a7db-68428d24cf32" providerId="ADAL" clId="{3F26B701-AADC-4668-AAA4-FB7BA2B947B1}" dt="2020-06-19T12:20:01.460" v="10338" actId="21"/>
          <ac:spMkLst>
            <pc:docMk/>
            <pc:sldMk cId="4021241901" sldId="529"/>
            <ac:spMk id="18" creationId="{15341CD3-D124-4708-B146-913EA0EC86D2}"/>
          </ac:spMkLst>
        </pc:spChg>
        <pc:spChg chg="del mod">
          <ac:chgData name="Ragnhild Halvorsrud" userId="917ea340-fd63-490f-a7db-68428d24cf32" providerId="ADAL" clId="{3F26B701-AADC-4668-AAA4-FB7BA2B947B1}" dt="2020-06-19T12:20:01.460" v="10338" actId="21"/>
          <ac:spMkLst>
            <pc:docMk/>
            <pc:sldMk cId="4021241901" sldId="529"/>
            <ac:spMk id="19" creationId="{6D4BC493-2179-4EE7-A1CD-A8CEA3E95156}"/>
          </ac:spMkLst>
        </pc:spChg>
        <pc:spChg chg="del mod">
          <ac:chgData name="Ragnhild Halvorsrud" userId="917ea340-fd63-490f-a7db-68428d24cf32" providerId="ADAL" clId="{3F26B701-AADC-4668-AAA4-FB7BA2B947B1}" dt="2020-06-19T12:20:01.460" v="10338" actId="21"/>
          <ac:spMkLst>
            <pc:docMk/>
            <pc:sldMk cId="4021241901" sldId="529"/>
            <ac:spMk id="22" creationId="{2A8B4CAF-E113-4C1B-950E-0AAEAD4C715F}"/>
          </ac:spMkLst>
        </pc:spChg>
        <pc:spChg chg="del mod">
          <ac:chgData name="Ragnhild Halvorsrud" userId="917ea340-fd63-490f-a7db-68428d24cf32" providerId="ADAL" clId="{3F26B701-AADC-4668-AAA4-FB7BA2B947B1}" dt="2020-06-19T12:20:01.460" v="10338" actId="21"/>
          <ac:spMkLst>
            <pc:docMk/>
            <pc:sldMk cId="4021241901" sldId="529"/>
            <ac:spMk id="23" creationId="{59A258F2-FB2B-4E0A-9412-F1EA0CDB2DE8}"/>
          </ac:spMkLst>
        </pc:spChg>
        <pc:spChg chg="del mod">
          <ac:chgData name="Ragnhild Halvorsrud" userId="917ea340-fd63-490f-a7db-68428d24cf32" providerId="ADAL" clId="{3F26B701-AADC-4668-AAA4-FB7BA2B947B1}" dt="2020-06-19T12:20:01.460" v="10338" actId="21"/>
          <ac:spMkLst>
            <pc:docMk/>
            <pc:sldMk cId="4021241901" sldId="529"/>
            <ac:spMk id="25" creationId="{311B6CC1-EB95-43B7-B897-5CC69DBB5F51}"/>
          </ac:spMkLst>
        </pc:spChg>
        <pc:spChg chg="del mod">
          <ac:chgData name="Ragnhild Halvorsrud" userId="917ea340-fd63-490f-a7db-68428d24cf32" providerId="ADAL" clId="{3F26B701-AADC-4668-AAA4-FB7BA2B947B1}" dt="2020-06-19T12:20:01.460" v="10338" actId="21"/>
          <ac:spMkLst>
            <pc:docMk/>
            <pc:sldMk cId="4021241901" sldId="529"/>
            <ac:spMk id="26" creationId="{C989C700-7DEC-43D2-8462-314C2ABB3F01}"/>
          </ac:spMkLst>
        </pc:spChg>
        <pc:spChg chg="del mod">
          <ac:chgData name="Ragnhild Halvorsrud" userId="917ea340-fd63-490f-a7db-68428d24cf32" providerId="ADAL" clId="{3F26B701-AADC-4668-AAA4-FB7BA2B947B1}" dt="2020-06-19T12:20:01.460" v="10338" actId="21"/>
          <ac:spMkLst>
            <pc:docMk/>
            <pc:sldMk cId="4021241901" sldId="529"/>
            <ac:spMk id="27" creationId="{5FB78D8D-ABE7-4848-B610-DEB9CE106385}"/>
          </ac:spMkLst>
        </pc:spChg>
        <pc:spChg chg="del mod">
          <ac:chgData name="Ragnhild Halvorsrud" userId="917ea340-fd63-490f-a7db-68428d24cf32" providerId="ADAL" clId="{3F26B701-AADC-4668-AAA4-FB7BA2B947B1}" dt="2020-06-19T12:20:01.460" v="10338" actId="21"/>
          <ac:spMkLst>
            <pc:docMk/>
            <pc:sldMk cId="4021241901" sldId="529"/>
            <ac:spMk id="28" creationId="{4E568EFA-E977-4FFC-9183-81F04C8806BD}"/>
          </ac:spMkLst>
        </pc:spChg>
        <pc:spChg chg="del mod">
          <ac:chgData name="Ragnhild Halvorsrud" userId="917ea340-fd63-490f-a7db-68428d24cf32" providerId="ADAL" clId="{3F26B701-AADC-4668-AAA4-FB7BA2B947B1}" dt="2020-06-19T12:20:01.460" v="10338" actId="21"/>
          <ac:spMkLst>
            <pc:docMk/>
            <pc:sldMk cId="4021241901" sldId="529"/>
            <ac:spMk id="31" creationId="{15C1A4A5-80A1-4919-AD34-08054FD238EF}"/>
          </ac:spMkLst>
        </pc:spChg>
        <pc:spChg chg="del mod">
          <ac:chgData name="Ragnhild Halvorsrud" userId="917ea340-fd63-490f-a7db-68428d24cf32" providerId="ADAL" clId="{3F26B701-AADC-4668-AAA4-FB7BA2B947B1}" dt="2020-06-19T12:20:01.460" v="10338" actId="21"/>
          <ac:spMkLst>
            <pc:docMk/>
            <pc:sldMk cId="4021241901" sldId="529"/>
            <ac:spMk id="32" creationId="{E59E22A2-B0A0-44AB-9794-F1213459E682}"/>
          </ac:spMkLst>
        </pc:spChg>
        <pc:spChg chg="del mod">
          <ac:chgData name="Ragnhild Halvorsrud" userId="917ea340-fd63-490f-a7db-68428d24cf32" providerId="ADAL" clId="{3F26B701-AADC-4668-AAA4-FB7BA2B947B1}" dt="2020-06-19T12:20:01.460" v="10338" actId="21"/>
          <ac:spMkLst>
            <pc:docMk/>
            <pc:sldMk cId="4021241901" sldId="529"/>
            <ac:spMk id="33" creationId="{237A53DD-5142-4BBC-88A8-3C4FF70C65EC}"/>
          </ac:spMkLst>
        </pc:spChg>
        <pc:spChg chg="del mod">
          <ac:chgData name="Ragnhild Halvorsrud" userId="917ea340-fd63-490f-a7db-68428d24cf32" providerId="ADAL" clId="{3F26B701-AADC-4668-AAA4-FB7BA2B947B1}" dt="2020-06-19T12:20:01.460" v="10338" actId="21"/>
          <ac:spMkLst>
            <pc:docMk/>
            <pc:sldMk cId="4021241901" sldId="529"/>
            <ac:spMk id="34" creationId="{72A2CB0F-1982-4332-9C69-3BA8D5FF7675}"/>
          </ac:spMkLst>
        </pc:spChg>
        <pc:spChg chg="del mod">
          <ac:chgData name="Ragnhild Halvorsrud" userId="917ea340-fd63-490f-a7db-68428d24cf32" providerId="ADAL" clId="{3F26B701-AADC-4668-AAA4-FB7BA2B947B1}" dt="2020-06-19T12:20:01.460" v="10338" actId="21"/>
          <ac:spMkLst>
            <pc:docMk/>
            <pc:sldMk cId="4021241901" sldId="529"/>
            <ac:spMk id="35" creationId="{753449AB-7D8D-48F4-85FC-ACB2E9CE8641}"/>
          </ac:spMkLst>
        </pc:spChg>
        <pc:spChg chg="del mod">
          <ac:chgData name="Ragnhild Halvorsrud" userId="917ea340-fd63-490f-a7db-68428d24cf32" providerId="ADAL" clId="{3F26B701-AADC-4668-AAA4-FB7BA2B947B1}" dt="2020-06-19T12:20:01.460" v="10338" actId="21"/>
          <ac:spMkLst>
            <pc:docMk/>
            <pc:sldMk cId="4021241901" sldId="529"/>
            <ac:spMk id="36" creationId="{802E15C9-9B9B-4BC3-8A54-6799C1F36FD0}"/>
          </ac:spMkLst>
        </pc:spChg>
        <pc:spChg chg="del mod">
          <ac:chgData name="Ragnhild Halvorsrud" userId="917ea340-fd63-490f-a7db-68428d24cf32" providerId="ADAL" clId="{3F26B701-AADC-4668-AAA4-FB7BA2B947B1}" dt="2020-06-19T10:31:39.356" v="8523" actId="478"/>
          <ac:spMkLst>
            <pc:docMk/>
            <pc:sldMk cId="4021241901" sldId="529"/>
            <ac:spMk id="51" creationId="{EBC8C63A-4D09-4430-80A5-37D400E44E69}"/>
          </ac:spMkLst>
        </pc:spChg>
        <pc:spChg chg="mod">
          <ac:chgData name="Ragnhild Halvorsrud" userId="917ea340-fd63-490f-a7db-68428d24cf32" providerId="ADAL" clId="{3F26B701-AADC-4668-AAA4-FB7BA2B947B1}" dt="2020-06-19T17:20:46.023" v="16123"/>
          <ac:spMkLst>
            <pc:docMk/>
            <pc:sldMk cId="4021241901" sldId="529"/>
            <ac:spMk id="58" creationId="{B86B1E97-FDE9-493F-B345-27F1197CDED2}"/>
          </ac:spMkLst>
        </pc:spChg>
        <pc:spChg chg="mod">
          <ac:chgData name="Ragnhild Halvorsrud" userId="917ea340-fd63-490f-a7db-68428d24cf32" providerId="ADAL" clId="{3F26B701-AADC-4668-AAA4-FB7BA2B947B1}" dt="2020-06-19T17:20:46.024" v="16124"/>
          <ac:spMkLst>
            <pc:docMk/>
            <pc:sldMk cId="4021241901" sldId="529"/>
            <ac:spMk id="59" creationId="{0711F59F-6D42-40CF-83F0-8A94B2E2A4AE}"/>
          </ac:spMkLst>
        </pc:spChg>
        <pc:spChg chg="mod">
          <ac:chgData name="Ragnhild Halvorsrud" userId="917ea340-fd63-490f-a7db-68428d24cf32" providerId="ADAL" clId="{3F26B701-AADC-4668-AAA4-FB7BA2B947B1}" dt="2020-06-19T17:20:46.026" v="16125"/>
          <ac:spMkLst>
            <pc:docMk/>
            <pc:sldMk cId="4021241901" sldId="529"/>
            <ac:spMk id="62" creationId="{EE724ED9-5697-42EE-B859-761F3502ED38}"/>
          </ac:spMkLst>
        </pc:spChg>
        <pc:spChg chg="mod">
          <ac:chgData name="Ragnhild Halvorsrud" userId="917ea340-fd63-490f-a7db-68428d24cf32" providerId="ADAL" clId="{3F26B701-AADC-4668-AAA4-FB7BA2B947B1}" dt="2020-06-19T17:20:46.026" v="16126"/>
          <ac:spMkLst>
            <pc:docMk/>
            <pc:sldMk cId="4021241901" sldId="529"/>
            <ac:spMk id="63" creationId="{5EA71ED2-28DC-41EE-9999-2FF81A4ECBDB}"/>
          </ac:spMkLst>
        </pc:spChg>
        <pc:spChg chg="mod">
          <ac:chgData name="Ragnhild Halvorsrud" userId="917ea340-fd63-490f-a7db-68428d24cf32" providerId="ADAL" clId="{3F26B701-AADC-4668-AAA4-FB7BA2B947B1}" dt="2020-06-19T17:20:46.027" v="16127"/>
          <ac:spMkLst>
            <pc:docMk/>
            <pc:sldMk cId="4021241901" sldId="529"/>
            <ac:spMk id="64" creationId="{87E8EFC7-13F9-455F-BE90-AB4D864DEB6F}"/>
          </ac:spMkLst>
        </pc:spChg>
        <pc:spChg chg="add del mod">
          <ac:chgData name="Ragnhild Halvorsrud" userId="917ea340-fd63-490f-a7db-68428d24cf32" providerId="ADAL" clId="{3F26B701-AADC-4668-AAA4-FB7BA2B947B1}" dt="2020-06-19T12:36:58.438" v="10632" actId="478"/>
          <ac:spMkLst>
            <pc:docMk/>
            <pc:sldMk cId="4021241901" sldId="529"/>
            <ac:spMk id="65" creationId="{7AF0A444-7DA9-48A2-8A7B-12B984AF3877}"/>
          </ac:spMkLst>
        </pc:spChg>
        <pc:spChg chg="mod">
          <ac:chgData name="Ragnhild Halvorsrud" userId="917ea340-fd63-490f-a7db-68428d24cf32" providerId="ADAL" clId="{3F26B701-AADC-4668-AAA4-FB7BA2B947B1}" dt="2020-06-19T17:20:46.028" v="16128"/>
          <ac:spMkLst>
            <pc:docMk/>
            <pc:sldMk cId="4021241901" sldId="529"/>
            <ac:spMk id="66" creationId="{FE3D94E1-411C-4824-90ED-C0DC3E64945C}"/>
          </ac:spMkLst>
        </pc:spChg>
        <pc:spChg chg="add del mod">
          <ac:chgData name="Ragnhild Halvorsrud" userId="917ea340-fd63-490f-a7db-68428d24cf32" providerId="ADAL" clId="{3F26B701-AADC-4668-AAA4-FB7BA2B947B1}" dt="2020-06-19T12:36:02.873" v="10609" actId="478"/>
          <ac:spMkLst>
            <pc:docMk/>
            <pc:sldMk cId="4021241901" sldId="529"/>
            <ac:spMk id="68" creationId="{573334D6-2289-46F3-93EF-997998E15857}"/>
          </ac:spMkLst>
        </pc:spChg>
        <pc:spChg chg="add mod">
          <ac:chgData name="Ragnhild Halvorsrud" userId="917ea340-fd63-490f-a7db-68428d24cf32" providerId="ADAL" clId="{3F26B701-AADC-4668-AAA4-FB7BA2B947B1}" dt="2020-06-19T17:20:46.048" v="16140" actId="790"/>
          <ac:spMkLst>
            <pc:docMk/>
            <pc:sldMk cId="4021241901" sldId="529"/>
            <ac:spMk id="69" creationId="{E586A026-A7D7-47E7-A1CD-6C88B25724DF}"/>
          </ac:spMkLst>
        </pc:spChg>
        <pc:spChg chg="add mod">
          <ac:chgData name="Ragnhild Halvorsrud" userId="917ea340-fd63-490f-a7db-68428d24cf32" providerId="ADAL" clId="{3F26B701-AADC-4668-AAA4-FB7BA2B947B1}" dt="2020-06-19T17:20:46.050" v="16141" actId="790"/>
          <ac:spMkLst>
            <pc:docMk/>
            <pc:sldMk cId="4021241901" sldId="529"/>
            <ac:spMk id="70" creationId="{DEBC0E17-765F-4FC5-AE14-E6DA060A6C21}"/>
          </ac:spMkLst>
        </pc:spChg>
        <pc:spChg chg="mod">
          <ac:chgData name="Ragnhild Halvorsrud" userId="917ea340-fd63-490f-a7db-68428d24cf32" providerId="ADAL" clId="{3F26B701-AADC-4668-AAA4-FB7BA2B947B1}" dt="2020-06-19T17:20:46.029" v="16129"/>
          <ac:spMkLst>
            <pc:docMk/>
            <pc:sldMk cId="4021241901" sldId="529"/>
            <ac:spMk id="74" creationId="{80A3FC2D-0B23-4BC8-9310-F32A4789AA65}"/>
          </ac:spMkLst>
        </pc:spChg>
        <pc:spChg chg="mod">
          <ac:chgData name="Ragnhild Halvorsrud" userId="917ea340-fd63-490f-a7db-68428d24cf32" providerId="ADAL" clId="{3F26B701-AADC-4668-AAA4-FB7BA2B947B1}" dt="2020-06-19T17:20:46.030" v="16130"/>
          <ac:spMkLst>
            <pc:docMk/>
            <pc:sldMk cId="4021241901" sldId="529"/>
            <ac:spMk id="77" creationId="{6662011D-1432-4915-A6F8-3D5829F29ABF}"/>
          </ac:spMkLst>
        </pc:spChg>
        <pc:spChg chg="mod">
          <ac:chgData name="Ragnhild Halvorsrud" userId="917ea340-fd63-490f-a7db-68428d24cf32" providerId="ADAL" clId="{3F26B701-AADC-4668-AAA4-FB7BA2B947B1}" dt="2020-06-19T17:20:46.031" v="16131"/>
          <ac:spMkLst>
            <pc:docMk/>
            <pc:sldMk cId="4021241901" sldId="529"/>
            <ac:spMk id="78" creationId="{AA3C5CCA-73C3-4B72-A978-6727A463C870}"/>
          </ac:spMkLst>
        </pc:spChg>
        <pc:spChg chg="mod">
          <ac:chgData name="Ragnhild Halvorsrud" userId="917ea340-fd63-490f-a7db-68428d24cf32" providerId="ADAL" clId="{3F26B701-AADC-4668-AAA4-FB7BA2B947B1}" dt="2020-06-19T17:20:46.031" v="16132"/>
          <ac:spMkLst>
            <pc:docMk/>
            <pc:sldMk cId="4021241901" sldId="529"/>
            <ac:spMk id="81" creationId="{B8B87033-F5F9-4D2F-9130-AD3F3D8A1A87}"/>
          </ac:spMkLst>
        </pc:spChg>
        <pc:spChg chg="mod">
          <ac:chgData name="Ragnhild Halvorsrud" userId="917ea340-fd63-490f-a7db-68428d24cf32" providerId="ADAL" clId="{3F26B701-AADC-4668-AAA4-FB7BA2B947B1}" dt="2020-06-19T17:20:46.033" v="16133"/>
          <ac:spMkLst>
            <pc:docMk/>
            <pc:sldMk cId="4021241901" sldId="529"/>
            <ac:spMk id="83" creationId="{EABEE498-D945-4BC1-9144-EFA107CF7B39}"/>
          </ac:spMkLst>
        </pc:spChg>
        <pc:spChg chg="mod">
          <ac:chgData name="Ragnhild Halvorsrud" userId="917ea340-fd63-490f-a7db-68428d24cf32" providerId="ADAL" clId="{3F26B701-AADC-4668-AAA4-FB7BA2B947B1}" dt="2020-06-19T17:20:46.034" v="16134"/>
          <ac:spMkLst>
            <pc:docMk/>
            <pc:sldMk cId="4021241901" sldId="529"/>
            <ac:spMk id="86" creationId="{1D9B6CA1-A14B-4B94-B981-84579F764F9E}"/>
          </ac:spMkLst>
        </pc:spChg>
        <pc:spChg chg="mod">
          <ac:chgData name="Ragnhild Halvorsrud" userId="917ea340-fd63-490f-a7db-68428d24cf32" providerId="ADAL" clId="{3F26B701-AADC-4668-AAA4-FB7BA2B947B1}" dt="2020-06-19T17:20:46.034" v="16135"/>
          <ac:spMkLst>
            <pc:docMk/>
            <pc:sldMk cId="4021241901" sldId="529"/>
            <ac:spMk id="88" creationId="{B60B6737-0398-4717-BFBE-3B3EEF24FED1}"/>
          </ac:spMkLst>
        </pc:spChg>
        <pc:spChg chg="mod">
          <ac:chgData name="Ragnhild Halvorsrud" userId="917ea340-fd63-490f-a7db-68428d24cf32" providerId="ADAL" clId="{3F26B701-AADC-4668-AAA4-FB7BA2B947B1}" dt="2020-06-19T17:20:46.035" v="16136"/>
          <ac:spMkLst>
            <pc:docMk/>
            <pc:sldMk cId="4021241901" sldId="529"/>
            <ac:spMk id="89" creationId="{E9ED30AD-907B-454B-BBA3-4FC0F0B2A159}"/>
          </ac:spMkLst>
        </pc:spChg>
        <pc:spChg chg="mod">
          <ac:chgData name="Ragnhild Halvorsrud" userId="917ea340-fd63-490f-a7db-68428d24cf32" providerId="ADAL" clId="{3F26B701-AADC-4668-AAA4-FB7BA2B947B1}" dt="2020-06-19T17:20:46.036" v="16137"/>
          <ac:spMkLst>
            <pc:docMk/>
            <pc:sldMk cId="4021241901" sldId="529"/>
            <ac:spMk id="91" creationId="{6B6D59A5-97AE-4102-9B06-E8AD6858CB54}"/>
          </ac:spMkLst>
        </pc:spChg>
        <pc:spChg chg="mod">
          <ac:chgData name="Ragnhild Halvorsrud" userId="917ea340-fd63-490f-a7db-68428d24cf32" providerId="ADAL" clId="{3F26B701-AADC-4668-AAA4-FB7BA2B947B1}" dt="2020-06-19T17:20:46.038" v="16138"/>
          <ac:spMkLst>
            <pc:docMk/>
            <pc:sldMk cId="4021241901" sldId="529"/>
            <ac:spMk id="92" creationId="{FCC5607E-76F0-419E-9CA2-BD6E7C475DAB}"/>
          </ac:spMkLst>
        </pc:spChg>
        <pc:spChg chg="mod">
          <ac:chgData name="Ragnhild Halvorsrud" userId="917ea340-fd63-490f-a7db-68428d24cf32" providerId="ADAL" clId="{3F26B701-AADC-4668-AAA4-FB7BA2B947B1}" dt="2020-06-19T17:20:46.039" v="16139"/>
          <ac:spMkLst>
            <pc:docMk/>
            <pc:sldMk cId="4021241901" sldId="529"/>
            <ac:spMk id="93" creationId="{EA4DB6E6-6493-4879-B1DE-EF3D9221680A}"/>
          </ac:spMkLst>
        </pc:spChg>
        <pc:spChg chg="del mod">
          <ac:chgData name="Ragnhild Halvorsrud" userId="917ea340-fd63-490f-a7db-68428d24cf32" providerId="ADAL" clId="{3F26B701-AADC-4668-AAA4-FB7BA2B947B1}" dt="2020-06-19T10:31:44.244" v="8525" actId="478"/>
          <ac:spMkLst>
            <pc:docMk/>
            <pc:sldMk cId="4021241901" sldId="529"/>
            <ac:spMk id="94" creationId="{D242FF93-5CE9-46D8-B319-2E1230CA79A9}"/>
          </ac:spMkLst>
        </pc:spChg>
        <pc:spChg chg="del mod">
          <ac:chgData name="Ragnhild Halvorsrud" userId="917ea340-fd63-490f-a7db-68428d24cf32" providerId="ADAL" clId="{3F26B701-AADC-4668-AAA4-FB7BA2B947B1}" dt="2020-06-19T10:31:44.244" v="8525" actId="478"/>
          <ac:spMkLst>
            <pc:docMk/>
            <pc:sldMk cId="4021241901" sldId="529"/>
            <ac:spMk id="95" creationId="{990F571D-723C-494E-A19D-DE00F42CA1D6}"/>
          </ac:spMkLst>
        </pc:spChg>
        <pc:picChg chg="mod">
          <ac:chgData name="Ragnhild Halvorsrud" userId="917ea340-fd63-490f-a7db-68428d24cf32" providerId="ADAL" clId="{3F26B701-AADC-4668-AAA4-FB7BA2B947B1}" dt="2020-06-19T12:37:15.285" v="10634" actId="1076"/>
          <ac:picMkLst>
            <pc:docMk/>
            <pc:sldMk cId="4021241901" sldId="529"/>
            <ac:picMk id="13" creationId="{3FBF9483-25A0-49B1-A005-5C8BC9A37DA0}"/>
          </ac:picMkLst>
        </pc:picChg>
        <pc:picChg chg="mod">
          <ac:chgData name="Ragnhild Halvorsrud" userId="917ea340-fd63-490f-a7db-68428d24cf32" providerId="ADAL" clId="{3F26B701-AADC-4668-AAA4-FB7BA2B947B1}" dt="2020-06-19T12:37:15.285" v="10634" actId="1076"/>
          <ac:picMkLst>
            <pc:docMk/>
            <pc:sldMk cId="4021241901" sldId="529"/>
            <ac:picMk id="15" creationId="{FA361A84-C1B9-4012-9C41-463EEEF06F3B}"/>
          </ac:picMkLst>
        </pc:picChg>
        <pc:picChg chg="mod">
          <ac:chgData name="Ragnhild Halvorsrud" userId="917ea340-fd63-490f-a7db-68428d24cf32" providerId="ADAL" clId="{3F26B701-AADC-4668-AAA4-FB7BA2B947B1}" dt="2020-06-19T12:38:08.288" v="10676" actId="1076"/>
          <ac:picMkLst>
            <pc:docMk/>
            <pc:sldMk cId="4021241901" sldId="529"/>
            <ac:picMk id="53" creationId="{04BD3106-A6DF-4CB3-95B7-D3B5FBF756CF}"/>
          </ac:picMkLst>
        </pc:picChg>
        <pc:picChg chg="mod">
          <ac:chgData name="Ragnhild Halvorsrud" userId="917ea340-fd63-490f-a7db-68428d24cf32" providerId="ADAL" clId="{3F26B701-AADC-4668-AAA4-FB7BA2B947B1}" dt="2020-06-19T12:38:08.288" v="10676" actId="1076"/>
          <ac:picMkLst>
            <pc:docMk/>
            <pc:sldMk cId="4021241901" sldId="529"/>
            <ac:picMk id="54" creationId="{6306B535-2AA8-48AF-A3BF-C4B5396D7657}"/>
          </ac:picMkLst>
        </pc:picChg>
        <pc:picChg chg="del">
          <ac:chgData name="Ragnhild Halvorsrud" userId="917ea340-fd63-490f-a7db-68428d24cf32" providerId="ADAL" clId="{3F26B701-AADC-4668-AAA4-FB7BA2B947B1}" dt="2020-06-19T10:31:39.356" v="8523" actId="478"/>
          <ac:picMkLst>
            <pc:docMk/>
            <pc:sldMk cId="4021241901" sldId="529"/>
            <ac:picMk id="98" creationId="{A11B17C4-A38A-4323-9374-6B77160E3465}"/>
          </ac:picMkLst>
        </pc:picChg>
        <pc:cxnChg chg="mod">
          <ac:chgData name="Ragnhild Halvorsrud" userId="917ea340-fd63-490f-a7db-68428d24cf32" providerId="ADAL" clId="{3F26B701-AADC-4668-AAA4-FB7BA2B947B1}" dt="2020-06-19T12:37:15.285" v="10634" actId="1076"/>
          <ac:cxnSpMkLst>
            <pc:docMk/>
            <pc:sldMk cId="4021241901" sldId="529"/>
            <ac:cxnSpMk id="7" creationId="{B011BD32-109A-4A54-ACE2-580C3A42D750}"/>
          </ac:cxnSpMkLst>
        </pc:cxnChg>
        <pc:cxnChg chg="del mod">
          <ac:chgData name="Ragnhild Halvorsrud" userId="917ea340-fd63-490f-a7db-68428d24cf32" providerId="ADAL" clId="{3F26B701-AADC-4668-AAA4-FB7BA2B947B1}" dt="2020-06-19T12:20:01.460" v="10338" actId="21"/>
          <ac:cxnSpMkLst>
            <pc:docMk/>
            <pc:sldMk cId="4021241901" sldId="529"/>
            <ac:cxnSpMk id="20" creationId="{DD7E642A-1573-4647-BF32-C70A39A783AC}"/>
          </ac:cxnSpMkLst>
        </pc:cxnChg>
        <pc:cxnChg chg="del mod">
          <ac:chgData name="Ragnhild Halvorsrud" userId="917ea340-fd63-490f-a7db-68428d24cf32" providerId="ADAL" clId="{3F26B701-AADC-4668-AAA4-FB7BA2B947B1}" dt="2020-06-19T12:20:01.460" v="10338" actId="21"/>
          <ac:cxnSpMkLst>
            <pc:docMk/>
            <pc:sldMk cId="4021241901" sldId="529"/>
            <ac:cxnSpMk id="21" creationId="{47015FC2-6FB9-48A8-A57B-5D04AABCCC5E}"/>
          </ac:cxnSpMkLst>
        </pc:cxnChg>
        <pc:cxnChg chg="del mod">
          <ac:chgData name="Ragnhild Halvorsrud" userId="917ea340-fd63-490f-a7db-68428d24cf32" providerId="ADAL" clId="{3F26B701-AADC-4668-AAA4-FB7BA2B947B1}" dt="2020-06-19T12:20:01.460" v="10338" actId="21"/>
          <ac:cxnSpMkLst>
            <pc:docMk/>
            <pc:sldMk cId="4021241901" sldId="529"/>
            <ac:cxnSpMk id="24" creationId="{8A32153F-C777-45F1-8E45-F4A87DE6CA27}"/>
          </ac:cxnSpMkLst>
        </pc:cxnChg>
        <pc:cxnChg chg="del">
          <ac:chgData name="Ragnhild Halvorsrud" userId="917ea340-fd63-490f-a7db-68428d24cf32" providerId="ADAL" clId="{3F26B701-AADC-4668-AAA4-FB7BA2B947B1}" dt="2020-06-19T12:20:01.460" v="10338" actId="21"/>
          <ac:cxnSpMkLst>
            <pc:docMk/>
            <pc:sldMk cId="4021241901" sldId="529"/>
            <ac:cxnSpMk id="29" creationId="{6C634B8F-CCD8-49FC-82F8-9AA67A50B4B4}"/>
          </ac:cxnSpMkLst>
        </pc:cxnChg>
        <pc:cxnChg chg="del">
          <ac:chgData name="Ragnhild Halvorsrud" userId="917ea340-fd63-490f-a7db-68428d24cf32" providerId="ADAL" clId="{3F26B701-AADC-4668-AAA4-FB7BA2B947B1}" dt="2020-06-19T12:20:01.460" v="10338" actId="21"/>
          <ac:cxnSpMkLst>
            <pc:docMk/>
            <pc:sldMk cId="4021241901" sldId="529"/>
            <ac:cxnSpMk id="30" creationId="{AEE5D67E-9662-4006-AAFA-6AB08692EF9E}"/>
          </ac:cxnSpMkLst>
        </pc:cxnChg>
        <pc:cxnChg chg="mod">
          <ac:chgData name="Ragnhild Halvorsrud" userId="917ea340-fd63-490f-a7db-68428d24cf32" providerId="ADAL" clId="{3F26B701-AADC-4668-AAA4-FB7BA2B947B1}" dt="2020-06-19T12:38:08.288" v="10676" actId="1076"/>
          <ac:cxnSpMkLst>
            <pc:docMk/>
            <pc:sldMk cId="4021241901" sldId="529"/>
            <ac:cxnSpMk id="52" creationId="{F07F87EC-911E-47F2-8035-2DA208BE59B9}"/>
          </ac:cxnSpMkLst>
        </pc:cxnChg>
        <pc:cxnChg chg="mod">
          <ac:chgData name="Ragnhild Halvorsrud" userId="917ea340-fd63-490f-a7db-68428d24cf32" providerId="ADAL" clId="{3F26B701-AADC-4668-AAA4-FB7BA2B947B1}" dt="2020-06-19T12:38:08.288" v="10676" actId="1076"/>
          <ac:cxnSpMkLst>
            <pc:docMk/>
            <pc:sldMk cId="4021241901" sldId="529"/>
            <ac:cxnSpMk id="67" creationId="{6B1967C9-0905-4EC6-A91A-44F99E86A245}"/>
          </ac:cxnSpMkLst>
        </pc:cxnChg>
        <pc:cxnChg chg="mod">
          <ac:chgData name="Ragnhild Halvorsrud" userId="917ea340-fd63-490f-a7db-68428d24cf32" providerId="ADAL" clId="{3F26B701-AADC-4668-AAA4-FB7BA2B947B1}" dt="2020-06-19T12:38:08.288" v="10676" actId="1076"/>
          <ac:cxnSpMkLst>
            <pc:docMk/>
            <pc:sldMk cId="4021241901" sldId="529"/>
            <ac:cxnSpMk id="73" creationId="{30B3175E-557C-4634-A45E-0B81D9BA6361}"/>
          </ac:cxnSpMkLst>
        </pc:cxnChg>
        <pc:cxnChg chg="mod">
          <ac:chgData name="Ragnhild Halvorsrud" userId="917ea340-fd63-490f-a7db-68428d24cf32" providerId="ADAL" clId="{3F26B701-AADC-4668-AAA4-FB7BA2B947B1}" dt="2020-06-19T12:38:08.288" v="10676" actId="1076"/>
          <ac:cxnSpMkLst>
            <pc:docMk/>
            <pc:sldMk cId="4021241901" sldId="529"/>
            <ac:cxnSpMk id="82" creationId="{7B814FC3-D2DC-4EEB-BE79-32BFDF15C0F7}"/>
          </ac:cxnSpMkLst>
        </pc:cxnChg>
        <pc:cxnChg chg="mod">
          <ac:chgData name="Ragnhild Halvorsrud" userId="917ea340-fd63-490f-a7db-68428d24cf32" providerId="ADAL" clId="{3F26B701-AADC-4668-AAA4-FB7BA2B947B1}" dt="2020-06-19T12:38:08.288" v="10676" actId="1076"/>
          <ac:cxnSpMkLst>
            <pc:docMk/>
            <pc:sldMk cId="4021241901" sldId="529"/>
            <ac:cxnSpMk id="85" creationId="{F620F070-F88E-4BC2-8574-16D7805BC2F8}"/>
          </ac:cxnSpMkLst>
        </pc:cxnChg>
        <pc:cxnChg chg="mod">
          <ac:chgData name="Ragnhild Halvorsrud" userId="917ea340-fd63-490f-a7db-68428d24cf32" providerId="ADAL" clId="{3F26B701-AADC-4668-AAA4-FB7BA2B947B1}" dt="2020-06-19T12:38:08.288" v="10676" actId="1076"/>
          <ac:cxnSpMkLst>
            <pc:docMk/>
            <pc:sldMk cId="4021241901" sldId="529"/>
            <ac:cxnSpMk id="87" creationId="{54FA3BB6-4D53-4938-BA47-F9ADB8FDC4DB}"/>
          </ac:cxnSpMkLst>
        </pc:cxnChg>
        <pc:cxnChg chg="del">
          <ac:chgData name="Ragnhild Halvorsrud" userId="917ea340-fd63-490f-a7db-68428d24cf32" providerId="ADAL" clId="{3F26B701-AADC-4668-AAA4-FB7BA2B947B1}" dt="2020-06-19T10:31:44.244" v="8525" actId="478"/>
          <ac:cxnSpMkLst>
            <pc:docMk/>
            <pc:sldMk cId="4021241901" sldId="529"/>
            <ac:cxnSpMk id="96" creationId="{FF6F0D09-6D17-44BB-819F-F8E2C26EC493}"/>
          </ac:cxnSpMkLst>
        </pc:cxnChg>
        <pc:cxnChg chg="del">
          <ac:chgData name="Ragnhild Halvorsrud" userId="917ea340-fd63-490f-a7db-68428d24cf32" providerId="ADAL" clId="{3F26B701-AADC-4668-AAA4-FB7BA2B947B1}" dt="2020-06-19T10:31:44.244" v="8525" actId="478"/>
          <ac:cxnSpMkLst>
            <pc:docMk/>
            <pc:sldMk cId="4021241901" sldId="529"/>
            <ac:cxnSpMk id="97" creationId="{77FBC6D0-1120-4A7B-89D3-3E3855D23096}"/>
          </ac:cxnSpMkLst>
        </pc:cxnChg>
      </pc:sldChg>
      <pc:sldChg chg="modSp add del mod modNotes">
        <pc:chgData name="Ragnhild Halvorsrud" userId="917ea340-fd63-490f-a7db-68428d24cf32" providerId="ADAL" clId="{3F26B701-AADC-4668-AAA4-FB7BA2B947B1}" dt="2020-06-19T11:46:09.811" v="9438" actId="47"/>
        <pc:sldMkLst>
          <pc:docMk/>
          <pc:sldMk cId="1511297603" sldId="530"/>
        </pc:sldMkLst>
        <pc:spChg chg="mod">
          <ac:chgData name="Ragnhild Halvorsrud" userId="917ea340-fd63-490f-a7db-68428d24cf32" providerId="ADAL" clId="{3F26B701-AADC-4668-AAA4-FB7BA2B947B1}" dt="2020-06-19T10:47:09.553" v="9230" actId="790"/>
          <ac:spMkLst>
            <pc:docMk/>
            <pc:sldMk cId="1511297603" sldId="530"/>
            <ac:spMk id="2" creationId="{CEF0584D-E78C-408F-A464-AF661D7CD2F8}"/>
          </ac:spMkLst>
        </pc:spChg>
        <pc:spChg chg="mod">
          <ac:chgData name="Ragnhild Halvorsrud" userId="917ea340-fd63-490f-a7db-68428d24cf32" providerId="ADAL" clId="{3F26B701-AADC-4668-AAA4-FB7BA2B947B1}" dt="2020-06-19T10:47:09.556" v="9231" actId="790"/>
          <ac:spMkLst>
            <pc:docMk/>
            <pc:sldMk cId="1511297603" sldId="530"/>
            <ac:spMk id="4" creationId="{359912B9-4EB6-42C7-BF37-C605F081559D}"/>
          </ac:spMkLst>
        </pc:spChg>
      </pc:sldChg>
      <pc:sldChg chg="modSp new del mod modNotes">
        <pc:chgData name="Ragnhild Halvorsrud" userId="917ea340-fd63-490f-a7db-68428d24cf32" providerId="ADAL" clId="{3F26B701-AADC-4668-AAA4-FB7BA2B947B1}" dt="2020-06-19T10:32:59.148" v="8543" actId="47"/>
        <pc:sldMkLst>
          <pc:docMk/>
          <pc:sldMk cId="3955816061" sldId="530"/>
        </pc:sldMkLst>
        <pc:spChg chg="mod">
          <ac:chgData name="Ragnhild Halvorsrud" userId="917ea340-fd63-490f-a7db-68428d24cf32" providerId="ADAL" clId="{3F26B701-AADC-4668-AAA4-FB7BA2B947B1}" dt="2020-06-19T10:32:34.880" v="8530" actId="790"/>
          <ac:spMkLst>
            <pc:docMk/>
            <pc:sldMk cId="3955816061" sldId="530"/>
            <ac:spMk id="2" creationId="{D7A9B6B7-79E4-4D55-8C23-F4BF74241ECB}"/>
          </ac:spMkLst>
        </pc:spChg>
        <pc:spChg chg="mod">
          <ac:chgData name="Ragnhild Halvorsrud" userId="917ea340-fd63-490f-a7db-68428d24cf32" providerId="ADAL" clId="{3F26B701-AADC-4668-AAA4-FB7BA2B947B1}" dt="2020-06-19T10:32:34.882" v="8531" actId="790"/>
          <ac:spMkLst>
            <pc:docMk/>
            <pc:sldMk cId="3955816061" sldId="530"/>
            <ac:spMk id="3" creationId="{360BEB0E-25AF-4900-818E-BC29106DD00C}"/>
          </ac:spMkLst>
        </pc:spChg>
      </pc:sldChg>
      <pc:sldChg chg="addSp delSp modSp add mod ord modNotes">
        <pc:chgData name="Ragnhild Halvorsrud" userId="917ea340-fd63-490f-a7db-68428d24cf32" providerId="ADAL" clId="{3F26B701-AADC-4668-AAA4-FB7BA2B947B1}" dt="2020-06-19T17:20:47.183" v="16730" actId="790"/>
        <pc:sldMkLst>
          <pc:docMk/>
          <pc:sldMk cId="3264953014" sldId="531"/>
        </pc:sldMkLst>
        <pc:spChg chg="mod">
          <ac:chgData name="Ragnhild Halvorsrud" userId="917ea340-fd63-490f-a7db-68428d24cf32" providerId="ADAL" clId="{3F26B701-AADC-4668-AAA4-FB7BA2B947B1}" dt="2020-06-19T17:20:47.125" v="16699" actId="790"/>
          <ac:spMkLst>
            <pc:docMk/>
            <pc:sldMk cId="3264953014" sldId="531"/>
            <ac:spMk id="2" creationId="{CEF0584D-E78C-408F-A464-AF661D7CD2F8}"/>
          </ac:spMkLst>
        </pc:spChg>
        <pc:spChg chg="mod">
          <ac:chgData name="Ragnhild Halvorsrud" userId="917ea340-fd63-490f-a7db-68428d24cf32" providerId="ADAL" clId="{3F26B701-AADC-4668-AAA4-FB7BA2B947B1}" dt="2020-06-19T17:20:47.127" v="16700" actId="790"/>
          <ac:spMkLst>
            <pc:docMk/>
            <pc:sldMk cId="3264953014" sldId="531"/>
            <ac:spMk id="4" creationId="{359912B9-4EB6-42C7-BF37-C605F081559D}"/>
          </ac:spMkLst>
        </pc:spChg>
        <pc:spChg chg="add del mod">
          <ac:chgData name="Ragnhild Halvorsrud" userId="917ea340-fd63-490f-a7db-68428d24cf32" providerId="ADAL" clId="{3F26B701-AADC-4668-AAA4-FB7BA2B947B1}" dt="2020-06-19T10:47:31.116" v="9240"/>
          <ac:spMkLst>
            <pc:docMk/>
            <pc:sldMk cId="3264953014" sldId="531"/>
            <ac:spMk id="5" creationId="{C3BC3B26-F7D4-4655-B8A5-2CBF28DFF031}"/>
          </ac:spMkLst>
        </pc:spChg>
        <pc:spChg chg="add del mod">
          <ac:chgData name="Ragnhild Halvorsrud" userId="917ea340-fd63-490f-a7db-68428d24cf32" providerId="ADAL" clId="{3F26B701-AADC-4668-AAA4-FB7BA2B947B1}" dt="2020-06-19T10:47:31.116" v="9240"/>
          <ac:spMkLst>
            <pc:docMk/>
            <pc:sldMk cId="3264953014" sldId="531"/>
            <ac:spMk id="6" creationId="{BCD8280F-511F-449B-8C33-2B82E9A6F1A8}"/>
          </ac:spMkLst>
        </pc:spChg>
        <pc:spChg chg="add del mod">
          <ac:chgData name="Ragnhild Halvorsrud" userId="917ea340-fd63-490f-a7db-68428d24cf32" providerId="ADAL" clId="{3F26B701-AADC-4668-AAA4-FB7BA2B947B1}" dt="2020-06-19T10:47:31.116" v="9240"/>
          <ac:spMkLst>
            <pc:docMk/>
            <pc:sldMk cId="3264953014" sldId="531"/>
            <ac:spMk id="7" creationId="{49521E11-20E8-4A2D-9457-D806C2C4C16E}"/>
          </ac:spMkLst>
        </pc:spChg>
        <pc:spChg chg="add del mod">
          <ac:chgData name="Ragnhild Halvorsrud" userId="917ea340-fd63-490f-a7db-68428d24cf32" providerId="ADAL" clId="{3F26B701-AADC-4668-AAA4-FB7BA2B947B1}" dt="2020-06-19T10:47:31.116" v="9240"/>
          <ac:spMkLst>
            <pc:docMk/>
            <pc:sldMk cId="3264953014" sldId="531"/>
            <ac:spMk id="8" creationId="{71FF5390-39C3-4282-8ECA-AF33D0C926A3}"/>
          </ac:spMkLst>
        </pc:spChg>
        <pc:spChg chg="add del mod">
          <ac:chgData name="Ragnhild Halvorsrud" userId="917ea340-fd63-490f-a7db-68428d24cf32" providerId="ADAL" clId="{3F26B701-AADC-4668-AAA4-FB7BA2B947B1}" dt="2020-06-19T10:47:31.116" v="9240"/>
          <ac:spMkLst>
            <pc:docMk/>
            <pc:sldMk cId="3264953014" sldId="531"/>
            <ac:spMk id="9" creationId="{F2A0333F-950C-498B-B5E3-B1AA12D4E71E}"/>
          </ac:spMkLst>
        </pc:spChg>
        <pc:spChg chg="add del mod">
          <ac:chgData name="Ragnhild Halvorsrud" userId="917ea340-fd63-490f-a7db-68428d24cf32" providerId="ADAL" clId="{3F26B701-AADC-4668-AAA4-FB7BA2B947B1}" dt="2020-06-19T10:47:31.116" v="9240"/>
          <ac:spMkLst>
            <pc:docMk/>
            <pc:sldMk cId="3264953014" sldId="531"/>
            <ac:spMk id="10" creationId="{80C29886-F72A-4D2C-9D42-C08EE4887B19}"/>
          </ac:spMkLst>
        </pc:spChg>
        <pc:spChg chg="add del mod">
          <ac:chgData name="Ragnhild Halvorsrud" userId="917ea340-fd63-490f-a7db-68428d24cf32" providerId="ADAL" clId="{3F26B701-AADC-4668-AAA4-FB7BA2B947B1}" dt="2020-06-19T10:47:31.116" v="9240"/>
          <ac:spMkLst>
            <pc:docMk/>
            <pc:sldMk cId="3264953014" sldId="531"/>
            <ac:spMk id="11" creationId="{385C0B88-F76A-4D46-B9A1-B9422DDB3E64}"/>
          </ac:spMkLst>
        </pc:spChg>
        <pc:spChg chg="add del mod">
          <ac:chgData name="Ragnhild Halvorsrud" userId="917ea340-fd63-490f-a7db-68428d24cf32" providerId="ADAL" clId="{3F26B701-AADC-4668-AAA4-FB7BA2B947B1}" dt="2020-06-19T10:47:31.116" v="9240"/>
          <ac:spMkLst>
            <pc:docMk/>
            <pc:sldMk cId="3264953014" sldId="531"/>
            <ac:spMk id="12" creationId="{DC85DECA-E80B-4E9C-9AEB-EBB0AE589248}"/>
          </ac:spMkLst>
        </pc:spChg>
        <pc:spChg chg="add del mod">
          <ac:chgData name="Ragnhild Halvorsrud" userId="917ea340-fd63-490f-a7db-68428d24cf32" providerId="ADAL" clId="{3F26B701-AADC-4668-AAA4-FB7BA2B947B1}" dt="2020-06-19T10:47:31.116" v="9240"/>
          <ac:spMkLst>
            <pc:docMk/>
            <pc:sldMk cId="3264953014" sldId="531"/>
            <ac:spMk id="13" creationId="{2F0CD045-6ECB-4F52-9BDF-E6E99BE96B0D}"/>
          </ac:spMkLst>
        </pc:spChg>
        <pc:spChg chg="add del mod">
          <ac:chgData name="Ragnhild Halvorsrud" userId="917ea340-fd63-490f-a7db-68428d24cf32" providerId="ADAL" clId="{3F26B701-AADC-4668-AAA4-FB7BA2B947B1}" dt="2020-06-19T10:47:31.116" v="9240"/>
          <ac:spMkLst>
            <pc:docMk/>
            <pc:sldMk cId="3264953014" sldId="531"/>
            <ac:spMk id="14" creationId="{003924CE-B80D-4A1E-B56B-6F463D6CE67C}"/>
          </ac:spMkLst>
        </pc:spChg>
        <pc:spChg chg="add del mod">
          <ac:chgData name="Ragnhild Halvorsrud" userId="917ea340-fd63-490f-a7db-68428d24cf32" providerId="ADAL" clId="{3F26B701-AADC-4668-AAA4-FB7BA2B947B1}" dt="2020-06-19T10:47:31.116" v="9240"/>
          <ac:spMkLst>
            <pc:docMk/>
            <pc:sldMk cId="3264953014" sldId="531"/>
            <ac:spMk id="15" creationId="{A11C03A8-7D4D-4A20-AA9B-691D01EDC87E}"/>
          </ac:spMkLst>
        </pc:spChg>
        <pc:spChg chg="add del mod">
          <ac:chgData name="Ragnhild Halvorsrud" userId="917ea340-fd63-490f-a7db-68428d24cf32" providerId="ADAL" clId="{3F26B701-AADC-4668-AAA4-FB7BA2B947B1}" dt="2020-06-19T10:47:31.116" v="9240"/>
          <ac:spMkLst>
            <pc:docMk/>
            <pc:sldMk cId="3264953014" sldId="531"/>
            <ac:spMk id="16" creationId="{0F937921-FDB3-4396-94F9-6389E45B286D}"/>
          </ac:spMkLst>
        </pc:spChg>
        <pc:spChg chg="add del mod">
          <ac:chgData name="Ragnhild Halvorsrud" userId="917ea340-fd63-490f-a7db-68428d24cf32" providerId="ADAL" clId="{3F26B701-AADC-4668-AAA4-FB7BA2B947B1}" dt="2020-06-19T10:47:31.116" v="9240"/>
          <ac:spMkLst>
            <pc:docMk/>
            <pc:sldMk cId="3264953014" sldId="531"/>
            <ac:spMk id="17" creationId="{3BED9A98-F014-4041-9F90-B3B155C70B7F}"/>
          </ac:spMkLst>
        </pc:spChg>
        <pc:spChg chg="add del mod">
          <ac:chgData name="Ragnhild Halvorsrud" userId="917ea340-fd63-490f-a7db-68428d24cf32" providerId="ADAL" clId="{3F26B701-AADC-4668-AAA4-FB7BA2B947B1}" dt="2020-06-19T10:47:31.116" v="9240"/>
          <ac:spMkLst>
            <pc:docMk/>
            <pc:sldMk cId="3264953014" sldId="531"/>
            <ac:spMk id="18" creationId="{816C9326-7E74-4576-98A7-C8775BBEC36E}"/>
          </ac:spMkLst>
        </pc:spChg>
        <pc:spChg chg="add del mod">
          <ac:chgData name="Ragnhild Halvorsrud" userId="917ea340-fd63-490f-a7db-68428d24cf32" providerId="ADAL" clId="{3F26B701-AADC-4668-AAA4-FB7BA2B947B1}" dt="2020-06-19T10:47:31.116" v="9240"/>
          <ac:spMkLst>
            <pc:docMk/>
            <pc:sldMk cId="3264953014" sldId="531"/>
            <ac:spMk id="19" creationId="{A752763C-B8CC-48F5-A9BD-7E0CF3D2F4FA}"/>
          </ac:spMkLst>
        </pc:spChg>
        <pc:spChg chg="add del mod">
          <ac:chgData name="Ragnhild Halvorsrud" userId="917ea340-fd63-490f-a7db-68428d24cf32" providerId="ADAL" clId="{3F26B701-AADC-4668-AAA4-FB7BA2B947B1}" dt="2020-06-19T10:47:31.116" v="9240"/>
          <ac:spMkLst>
            <pc:docMk/>
            <pc:sldMk cId="3264953014" sldId="531"/>
            <ac:spMk id="20" creationId="{DB13E0C7-CC51-4E2F-8B86-2477E5335338}"/>
          </ac:spMkLst>
        </pc:spChg>
        <pc:spChg chg="mod">
          <ac:chgData name="Ragnhild Halvorsrud" userId="917ea340-fd63-490f-a7db-68428d24cf32" providerId="ADAL" clId="{3F26B701-AADC-4668-AAA4-FB7BA2B947B1}" dt="2020-06-19T10:47:26.702" v="9239"/>
          <ac:spMkLst>
            <pc:docMk/>
            <pc:sldMk cId="3264953014" sldId="531"/>
            <ac:spMk id="22" creationId="{56A9A1FD-D9C2-4714-B315-341822017A97}"/>
          </ac:spMkLst>
        </pc:spChg>
        <pc:spChg chg="add del mod">
          <ac:chgData name="Ragnhild Halvorsrud" userId="917ea340-fd63-490f-a7db-68428d24cf32" providerId="ADAL" clId="{3F26B701-AADC-4668-AAA4-FB7BA2B947B1}" dt="2020-06-19T10:47:31.116" v="9240"/>
          <ac:spMkLst>
            <pc:docMk/>
            <pc:sldMk cId="3264953014" sldId="531"/>
            <ac:spMk id="24" creationId="{82B770ED-F3D8-4129-B727-0433C620B439}"/>
          </ac:spMkLst>
        </pc:spChg>
        <pc:spChg chg="add del mod">
          <ac:chgData name="Ragnhild Halvorsrud" userId="917ea340-fd63-490f-a7db-68428d24cf32" providerId="ADAL" clId="{3F26B701-AADC-4668-AAA4-FB7BA2B947B1}" dt="2020-06-19T10:47:31.116" v="9240"/>
          <ac:spMkLst>
            <pc:docMk/>
            <pc:sldMk cId="3264953014" sldId="531"/>
            <ac:spMk id="25" creationId="{F5348D1E-3C8D-4608-945B-4FF4BEA0E432}"/>
          </ac:spMkLst>
        </pc:spChg>
        <pc:spChg chg="add del mod">
          <ac:chgData name="Ragnhild Halvorsrud" userId="917ea340-fd63-490f-a7db-68428d24cf32" providerId="ADAL" clId="{3F26B701-AADC-4668-AAA4-FB7BA2B947B1}" dt="2020-06-19T10:47:31.116" v="9240"/>
          <ac:spMkLst>
            <pc:docMk/>
            <pc:sldMk cId="3264953014" sldId="531"/>
            <ac:spMk id="26" creationId="{08A917D3-A363-4939-B0DB-ECF2F2B0E720}"/>
          </ac:spMkLst>
        </pc:spChg>
        <pc:spChg chg="add del mod">
          <ac:chgData name="Ragnhild Halvorsrud" userId="917ea340-fd63-490f-a7db-68428d24cf32" providerId="ADAL" clId="{3F26B701-AADC-4668-AAA4-FB7BA2B947B1}" dt="2020-06-19T10:47:31.116" v="9240"/>
          <ac:spMkLst>
            <pc:docMk/>
            <pc:sldMk cId="3264953014" sldId="531"/>
            <ac:spMk id="27" creationId="{C9BCA5A8-30E5-4AE1-8D12-4E2F8D0631F3}"/>
          </ac:spMkLst>
        </pc:spChg>
        <pc:spChg chg="add del mod">
          <ac:chgData name="Ragnhild Halvorsrud" userId="917ea340-fd63-490f-a7db-68428d24cf32" providerId="ADAL" clId="{3F26B701-AADC-4668-AAA4-FB7BA2B947B1}" dt="2020-06-19T10:47:31.116" v="9240"/>
          <ac:spMkLst>
            <pc:docMk/>
            <pc:sldMk cId="3264953014" sldId="531"/>
            <ac:spMk id="28" creationId="{942E7A00-3F5E-4FC0-81C1-8DB3EF3571A7}"/>
          </ac:spMkLst>
        </pc:spChg>
        <pc:spChg chg="add del mod">
          <ac:chgData name="Ragnhild Halvorsrud" userId="917ea340-fd63-490f-a7db-68428d24cf32" providerId="ADAL" clId="{3F26B701-AADC-4668-AAA4-FB7BA2B947B1}" dt="2020-06-19T10:47:31.116" v="9240"/>
          <ac:spMkLst>
            <pc:docMk/>
            <pc:sldMk cId="3264953014" sldId="531"/>
            <ac:spMk id="29" creationId="{FBABB8A9-56DE-420E-A462-C918B0CA4A15}"/>
          </ac:spMkLst>
        </pc:spChg>
        <pc:spChg chg="add del mod">
          <ac:chgData name="Ragnhild Halvorsrud" userId="917ea340-fd63-490f-a7db-68428d24cf32" providerId="ADAL" clId="{3F26B701-AADC-4668-AAA4-FB7BA2B947B1}" dt="2020-06-19T10:47:31.116" v="9240"/>
          <ac:spMkLst>
            <pc:docMk/>
            <pc:sldMk cId="3264953014" sldId="531"/>
            <ac:spMk id="30" creationId="{8F677804-D93E-4B59-96A0-8FE71CFD3422}"/>
          </ac:spMkLst>
        </pc:spChg>
        <pc:spChg chg="add del mod">
          <ac:chgData name="Ragnhild Halvorsrud" userId="917ea340-fd63-490f-a7db-68428d24cf32" providerId="ADAL" clId="{3F26B701-AADC-4668-AAA4-FB7BA2B947B1}" dt="2020-06-19T10:47:31.116" v="9240"/>
          <ac:spMkLst>
            <pc:docMk/>
            <pc:sldMk cId="3264953014" sldId="531"/>
            <ac:spMk id="31" creationId="{9DF98115-FF49-41BA-B938-C7C451B6A196}"/>
          </ac:spMkLst>
        </pc:spChg>
        <pc:spChg chg="mod">
          <ac:chgData name="Ragnhild Halvorsrud" userId="917ea340-fd63-490f-a7db-68428d24cf32" providerId="ADAL" clId="{3F26B701-AADC-4668-AAA4-FB7BA2B947B1}" dt="2020-06-19T10:47:26.702" v="9239"/>
          <ac:spMkLst>
            <pc:docMk/>
            <pc:sldMk cId="3264953014" sldId="531"/>
            <ac:spMk id="33" creationId="{3E43A6F2-335A-4D5F-84D8-9B1F80EE34C9}"/>
          </ac:spMkLst>
        </pc:spChg>
        <pc:spChg chg="add del mod">
          <ac:chgData name="Ragnhild Halvorsrud" userId="917ea340-fd63-490f-a7db-68428d24cf32" providerId="ADAL" clId="{3F26B701-AADC-4668-AAA4-FB7BA2B947B1}" dt="2020-06-19T10:47:31.116" v="9240"/>
          <ac:spMkLst>
            <pc:docMk/>
            <pc:sldMk cId="3264953014" sldId="531"/>
            <ac:spMk id="35" creationId="{F5D53549-733A-4EBE-A806-50842501CCA6}"/>
          </ac:spMkLst>
        </pc:spChg>
        <pc:spChg chg="add del mod">
          <ac:chgData name="Ragnhild Halvorsrud" userId="917ea340-fd63-490f-a7db-68428d24cf32" providerId="ADAL" clId="{3F26B701-AADC-4668-AAA4-FB7BA2B947B1}" dt="2020-06-19T10:47:31.116" v="9240"/>
          <ac:spMkLst>
            <pc:docMk/>
            <pc:sldMk cId="3264953014" sldId="531"/>
            <ac:spMk id="36" creationId="{490C1382-A098-4F62-8462-A020C4C47587}"/>
          </ac:spMkLst>
        </pc:spChg>
        <pc:spChg chg="add del mod">
          <ac:chgData name="Ragnhild Halvorsrud" userId="917ea340-fd63-490f-a7db-68428d24cf32" providerId="ADAL" clId="{3F26B701-AADC-4668-AAA4-FB7BA2B947B1}" dt="2020-06-19T10:47:31.116" v="9240"/>
          <ac:spMkLst>
            <pc:docMk/>
            <pc:sldMk cId="3264953014" sldId="531"/>
            <ac:spMk id="37" creationId="{CD194B6D-7D62-4F6C-8869-3EC1FCB987C7}"/>
          </ac:spMkLst>
        </pc:spChg>
        <pc:spChg chg="add mod">
          <ac:chgData name="Ragnhild Halvorsrud" userId="917ea340-fd63-490f-a7db-68428d24cf32" providerId="ADAL" clId="{3F26B701-AADC-4668-AAA4-FB7BA2B947B1}" dt="2020-06-19T17:20:47.130" v="16701" actId="790"/>
          <ac:spMkLst>
            <pc:docMk/>
            <pc:sldMk cId="3264953014" sldId="531"/>
            <ac:spMk id="38" creationId="{77F280C5-332F-4D6C-B469-CFE0ADBFB825}"/>
          </ac:spMkLst>
        </pc:spChg>
        <pc:spChg chg="add mod">
          <ac:chgData name="Ragnhild Halvorsrud" userId="917ea340-fd63-490f-a7db-68428d24cf32" providerId="ADAL" clId="{3F26B701-AADC-4668-AAA4-FB7BA2B947B1}" dt="2020-06-19T17:20:47.133" v="16702" actId="790"/>
          <ac:spMkLst>
            <pc:docMk/>
            <pc:sldMk cId="3264953014" sldId="531"/>
            <ac:spMk id="39" creationId="{20EAB92E-F542-419F-8E4A-5E33CDFD70DC}"/>
          </ac:spMkLst>
        </pc:spChg>
        <pc:spChg chg="add mod">
          <ac:chgData name="Ragnhild Halvorsrud" userId="917ea340-fd63-490f-a7db-68428d24cf32" providerId="ADAL" clId="{3F26B701-AADC-4668-AAA4-FB7BA2B947B1}" dt="2020-06-19T17:20:47.134" v="16703" actId="790"/>
          <ac:spMkLst>
            <pc:docMk/>
            <pc:sldMk cId="3264953014" sldId="531"/>
            <ac:spMk id="40" creationId="{4D0D4B25-566E-4843-937E-4AC108CA70E9}"/>
          </ac:spMkLst>
        </pc:spChg>
        <pc:spChg chg="add mod">
          <ac:chgData name="Ragnhild Halvorsrud" userId="917ea340-fd63-490f-a7db-68428d24cf32" providerId="ADAL" clId="{3F26B701-AADC-4668-AAA4-FB7BA2B947B1}" dt="2020-06-19T17:20:47.136" v="16704" actId="790"/>
          <ac:spMkLst>
            <pc:docMk/>
            <pc:sldMk cId="3264953014" sldId="531"/>
            <ac:spMk id="41" creationId="{0DB085EF-5EDB-4AF0-9155-5344A9F397E9}"/>
          </ac:spMkLst>
        </pc:spChg>
        <pc:spChg chg="add mod">
          <ac:chgData name="Ragnhild Halvorsrud" userId="917ea340-fd63-490f-a7db-68428d24cf32" providerId="ADAL" clId="{3F26B701-AADC-4668-AAA4-FB7BA2B947B1}" dt="2020-06-19T17:20:47.138" v="16705" actId="790"/>
          <ac:spMkLst>
            <pc:docMk/>
            <pc:sldMk cId="3264953014" sldId="531"/>
            <ac:spMk id="42" creationId="{74E1F08A-10AD-4173-BD0B-E0A0B20C7DA7}"/>
          </ac:spMkLst>
        </pc:spChg>
        <pc:spChg chg="add mod">
          <ac:chgData name="Ragnhild Halvorsrud" userId="917ea340-fd63-490f-a7db-68428d24cf32" providerId="ADAL" clId="{3F26B701-AADC-4668-AAA4-FB7BA2B947B1}" dt="2020-06-19T17:20:47.140" v="16706" actId="790"/>
          <ac:spMkLst>
            <pc:docMk/>
            <pc:sldMk cId="3264953014" sldId="531"/>
            <ac:spMk id="43" creationId="{0B25D35C-C569-40D4-B746-63C9DC94702E}"/>
          </ac:spMkLst>
        </pc:spChg>
        <pc:spChg chg="add mod">
          <ac:chgData name="Ragnhild Halvorsrud" userId="917ea340-fd63-490f-a7db-68428d24cf32" providerId="ADAL" clId="{3F26B701-AADC-4668-AAA4-FB7BA2B947B1}" dt="2020-06-19T17:20:47.142" v="16707" actId="790"/>
          <ac:spMkLst>
            <pc:docMk/>
            <pc:sldMk cId="3264953014" sldId="531"/>
            <ac:spMk id="44" creationId="{5C2E1DD4-D394-41BE-A647-3D3E95E6B0D2}"/>
          </ac:spMkLst>
        </pc:spChg>
        <pc:spChg chg="add mod">
          <ac:chgData name="Ragnhild Halvorsrud" userId="917ea340-fd63-490f-a7db-68428d24cf32" providerId="ADAL" clId="{3F26B701-AADC-4668-AAA4-FB7BA2B947B1}" dt="2020-06-19T17:20:47.144" v="16708" actId="790"/>
          <ac:spMkLst>
            <pc:docMk/>
            <pc:sldMk cId="3264953014" sldId="531"/>
            <ac:spMk id="45" creationId="{DA4F4D80-F8F0-4617-8CB0-DA42712F7836}"/>
          </ac:spMkLst>
        </pc:spChg>
        <pc:spChg chg="add mod">
          <ac:chgData name="Ragnhild Halvorsrud" userId="917ea340-fd63-490f-a7db-68428d24cf32" providerId="ADAL" clId="{3F26B701-AADC-4668-AAA4-FB7BA2B947B1}" dt="2020-06-19T17:20:47.146" v="16709" actId="790"/>
          <ac:spMkLst>
            <pc:docMk/>
            <pc:sldMk cId="3264953014" sldId="531"/>
            <ac:spMk id="46" creationId="{932CCC98-D819-483C-AC6D-A97241562503}"/>
          </ac:spMkLst>
        </pc:spChg>
        <pc:spChg chg="add mod">
          <ac:chgData name="Ragnhild Halvorsrud" userId="917ea340-fd63-490f-a7db-68428d24cf32" providerId="ADAL" clId="{3F26B701-AADC-4668-AAA4-FB7BA2B947B1}" dt="2020-06-19T17:20:47.148" v="16710" actId="790"/>
          <ac:spMkLst>
            <pc:docMk/>
            <pc:sldMk cId="3264953014" sldId="531"/>
            <ac:spMk id="47" creationId="{7F4004E1-4869-4D1C-99E8-5FE4F532DCB3}"/>
          </ac:spMkLst>
        </pc:spChg>
        <pc:spChg chg="add mod">
          <ac:chgData name="Ragnhild Halvorsrud" userId="917ea340-fd63-490f-a7db-68428d24cf32" providerId="ADAL" clId="{3F26B701-AADC-4668-AAA4-FB7BA2B947B1}" dt="2020-06-19T17:20:47.150" v="16711" actId="790"/>
          <ac:spMkLst>
            <pc:docMk/>
            <pc:sldMk cId="3264953014" sldId="531"/>
            <ac:spMk id="48" creationId="{116AE375-12B1-491D-B0B0-E8D90EFB2AB4}"/>
          </ac:spMkLst>
        </pc:spChg>
        <pc:spChg chg="add mod">
          <ac:chgData name="Ragnhild Halvorsrud" userId="917ea340-fd63-490f-a7db-68428d24cf32" providerId="ADAL" clId="{3F26B701-AADC-4668-AAA4-FB7BA2B947B1}" dt="2020-06-19T17:20:47.151" v="16712" actId="790"/>
          <ac:spMkLst>
            <pc:docMk/>
            <pc:sldMk cId="3264953014" sldId="531"/>
            <ac:spMk id="49" creationId="{355E3F76-43EB-4E2C-AB34-1A0344A38209}"/>
          </ac:spMkLst>
        </pc:spChg>
        <pc:spChg chg="add mod">
          <ac:chgData name="Ragnhild Halvorsrud" userId="917ea340-fd63-490f-a7db-68428d24cf32" providerId="ADAL" clId="{3F26B701-AADC-4668-AAA4-FB7BA2B947B1}" dt="2020-06-19T17:20:47.153" v="16713" actId="790"/>
          <ac:spMkLst>
            <pc:docMk/>
            <pc:sldMk cId="3264953014" sldId="531"/>
            <ac:spMk id="50" creationId="{B4A47790-1705-4195-ABC5-9570E159376B}"/>
          </ac:spMkLst>
        </pc:spChg>
        <pc:spChg chg="add mod">
          <ac:chgData name="Ragnhild Halvorsrud" userId="917ea340-fd63-490f-a7db-68428d24cf32" providerId="ADAL" clId="{3F26B701-AADC-4668-AAA4-FB7BA2B947B1}" dt="2020-06-19T17:20:47.155" v="16714" actId="790"/>
          <ac:spMkLst>
            <pc:docMk/>
            <pc:sldMk cId="3264953014" sldId="531"/>
            <ac:spMk id="51" creationId="{89146E0B-AD8B-4895-89C9-3C4431DF62CA}"/>
          </ac:spMkLst>
        </pc:spChg>
        <pc:spChg chg="add mod">
          <ac:chgData name="Ragnhild Halvorsrud" userId="917ea340-fd63-490f-a7db-68428d24cf32" providerId="ADAL" clId="{3F26B701-AADC-4668-AAA4-FB7BA2B947B1}" dt="2020-06-19T17:20:47.157" v="16715" actId="790"/>
          <ac:spMkLst>
            <pc:docMk/>
            <pc:sldMk cId="3264953014" sldId="531"/>
            <ac:spMk id="52" creationId="{80DD7AE3-BD11-495A-96F7-80CD7B70D82B}"/>
          </ac:spMkLst>
        </pc:spChg>
        <pc:spChg chg="add mod">
          <ac:chgData name="Ragnhild Halvorsrud" userId="917ea340-fd63-490f-a7db-68428d24cf32" providerId="ADAL" clId="{3F26B701-AADC-4668-AAA4-FB7BA2B947B1}" dt="2020-06-19T17:20:47.159" v="16716" actId="790"/>
          <ac:spMkLst>
            <pc:docMk/>
            <pc:sldMk cId="3264953014" sldId="531"/>
            <ac:spMk id="53" creationId="{15C66DE4-C4FE-4F2F-A8EB-2B9CFFCB45DA}"/>
          </ac:spMkLst>
        </pc:spChg>
        <pc:spChg chg="mod">
          <ac:chgData name="Ragnhild Halvorsrud" userId="917ea340-fd63-490f-a7db-68428d24cf32" providerId="ADAL" clId="{3F26B701-AADC-4668-AAA4-FB7BA2B947B1}" dt="2020-06-19T17:20:47.161" v="16717" actId="790"/>
          <ac:spMkLst>
            <pc:docMk/>
            <pc:sldMk cId="3264953014" sldId="531"/>
            <ac:spMk id="55" creationId="{185E11AF-3049-46C2-ADF0-CCF91D9AC88C}"/>
          </ac:spMkLst>
        </pc:spChg>
        <pc:spChg chg="add mod">
          <ac:chgData name="Ragnhild Halvorsrud" userId="917ea340-fd63-490f-a7db-68428d24cf32" providerId="ADAL" clId="{3F26B701-AADC-4668-AAA4-FB7BA2B947B1}" dt="2020-06-19T17:20:47.164" v="16718" actId="790"/>
          <ac:spMkLst>
            <pc:docMk/>
            <pc:sldMk cId="3264953014" sldId="531"/>
            <ac:spMk id="57" creationId="{863CF98E-29FA-4A94-9FE5-D7EDDC1F6FC2}"/>
          </ac:spMkLst>
        </pc:spChg>
        <pc:spChg chg="add mod">
          <ac:chgData name="Ragnhild Halvorsrud" userId="917ea340-fd63-490f-a7db-68428d24cf32" providerId="ADAL" clId="{3F26B701-AADC-4668-AAA4-FB7BA2B947B1}" dt="2020-06-19T17:20:47.166" v="16719" actId="790"/>
          <ac:spMkLst>
            <pc:docMk/>
            <pc:sldMk cId="3264953014" sldId="531"/>
            <ac:spMk id="58" creationId="{944FE13E-6A98-4430-9593-D26321EBFC57}"/>
          </ac:spMkLst>
        </pc:spChg>
        <pc:spChg chg="add mod">
          <ac:chgData name="Ragnhild Halvorsrud" userId="917ea340-fd63-490f-a7db-68428d24cf32" providerId="ADAL" clId="{3F26B701-AADC-4668-AAA4-FB7BA2B947B1}" dt="2020-06-19T17:20:47.167" v="16720" actId="790"/>
          <ac:spMkLst>
            <pc:docMk/>
            <pc:sldMk cId="3264953014" sldId="531"/>
            <ac:spMk id="59" creationId="{D51A8FAF-98E3-46A6-AC24-C101B3E83B44}"/>
          </ac:spMkLst>
        </pc:spChg>
        <pc:spChg chg="add mod">
          <ac:chgData name="Ragnhild Halvorsrud" userId="917ea340-fd63-490f-a7db-68428d24cf32" providerId="ADAL" clId="{3F26B701-AADC-4668-AAA4-FB7BA2B947B1}" dt="2020-06-19T17:20:47.169" v="16721" actId="790"/>
          <ac:spMkLst>
            <pc:docMk/>
            <pc:sldMk cId="3264953014" sldId="531"/>
            <ac:spMk id="60" creationId="{836414DE-B2F5-4A5B-8808-DC876A8D1317}"/>
          </ac:spMkLst>
        </pc:spChg>
        <pc:spChg chg="add mod">
          <ac:chgData name="Ragnhild Halvorsrud" userId="917ea340-fd63-490f-a7db-68428d24cf32" providerId="ADAL" clId="{3F26B701-AADC-4668-AAA4-FB7BA2B947B1}" dt="2020-06-19T17:20:47.170" v="16722" actId="790"/>
          <ac:spMkLst>
            <pc:docMk/>
            <pc:sldMk cId="3264953014" sldId="531"/>
            <ac:spMk id="61" creationId="{9B29C3DA-216F-4FFE-8069-63A1E900229E}"/>
          </ac:spMkLst>
        </pc:spChg>
        <pc:spChg chg="add mod">
          <ac:chgData name="Ragnhild Halvorsrud" userId="917ea340-fd63-490f-a7db-68428d24cf32" providerId="ADAL" clId="{3F26B701-AADC-4668-AAA4-FB7BA2B947B1}" dt="2020-06-19T17:20:47.172" v="16723" actId="790"/>
          <ac:spMkLst>
            <pc:docMk/>
            <pc:sldMk cId="3264953014" sldId="531"/>
            <ac:spMk id="62" creationId="{56942E0F-AAC5-4B53-8B7D-3194CBB53D54}"/>
          </ac:spMkLst>
        </pc:spChg>
        <pc:spChg chg="add mod">
          <ac:chgData name="Ragnhild Halvorsrud" userId="917ea340-fd63-490f-a7db-68428d24cf32" providerId="ADAL" clId="{3F26B701-AADC-4668-AAA4-FB7BA2B947B1}" dt="2020-06-19T17:20:47.174" v="16724" actId="790"/>
          <ac:spMkLst>
            <pc:docMk/>
            <pc:sldMk cId="3264953014" sldId="531"/>
            <ac:spMk id="63" creationId="{C56FA4FB-7FC5-495E-BEAE-90FD13D6BE90}"/>
          </ac:spMkLst>
        </pc:spChg>
        <pc:spChg chg="add mod">
          <ac:chgData name="Ragnhild Halvorsrud" userId="917ea340-fd63-490f-a7db-68428d24cf32" providerId="ADAL" clId="{3F26B701-AADC-4668-AAA4-FB7BA2B947B1}" dt="2020-06-19T17:20:47.175" v="16725" actId="790"/>
          <ac:spMkLst>
            <pc:docMk/>
            <pc:sldMk cId="3264953014" sldId="531"/>
            <ac:spMk id="64" creationId="{A51C6B90-7249-4A63-A235-9A073EC8D570}"/>
          </ac:spMkLst>
        </pc:spChg>
        <pc:spChg chg="mod">
          <ac:chgData name="Ragnhild Halvorsrud" userId="917ea340-fd63-490f-a7db-68428d24cf32" providerId="ADAL" clId="{3F26B701-AADC-4668-AAA4-FB7BA2B947B1}" dt="2020-06-19T17:20:47.177" v="16726" actId="790"/>
          <ac:spMkLst>
            <pc:docMk/>
            <pc:sldMk cId="3264953014" sldId="531"/>
            <ac:spMk id="66" creationId="{C14F91D2-02C4-4210-A7BA-08F419AACF6D}"/>
          </ac:spMkLst>
        </pc:spChg>
        <pc:spChg chg="add del mod">
          <ac:chgData name="Ragnhild Halvorsrud" userId="917ea340-fd63-490f-a7db-68428d24cf32" providerId="ADAL" clId="{3F26B701-AADC-4668-AAA4-FB7BA2B947B1}" dt="2020-06-19T10:47:35.137" v="9242" actId="478"/>
          <ac:spMkLst>
            <pc:docMk/>
            <pc:sldMk cId="3264953014" sldId="531"/>
            <ac:spMk id="68" creationId="{FBEDD016-11C3-4BBA-AE58-3FB22D5565D2}"/>
          </ac:spMkLst>
        </pc:spChg>
        <pc:spChg chg="add mod">
          <ac:chgData name="Ragnhild Halvorsrud" userId="917ea340-fd63-490f-a7db-68428d24cf32" providerId="ADAL" clId="{3F26B701-AADC-4668-AAA4-FB7BA2B947B1}" dt="2020-06-19T17:20:47.179" v="16727" actId="790"/>
          <ac:spMkLst>
            <pc:docMk/>
            <pc:sldMk cId="3264953014" sldId="531"/>
            <ac:spMk id="69" creationId="{44FA8A63-31A7-4D88-8673-18401DD77BA7}"/>
          </ac:spMkLst>
        </pc:spChg>
        <pc:spChg chg="add mod">
          <ac:chgData name="Ragnhild Halvorsrud" userId="917ea340-fd63-490f-a7db-68428d24cf32" providerId="ADAL" clId="{3F26B701-AADC-4668-AAA4-FB7BA2B947B1}" dt="2020-06-19T17:20:47.180" v="16728" actId="790"/>
          <ac:spMkLst>
            <pc:docMk/>
            <pc:sldMk cId="3264953014" sldId="531"/>
            <ac:spMk id="70" creationId="{FC757767-5C24-40B4-A667-54049C0AAA57}"/>
          </ac:spMkLst>
        </pc:spChg>
        <pc:grpChg chg="add del mod">
          <ac:chgData name="Ragnhild Halvorsrud" userId="917ea340-fd63-490f-a7db-68428d24cf32" providerId="ADAL" clId="{3F26B701-AADC-4668-AAA4-FB7BA2B947B1}" dt="2020-06-19T10:47:31.116" v="9240"/>
          <ac:grpSpMkLst>
            <pc:docMk/>
            <pc:sldMk cId="3264953014" sldId="531"/>
            <ac:grpSpMk id="21" creationId="{1DA4F682-4B2B-49E4-8F3F-EDF1A117B84B}"/>
          </ac:grpSpMkLst>
        </pc:grpChg>
        <pc:grpChg chg="add del mod">
          <ac:chgData name="Ragnhild Halvorsrud" userId="917ea340-fd63-490f-a7db-68428d24cf32" providerId="ADAL" clId="{3F26B701-AADC-4668-AAA4-FB7BA2B947B1}" dt="2020-06-19T10:47:31.116" v="9240"/>
          <ac:grpSpMkLst>
            <pc:docMk/>
            <pc:sldMk cId="3264953014" sldId="531"/>
            <ac:grpSpMk id="32" creationId="{5AF12F54-0DDA-4478-8D0F-EF56431FC6ED}"/>
          </ac:grpSpMkLst>
        </pc:grpChg>
        <pc:grpChg chg="add mod">
          <ac:chgData name="Ragnhild Halvorsrud" userId="917ea340-fd63-490f-a7db-68428d24cf32" providerId="ADAL" clId="{3F26B701-AADC-4668-AAA4-FB7BA2B947B1}" dt="2020-06-19T10:47:31.147" v="9241"/>
          <ac:grpSpMkLst>
            <pc:docMk/>
            <pc:sldMk cId="3264953014" sldId="531"/>
            <ac:grpSpMk id="54" creationId="{706A75F0-4AD9-4A5E-95E5-32C378A50497}"/>
          </ac:grpSpMkLst>
        </pc:grpChg>
        <pc:grpChg chg="add mod">
          <ac:chgData name="Ragnhild Halvorsrud" userId="917ea340-fd63-490f-a7db-68428d24cf32" providerId="ADAL" clId="{3F26B701-AADC-4668-AAA4-FB7BA2B947B1}" dt="2020-06-19T10:47:31.147" v="9241"/>
          <ac:grpSpMkLst>
            <pc:docMk/>
            <pc:sldMk cId="3264953014" sldId="531"/>
            <ac:grpSpMk id="65" creationId="{A38FD9DB-C270-4DC3-80A8-9D294828459D}"/>
          </ac:grpSpMkLst>
        </pc:grpChg>
        <pc:picChg chg="mod">
          <ac:chgData name="Ragnhild Halvorsrud" userId="917ea340-fd63-490f-a7db-68428d24cf32" providerId="ADAL" clId="{3F26B701-AADC-4668-AAA4-FB7BA2B947B1}" dt="2020-06-19T10:47:26.702" v="9239"/>
          <ac:picMkLst>
            <pc:docMk/>
            <pc:sldMk cId="3264953014" sldId="531"/>
            <ac:picMk id="23" creationId="{74074684-27C2-4F16-8D15-F2AC100AEBEB}"/>
          </ac:picMkLst>
        </pc:picChg>
        <pc:picChg chg="mod">
          <ac:chgData name="Ragnhild Halvorsrud" userId="917ea340-fd63-490f-a7db-68428d24cf32" providerId="ADAL" clId="{3F26B701-AADC-4668-AAA4-FB7BA2B947B1}" dt="2020-06-19T10:47:26.702" v="9239"/>
          <ac:picMkLst>
            <pc:docMk/>
            <pc:sldMk cId="3264953014" sldId="531"/>
            <ac:picMk id="34" creationId="{5B0D504A-8A62-4DD7-BC7A-72E2AE27FFBA}"/>
          </ac:picMkLst>
        </pc:picChg>
        <pc:picChg chg="mod">
          <ac:chgData name="Ragnhild Halvorsrud" userId="917ea340-fd63-490f-a7db-68428d24cf32" providerId="ADAL" clId="{3F26B701-AADC-4668-AAA4-FB7BA2B947B1}" dt="2020-06-19T10:47:31.147" v="9241"/>
          <ac:picMkLst>
            <pc:docMk/>
            <pc:sldMk cId="3264953014" sldId="531"/>
            <ac:picMk id="56" creationId="{F076D99D-0710-44F0-942C-17F89F005F49}"/>
          </ac:picMkLst>
        </pc:picChg>
        <pc:picChg chg="mod">
          <ac:chgData name="Ragnhild Halvorsrud" userId="917ea340-fd63-490f-a7db-68428d24cf32" providerId="ADAL" clId="{3F26B701-AADC-4668-AAA4-FB7BA2B947B1}" dt="2020-06-19T10:47:31.147" v="9241"/>
          <ac:picMkLst>
            <pc:docMk/>
            <pc:sldMk cId="3264953014" sldId="531"/>
            <ac:picMk id="67" creationId="{B39A5F78-DB0F-4EB2-A383-372534A3B5B3}"/>
          </ac:picMkLst>
        </pc:picChg>
      </pc:sldChg>
      <pc:sldChg chg="addSp delSp modSp new mod modNotes">
        <pc:chgData name="Ragnhild Halvorsrud" userId="917ea340-fd63-490f-a7db-68428d24cf32" providerId="ADAL" clId="{3F26B701-AADC-4668-AAA4-FB7BA2B947B1}" dt="2020-06-19T17:20:47.230" v="16748" actId="790"/>
        <pc:sldMkLst>
          <pc:docMk/>
          <pc:sldMk cId="2470958518" sldId="532"/>
        </pc:sldMkLst>
        <pc:spChg chg="mod">
          <ac:chgData name="Ragnhild Halvorsrud" userId="917ea340-fd63-490f-a7db-68428d24cf32" providerId="ADAL" clId="{3F26B701-AADC-4668-AAA4-FB7BA2B947B1}" dt="2020-06-19T17:20:47.224" v="16745" actId="790"/>
          <ac:spMkLst>
            <pc:docMk/>
            <pc:sldMk cId="2470958518" sldId="532"/>
            <ac:spMk id="2" creationId="{0F17FD09-2B7D-4DD1-A2EA-F0C8291330F9}"/>
          </ac:spMkLst>
        </pc:spChg>
        <pc:spChg chg="del mod">
          <ac:chgData name="Ragnhild Halvorsrud" userId="917ea340-fd63-490f-a7db-68428d24cf32" providerId="ADAL" clId="{3F26B701-AADC-4668-AAA4-FB7BA2B947B1}" dt="2020-06-19T11:45:44.679" v="9435"/>
          <ac:spMkLst>
            <pc:docMk/>
            <pc:sldMk cId="2470958518" sldId="532"/>
            <ac:spMk id="3" creationId="{B06BB6BC-CDEE-4CD2-895C-01D64B90B73D}"/>
          </ac:spMkLst>
        </pc:spChg>
        <pc:spChg chg="add del mod">
          <ac:chgData name="Ragnhild Halvorsrud" userId="917ea340-fd63-490f-a7db-68428d24cf32" providerId="ADAL" clId="{3F26B701-AADC-4668-AAA4-FB7BA2B947B1}" dt="2020-06-19T11:45:44.679" v="9435"/>
          <ac:spMkLst>
            <pc:docMk/>
            <pc:sldMk cId="2470958518" sldId="532"/>
            <ac:spMk id="4" creationId="{2485B6E8-B02E-4865-927F-D672E3FE58C8}"/>
          </ac:spMkLst>
        </pc:spChg>
        <pc:spChg chg="add del mod">
          <ac:chgData name="Ragnhild Halvorsrud" userId="917ea340-fd63-490f-a7db-68428d24cf32" providerId="ADAL" clId="{3F26B701-AADC-4668-AAA4-FB7BA2B947B1}" dt="2020-06-19T17:20:47.226" v="16746" actId="790"/>
          <ac:spMkLst>
            <pc:docMk/>
            <pc:sldMk cId="2470958518" sldId="532"/>
            <ac:spMk id="5" creationId="{31066B05-F383-49EB-889F-102FCF3B73D1}"/>
          </ac:spMkLst>
        </pc:spChg>
        <pc:spChg chg="add del mod">
          <ac:chgData name="Ragnhild Halvorsrud" userId="917ea340-fd63-490f-a7db-68428d24cf32" providerId="ADAL" clId="{3F26B701-AADC-4668-AAA4-FB7BA2B947B1}" dt="2020-06-19T14:44:24.235" v="10885"/>
          <ac:spMkLst>
            <pc:docMk/>
            <pc:sldMk cId="2470958518" sldId="532"/>
            <ac:spMk id="6" creationId="{86CF322A-E8B5-443A-A548-A6C0137F29F2}"/>
          </ac:spMkLst>
        </pc:spChg>
        <pc:spChg chg="add del mod">
          <ac:chgData name="Ragnhild Halvorsrud" userId="917ea340-fd63-490f-a7db-68428d24cf32" providerId="ADAL" clId="{3F26B701-AADC-4668-AAA4-FB7BA2B947B1}" dt="2020-06-19T14:44:24.235" v="10885"/>
          <ac:spMkLst>
            <pc:docMk/>
            <pc:sldMk cId="2470958518" sldId="532"/>
            <ac:spMk id="7" creationId="{AFE6F383-02D3-4A17-9C7B-F324FD27A7F7}"/>
          </ac:spMkLst>
        </pc:spChg>
      </pc:sldChg>
      <pc:sldChg chg="modSp add del mod modNotes">
        <pc:chgData name="Ragnhild Halvorsrud" userId="917ea340-fd63-490f-a7db-68428d24cf32" providerId="ADAL" clId="{3F26B701-AADC-4668-AAA4-FB7BA2B947B1}" dt="2020-06-19T11:49:24.441" v="9468" actId="47"/>
        <pc:sldMkLst>
          <pc:docMk/>
          <pc:sldMk cId="36926239" sldId="533"/>
        </pc:sldMkLst>
        <pc:spChg chg="mod">
          <ac:chgData name="Ragnhild Halvorsrud" userId="917ea340-fd63-490f-a7db-68428d24cf32" providerId="ADAL" clId="{3F26B701-AADC-4668-AAA4-FB7BA2B947B1}" dt="2020-06-19T11:47:17.614" v="9455" actId="20577"/>
          <ac:spMkLst>
            <pc:docMk/>
            <pc:sldMk cId="36926239" sldId="533"/>
            <ac:spMk id="2" creationId="{00000000-0000-0000-0000-000000000000}"/>
          </ac:spMkLst>
        </pc:spChg>
        <pc:spChg chg="mod">
          <ac:chgData name="Ragnhild Halvorsrud" userId="917ea340-fd63-490f-a7db-68428d24cf32" providerId="ADAL" clId="{3F26B701-AADC-4668-AAA4-FB7BA2B947B1}" dt="2020-06-19T11:47:11.949" v="9443" actId="790"/>
          <ac:spMkLst>
            <pc:docMk/>
            <pc:sldMk cId="36926239" sldId="533"/>
            <ac:spMk id="4" creationId="{00000000-0000-0000-0000-000000000000}"/>
          </ac:spMkLst>
        </pc:spChg>
        <pc:spChg chg="mod">
          <ac:chgData name="Ragnhild Halvorsrud" userId="917ea340-fd63-490f-a7db-68428d24cf32" providerId="ADAL" clId="{3F26B701-AADC-4668-AAA4-FB7BA2B947B1}" dt="2020-06-19T11:47:11.946" v="9441" actId="790"/>
          <ac:spMkLst>
            <pc:docMk/>
            <pc:sldMk cId="36926239" sldId="533"/>
            <ac:spMk id="12" creationId="{00000000-0000-0000-0000-000000000000}"/>
          </ac:spMkLst>
        </pc:spChg>
        <pc:spChg chg="mod">
          <ac:chgData name="Ragnhild Halvorsrud" userId="917ea340-fd63-490f-a7db-68428d24cf32" providerId="ADAL" clId="{3F26B701-AADC-4668-AAA4-FB7BA2B947B1}" dt="2020-06-19T11:47:11.948" v="9442" actId="790"/>
          <ac:spMkLst>
            <pc:docMk/>
            <pc:sldMk cId="36926239" sldId="533"/>
            <ac:spMk id="14" creationId="{00000000-0000-0000-0000-000000000000}"/>
          </ac:spMkLst>
        </pc:spChg>
        <pc:spChg chg="mod">
          <ac:chgData name="Ragnhild Halvorsrud" userId="917ea340-fd63-490f-a7db-68428d24cf32" providerId="ADAL" clId="{3F26B701-AADC-4668-AAA4-FB7BA2B947B1}" dt="2020-06-19T11:47:11.953" v="9445" actId="790"/>
          <ac:spMkLst>
            <pc:docMk/>
            <pc:sldMk cId="36926239" sldId="533"/>
            <ac:spMk id="17" creationId="{00000000-0000-0000-0000-000000000000}"/>
          </ac:spMkLst>
        </pc:spChg>
        <pc:spChg chg="mod">
          <ac:chgData name="Ragnhild Halvorsrud" userId="917ea340-fd63-490f-a7db-68428d24cf32" providerId="ADAL" clId="{3F26B701-AADC-4668-AAA4-FB7BA2B947B1}" dt="2020-06-19T11:47:11.955" v="9446" actId="790"/>
          <ac:spMkLst>
            <pc:docMk/>
            <pc:sldMk cId="36926239" sldId="533"/>
            <ac:spMk id="18" creationId="{00000000-0000-0000-0000-000000000000}"/>
          </ac:spMkLst>
        </pc:spChg>
        <pc:spChg chg="mod">
          <ac:chgData name="Ragnhild Halvorsrud" userId="917ea340-fd63-490f-a7db-68428d24cf32" providerId="ADAL" clId="{3F26B701-AADC-4668-AAA4-FB7BA2B947B1}" dt="2020-06-19T11:47:11.957" v="9447" actId="790"/>
          <ac:spMkLst>
            <pc:docMk/>
            <pc:sldMk cId="36926239" sldId="533"/>
            <ac:spMk id="22" creationId="{00000000-0000-0000-0000-000000000000}"/>
          </ac:spMkLst>
        </pc:spChg>
        <pc:spChg chg="mod">
          <ac:chgData name="Ragnhild Halvorsrud" userId="917ea340-fd63-490f-a7db-68428d24cf32" providerId="ADAL" clId="{3F26B701-AADC-4668-AAA4-FB7BA2B947B1}" dt="2020-06-19T11:47:11.951" v="9444" actId="790"/>
          <ac:spMkLst>
            <pc:docMk/>
            <pc:sldMk cId="36926239" sldId="533"/>
            <ac:spMk id="40" creationId="{00000000-0000-0000-0000-000000000000}"/>
          </ac:spMkLst>
        </pc:spChg>
      </pc:sldChg>
      <pc:sldChg chg="modSp add del mod modNotes">
        <pc:chgData name="Ragnhild Halvorsrud" userId="917ea340-fd63-490f-a7db-68428d24cf32" providerId="ADAL" clId="{3F26B701-AADC-4668-AAA4-FB7BA2B947B1}" dt="2020-06-19T12:22:47.092" v="10469" actId="47"/>
        <pc:sldMkLst>
          <pc:docMk/>
          <pc:sldMk cId="565360341" sldId="810"/>
        </pc:sldMkLst>
        <pc:spChg chg="mod">
          <ac:chgData name="Ragnhild Halvorsrud" userId="917ea340-fd63-490f-a7db-68428d24cf32" providerId="ADAL" clId="{3F26B701-AADC-4668-AAA4-FB7BA2B947B1}" dt="2020-06-19T12:22:40.505" v="10353" actId="790"/>
          <ac:spMkLst>
            <pc:docMk/>
            <pc:sldMk cId="565360341" sldId="810"/>
            <ac:spMk id="2" creationId="{21108986-DE8A-4CFF-8FF9-2ADB6AB331FF}"/>
          </ac:spMkLst>
        </pc:spChg>
        <pc:spChg chg="mod">
          <ac:chgData name="Ragnhild Halvorsrud" userId="917ea340-fd63-490f-a7db-68428d24cf32" providerId="ADAL" clId="{3F26B701-AADC-4668-AAA4-FB7BA2B947B1}" dt="2020-06-19T12:22:40.508" v="10354" actId="790"/>
          <ac:spMkLst>
            <pc:docMk/>
            <pc:sldMk cId="565360341" sldId="810"/>
            <ac:spMk id="3" creationId="{415A6433-3FCD-4956-BD88-7D56F10752D6}"/>
          </ac:spMkLst>
        </pc:spChg>
        <pc:spChg chg="mod">
          <ac:chgData name="Ragnhild Halvorsrud" userId="917ea340-fd63-490f-a7db-68428d24cf32" providerId="ADAL" clId="{3F26B701-AADC-4668-AAA4-FB7BA2B947B1}" dt="2020-06-19T12:22:40.517" v="10355" actId="790"/>
          <ac:spMkLst>
            <pc:docMk/>
            <pc:sldMk cId="565360341" sldId="810"/>
            <ac:spMk id="144" creationId="{E456BE98-C859-4F0B-AD15-DF225014DB55}"/>
          </ac:spMkLst>
        </pc:spChg>
        <pc:spChg chg="mod">
          <ac:chgData name="Ragnhild Halvorsrud" userId="917ea340-fd63-490f-a7db-68428d24cf32" providerId="ADAL" clId="{3F26B701-AADC-4668-AAA4-FB7BA2B947B1}" dt="2020-06-19T12:22:40.518" v="10356" actId="790"/>
          <ac:spMkLst>
            <pc:docMk/>
            <pc:sldMk cId="565360341" sldId="810"/>
            <ac:spMk id="145" creationId="{4B3BCFC1-59C1-40DA-844C-F3085174D8A3}"/>
          </ac:spMkLst>
        </pc:spChg>
        <pc:spChg chg="mod">
          <ac:chgData name="Ragnhild Halvorsrud" userId="917ea340-fd63-490f-a7db-68428d24cf32" providerId="ADAL" clId="{3F26B701-AADC-4668-AAA4-FB7BA2B947B1}" dt="2020-06-19T12:22:40.519" v="10357" actId="790"/>
          <ac:spMkLst>
            <pc:docMk/>
            <pc:sldMk cId="565360341" sldId="810"/>
            <ac:spMk id="146" creationId="{42028E6C-9D32-4BA1-81A7-14D4C43FBE94}"/>
          </ac:spMkLst>
        </pc:spChg>
        <pc:spChg chg="mod">
          <ac:chgData name="Ragnhild Halvorsrud" userId="917ea340-fd63-490f-a7db-68428d24cf32" providerId="ADAL" clId="{3F26B701-AADC-4668-AAA4-FB7BA2B947B1}" dt="2020-06-19T12:22:40.522" v="10358" actId="790"/>
          <ac:spMkLst>
            <pc:docMk/>
            <pc:sldMk cId="565360341" sldId="810"/>
            <ac:spMk id="147" creationId="{EC53F678-F34D-4C51-BDB8-483CBC7C6B4A}"/>
          </ac:spMkLst>
        </pc:spChg>
        <pc:spChg chg="mod">
          <ac:chgData name="Ragnhild Halvorsrud" userId="917ea340-fd63-490f-a7db-68428d24cf32" providerId="ADAL" clId="{3F26B701-AADC-4668-AAA4-FB7BA2B947B1}" dt="2020-06-19T12:22:40.525" v="10359" actId="790"/>
          <ac:spMkLst>
            <pc:docMk/>
            <pc:sldMk cId="565360341" sldId="810"/>
            <ac:spMk id="148" creationId="{D385B5D9-8731-41DE-9AC5-36359EDEE479}"/>
          </ac:spMkLst>
        </pc:spChg>
        <pc:spChg chg="mod">
          <ac:chgData name="Ragnhild Halvorsrud" userId="917ea340-fd63-490f-a7db-68428d24cf32" providerId="ADAL" clId="{3F26B701-AADC-4668-AAA4-FB7BA2B947B1}" dt="2020-06-19T12:22:40.527" v="10360" actId="790"/>
          <ac:spMkLst>
            <pc:docMk/>
            <pc:sldMk cId="565360341" sldId="810"/>
            <ac:spMk id="149" creationId="{6DA0129A-C430-423F-A1F1-7CBE9611F69C}"/>
          </ac:spMkLst>
        </pc:spChg>
        <pc:spChg chg="mod">
          <ac:chgData name="Ragnhild Halvorsrud" userId="917ea340-fd63-490f-a7db-68428d24cf32" providerId="ADAL" clId="{3F26B701-AADC-4668-AAA4-FB7BA2B947B1}" dt="2020-06-19T12:22:40.529" v="10361" actId="790"/>
          <ac:spMkLst>
            <pc:docMk/>
            <pc:sldMk cId="565360341" sldId="810"/>
            <ac:spMk id="150" creationId="{D13ECD67-2B6B-4D97-9F1B-85968F1D6F59}"/>
          </ac:spMkLst>
        </pc:spChg>
        <pc:spChg chg="mod">
          <ac:chgData name="Ragnhild Halvorsrud" userId="917ea340-fd63-490f-a7db-68428d24cf32" providerId="ADAL" clId="{3F26B701-AADC-4668-AAA4-FB7BA2B947B1}" dt="2020-06-19T12:22:40.530" v="10362" actId="790"/>
          <ac:spMkLst>
            <pc:docMk/>
            <pc:sldMk cId="565360341" sldId="810"/>
            <ac:spMk id="151" creationId="{E603C64E-341A-40AF-BE3E-EF65F6546896}"/>
          </ac:spMkLst>
        </pc:spChg>
        <pc:spChg chg="mod">
          <ac:chgData name="Ragnhild Halvorsrud" userId="917ea340-fd63-490f-a7db-68428d24cf32" providerId="ADAL" clId="{3F26B701-AADC-4668-AAA4-FB7BA2B947B1}" dt="2020-06-19T12:22:40.532" v="10363" actId="790"/>
          <ac:spMkLst>
            <pc:docMk/>
            <pc:sldMk cId="565360341" sldId="810"/>
            <ac:spMk id="157" creationId="{1D41EBA2-B9F1-455B-9E1A-6562992AB970}"/>
          </ac:spMkLst>
        </pc:spChg>
        <pc:spChg chg="mod">
          <ac:chgData name="Ragnhild Halvorsrud" userId="917ea340-fd63-490f-a7db-68428d24cf32" providerId="ADAL" clId="{3F26B701-AADC-4668-AAA4-FB7BA2B947B1}" dt="2020-06-19T12:22:40.534" v="10364" actId="790"/>
          <ac:spMkLst>
            <pc:docMk/>
            <pc:sldMk cId="565360341" sldId="810"/>
            <ac:spMk id="158" creationId="{F2CDBCCA-0F49-4C47-8FC9-4725EF0ED243}"/>
          </ac:spMkLst>
        </pc:spChg>
      </pc:sldChg>
      <pc:sldChg chg="addSp delSp modSp add mod modAnim modNotes">
        <pc:chgData name="Ragnhild Halvorsrud" userId="917ea340-fd63-490f-a7db-68428d24cf32" providerId="ADAL" clId="{3F26B701-AADC-4668-AAA4-FB7BA2B947B1}" dt="2020-06-19T17:20:47.540" v="16917" actId="790"/>
        <pc:sldMkLst>
          <pc:docMk/>
          <pc:sldMk cId="1892352166" sldId="811"/>
        </pc:sldMkLst>
        <pc:spChg chg="mod">
          <ac:chgData name="Ragnhild Halvorsrud" userId="917ea340-fd63-490f-a7db-68428d24cf32" providerId="ADAL" clId="{3F26B701-AADC-4668-AAA4-FB7BA2B947B1}" dt="2020-06-19T17:20:47.451" v="16867" actId="790"/>
          <ac:spMkLst>
            <pc:docMk/>
            <pc:sldMk cId="1892352166" sldId="811"/>
            <ac:spMk id="2" creationId="{58B898AA-897D-4C24-AD8F-DB526C7D7A57}"/>
          </ac:spMkLst>
        </pc:spChg>
        <pc:spChg chg="mod">
          <ac:chgData name="Ragnhild Halvorsrud" userId="917ea340-fd63-490f-a7db-68428d24cf32" providerId="ADAL" clId="{3F26B701-AADC-4668-AAA4-FB7BA2B947B1}" dt="2020-06-19T17:20:47.452" v="16868" actId="790"/>
          <ac:spMkLst>
            <pc:docMk/>
            <pc:sldMk cId="1892352166" sldId="811"/>
            <ac:spMk id="3" creationId="{1E0A6ECA-B22B-46B5-B083-9BAF75FBE406}"/>
          </ac:spMkLst>
        </pc:spChg>
        <pc:spChg chg="mod">
          <ac:chgData name="Ragnhild Halvorsrud" userId="917ea340-fd63-490f-a7db-68428d24cf32" providerId="ADAL" clId="{3F26B701-AADC-4668-AAA4-FB7BA2B947B1}" dt="2020-06-19T17:20:47.454" v="16869" actId="790"/>
          <ac:spMkLst>
            <pc:docMk/>
            <pc:sldMk cId="1892352166" sldId="811"/>
            <ac:spMk id="4" creationId="{3B939870-DEC1-4F64-9B4F-A4D741166FA7}"/>
          </ac:spMkLst>
        </pc:spChg>
        <pc:spChg chg="mod">
          <ac:chgData name="Ragnhild Halvorsrud" userId="917ea340-fd63-490f-a7db-68428d24cf32" providerId="ADAL" clId="{3F26B701-AADC-4668-AAA4-FB7BA2B947B1}" dt="2020-06-19T17:20:47.456" v="16870" actId="790"/>
          <ac:spMkLst>
            <pc:docMk/>
            <pc:sldMk cId="1892352166" sldId="811"/>
            <ac:spMk id="5" creationId="{B8126E96-D583-4C49-A520-7986C4960C07}"/>
          </ac:spMkLst>
        </pc:spChg>
        <pc:spChg chg="mod">
          <ac:chgData name="Ragnhild Halvorsrud" userId="917ea340-fd63-490f-a7db-68428d24cf32" providerId="ADAL" clId="{3F26B701-AADC-4668-AAA4-FB7BA2B947B1}" dt="2020-06-19T17:20:47.458" v="16871" actId="790"/>
          <ac:spMkLst>
            <pc:docMk/>
            <pc:sldMk cId="1892352166" sldId="811"/>
            <ac:spMk id="6" creationId="{93E5B79B-3097-45F1-822F-D11808FF759F}"/>
          </ac:spMkLst>
        </pc:spChg>
        <pc:spChg chg="mod">
          <ac:chgData name="Ragnhild Halvorsrud" userId="917ea340-fd63-490f-a7db-68428d24cf32" providerId="ADAL" clId="{3F26B701-AADC-4668-AAA4-FB7BA2B947B1}" dt="2020-06-19T17:20:47.459" v="16872" actId="790"/>
          <ac:spMkLst>
            <pc:docMk/>
            <pc:sldMk cId="1892352166" sldId="811"/>
            <ac:spMk id="7" creationId="{2DA20714-72A6-4468-97AF-4DD478746894}"/>
          </ac:spMkLst>
        </pc:spChg>
        <pc:spChg chg="mod">
          <ac:chgData name="Ragnhild Halvorsrud" userId="917ea340-fd63-490f-a7db-68428d24cf32" providerId="ADAL" clId="{3F26B701-AADC-4668-AAA4-FB7BA2B947B1}" dt="2020-06-19T17:20:47.461" v="16873" actId="790"/>
          <ac:spMkLst>
            <pc:docMk/>
            <pc:sldMk cId="1892352166" sldId="811"/>
            <ac:spMk id="8" creationId="{2FFF76D5-5969-478D-9F54-42F2AF849D20}"/>
          </ac:spMkLst>
        </pc:spChg>
        <pc:spChg chg="mod">
          <ac:chgData name="Ragnhild Halvorsrud" userId="917ea340-fd63-490f-a7db-68428d24cf32" providerId="ADAL" clId="{3F26B701-AADC-4668-AAA4-FB7BA2B947B1}" dt="2020-06-19T17:20:47.462" v="16874" actId="790"/>
          <ac:spMkLst>
            <pc:docMk/>
            <pc:sldMk cId="1892352166" sldId="811"/>
            <ac:spMk id="9" creationId="{EEFB04E6-C2C2-4C7C-B345-174A1244BFC5}"/>
          </ac:spMkLst>
        </pc:spChg>
        <pc:spChg chg="mod">
          <ac:chgData name="Ragnhild Halvorsrud" userId="917ea340-fd63-490f-a7db-68428d24cf32" providerId="ADAL" clId="{3F26B701-AADC-4668-AAA4-FB7BA2B947B1}" dt="2020-06-19T17:20:47.464" v="16875" actId="790"/>
          <ac:spMkLst>
            <pc:docMk/>
            <pc:sldMk cId="1892352166" sldId="811"/>
            <ac:spMk id="10" creationId="{337949F9-BE7C-4EE2-B28E-7C418D19C172}"/>
          </ac:spMkLst>
        </pc:spChg>
        <pc:spChg chg="mod">
          <ac:chgData name="Ragnhild Halvorsrud" userId="917ea340-fd63-490f-a7db-68428d24cf32" providerId="ADAL" clId="{3F26B701-AADC-4668-AAA4-FB7BA2B947B1}" dt="2020-06-19T17:20:47.466" v="16876" actId="790"/>
          <ac:spMkLst>
            <pc:docMk/>
            <pc:sldMk cId="1892352166" sldId="811"/>
            <ac:spMk id="11" creationId="{9299D061-65B8-40F8-95E0-20E30B219D0F}"/>
          </ac:spMkLst>
        </pc:spChg>
        <pc:spChg chg="mod">
          <ac:chgData name="Ragnhild Halvorsrud" userId="917ea340-fd63-490f-a7db-68428d24cf32" providerId="ADAL" clId="{3F26B701-AADC-4668-AAA4-FB7BA2B947B1}" dt="2020-06-19T17:20:47.467" v="16877" actId="790"/>
          <ac:spMkLst>
            <pc:docMk/>
            <pc:sldMk cId="1892352166" sldId="811"/>
            <ac:spMk id="12" creationId="{8B8EEE89-91A9-4185-9EEA-A889D71C5DC1}"/>
          </ac:spMkLst>
        </pc:spChg>
        <pc:spChg chg="mod">
          <ac:chgData name="Ragnhild Halvorsrud" userId="917ea340-fd63-490f-a7db-68428d24cf32" providerId="ADAL" clId="{3F26B701-AADC-4668-AAA4-FB7BA2B947B1}" dt="2020-06-19T17:20:47.469" v="16878" actId="790"/>
          <ac:spMkLst>
            <pc:docMk/>
            <pc:sldMk cId="1892352166" sldId="811"/>
            <ac:spMk id="13" creationId="{CB70E779-B0F4-4D85-8F2E-3EF4E9A085B9}"/>
          </ac:spMkLst>
        </pc:spChg>
        <pc:spChg chg="mod">
          <ac:chgData name="Ragnhild Halvorsrud" userId="917ea340-fd63-490f-a7db-68428d24cf32" providerId="ADAL" clId="{3F26B701-AADC-4668-AAA4-FB7BA2B947B1}" dt="2020-06-19T17:20:47.471" v="16879" actId="790"/>
          <ac:spMkLst>
            <pc:docMk/>
            <pc:sldMk cId="1892352166" sldId="811"/>
            <ac:spMk id="19" creationId="{03778D43-844C-4F2C-90F0-7D988DDD5CB8}"/>
          </ac:spMkLst>
        </pc:spChg>
        <pc:spChg chg="mod">
          <ac:chgData name="Ragnhild Halvorsrud" userId="917ea340-fd63-490f-a7db-68428d24cf32" providerId="ADAL" clId="{3F26B701-AADC-4668-AAA4-FB7BA2B947B1}" dt="2020-06-19T17:20:47.473" v="16880" actId="790"/>
          <ac:spMkLst>
            <pc:docMk/>
            <pc:sldMk cId="1892352166" sldId="811"/>
            <ac:spMk id="20" creationId="{D0505C5B-91FB-4145-A198-41506C3999C2}"/>
          </ac:spMkLst>
        </pc:spChg>
        <pc:spChg chg="mod">
          <ac:chgData name="Ragnhild Halvorsrud" userId="917ea340-fd63-490f-a7db-68428d24cf32" providerId="ADAL" clId="{3F26B701-AADC-4668-AAA4-FB7BA2B947B1}" dt="2020-06-19T17:20:47.474" v="16881" actId="790"/>
          <ac:spMkLst>
            <pc:docMk/>
            <pc:sldMk cId="1892352166" sldId="811"/>
            <ac:spMk id="26" creationId="{36D059BE-C6FA-40EF-A5E1-DD0E5C626395}"/>
          </ac:spMkLst>
        </pc:spChg>
        <pc:spChg chg="mod">
          <ac:chgData name="Ragnhild Halvorsrud" userId="917ea340-fd63-490f-a7db-68428d24cf32" providerId="ADAL" clId="{3F26B701-AADC-4668-AAA4-FB7BA2B947B1}" dt="2020-06-19T17:20:47.476" v="16882" actId="790"/>
          <ac:spMkLst>
            <pc:docMk/>
            <pc:sldMk cId="1892352166" sldId="811"/>
            <ac:spMk id="27" creationId="{90664AC4-B9F4-4AF4-82CF-832AE85C87EA}"/>
          </ac:spMkLst>
        </pc:spChg>
        <pc:spChg chg="mod">
          <ac:chgData name="Ragnhild Halvorsrud" userId="917ea340-fd63-490f-a7db-68428d24cf32" providerId="ADAL" clId="{3F26B701-AADC-4668-AAA4-FB7BA2B947B1}" dt="2020-06-19T17:20:47.478" v="16883" actId="790"/>
          <ac:spMkLst>
            <pc:docMk/>
            <pc:sldMk cId="1892352166" sldId="811"/>
            <ac:spMk id="28" creationId="{11D1CD41-CFD0-421A-9C3A-159CADFC6D89}"/>
          </ac:spMkLst>
        </pc:spChg>
        <pc:spChg chg="mod">
          <ac:chgData name="Ragnhild Halvorsrud" userId="917ea340-fd63-490f-a7db-68428d24cf32" providerId="ADAL" clId="{3F26B701-AADC-4668-AAA4-FB7BA2B947B1}" dt="2020-06-19T17:20:47.479" v="16884" actId="790"/>
          <ac:spMkLst>
            <pc:docMk/>
            <pc:sldMk cId="1892352166" sldId="811"/>
            <ac:spMk id="32" creationId="{AA72D5EE-DCDD-4F0B-B96A-443BD932573A}"/>
          </ac:spMkLst>
        </pc:spChg>
        <pc:spChg chg="mod">
          <ac:chgData name="Ragnhild Halvorsrud" userId="917ea340-fd63-490f-a7db-68428d24cf32" providerId="ADAL" clId="{3F26B701-AADC-4668-AAA4-FB7BA2B947B1}" dt="2020-06-19T17:20:47.481" v="16885" actId="790"/>
          <ac:spMkLst>
            <pc:docMk/>
            <pc:sldMk cId="1892352166" sldId="811"/>
            <ac:spMk id="33" creationId="{6A5B6DE9-4270-469C-B399-9069FD84D25D}"/>
          </ac:spMkLst>
        </pc:spChg>
        <pc:spChg chg="mod">
          <ac:chgData name="Ragnhild Halvorsrud" userId="917ea340-fd63-490f-a7db-68428d24cf32" providerId="ADAL" clId="{3F26B701-AADC-4668-AAA4-FB7BA2B947B1}" dt="2020-06-19T17:20:47.482" v="16886" actId="790"/>
          <ac:spMkLst>
            <pc:docMk/>
            <pc:sldMk cId="1892352166" sldId="811"/>
            <ac:spMk id="34" creationId="{55074A4D-B5E3-474C-B4C6-83A19747C5C4}"/>
          </ac:spMkLst>
        </pc:spChg>
        <pc:spChg chg="mod">
          <ac:chgData name="Ragnhild Halvorsrud" userId="917ea340-fd63-490f-a7db-68428d24cf32" providerId="ADAL" clId="{3F26B701-AADC-4668-AAA4-FB7BA2B947B1}" dt="2020-06-19T17:20:47.484" v="16887" actId="790"/>
          <ac:spMkLst>
            <pc:docMk/>
            <pc:sldMk cId="1892352166" sldId="811"/>
            <ac:spMk id="35" creationId="{4721178C-0DB8-4035-BA1B-F0BF2F2AB653}"/>
          </ac:spMkLst>
        </pc:spChg>
        <pc:spChg chg="mod">
          <ac:chgData name="Ragnhild Halvorsrud" userId="917ea340-fd63-490f-a7db-68428d24cf32" providerId="ADAL" clId="{3F26B701-AADC-4668-AAA4-FB7BA2B947B1}" dt="2020-06-19T17:20:47.485" v="16888" actId="790"/>
          <ac:spMkLst>
            <pc:docMk/>
            <pc:sldMk cId="1892352166" sldId="811"/>
            <ac:spMk id="36" creationId="{CE772CE2-561B-40F7-ADB9-C5858E3BA4E5}"/>
          </ac:spMkLst>
        </pc:spChg>
        <pc:spChg chg="mod">
          <ac:chgData name="Ragnhild Halvorsrud" userId="917ea340-fd63-490f-a7db-68428d24cf32" providerId="ADAL" clId="{3F26B701-AADC-4668-AAA4-FB7BA2B947B1}" dt="2020-06-19T17:20:47.487" v="16889" actId="790"/>
          <ac:spMkLst>
            <pc:docMk/>
            <pc:sldMk cId="1892352166" sldId="811"/>
            <ac:spMk id="37" creationId="{78EDEBC2-A5E7-493C-AF92-D92531EE73E3}"/>
          </ac:spMkLst>
        </pc:spChg>
        <pc:spChg chg="mod">
          <ac:chgData name="Ragnhild Halvorsrud" userId="917ea340-fd63-490f-a7db-68428d24cf32" providerId="ADAL" clId="{3F26B701-AADC-4668-AAA4-FB7BA2B947B1}" dt="2020-06-19T17:20:47.489" v="16890" actId="790"/>
          <ac:spMkLst>
            <pc:docMk/>
            <pc:sldMk cId="1892352166" sldId="811"/>
            <ac:spMk id="38" creationId="{7C9709C5-CDB1-42A5-BDF7-0722051BEF6F}"/>
          </ac:spMkLst>
        </pc:spChg>
        <pc:spChg chg="mod">
          <ac:chgData name="Ragnhild Halvorsrud" userId="917ea340-fd63-490f-a7db-68428d24cf32" providerId="ADAL" clId="{3F26B701-AADC-4668-AAA4-FB7BA2B947B1}" dt="2020-06-19T17:20:47.490" v="16891" actId="790"/>
          <ac:spMkLst>
            <pc:docMk/>
            <pc:sldMk cId="1892352166" sldId="811"/>
            <ac:spMk id="53" creationId="{E8C803E8-B928-4ACC-A8D2-84557B6D0BEB}"/>
          </ac:spMkLst>
        </pc:spChg>
        <pc:spChg chg="mod">
          <ac:chgData name="Ragnhild Halvorsrud" userId="917ea340-fd63-490f-a7db-68428d24cf32" providerId="ADAL" clId="{3F26B701-AADC-4668-AAA4-FB7BA2B947B1}" dt="2020-06-19T17:20:47.492" v="16892" actId="790"/>
          <ac:spMkLst>
            <pc:docMk/>
            <pc:sldMk cId="1892352166" sldId="811"/>
            <ac:spMk id="54" creationId="{451E4E6D-48ED-40AB-8CA8-FCD4B2381219}"/>
          </ac:spMkLst>
        </pc:spChg>
        <pc:spChg chg="mod">
          <ac:chgData name="Ragnhild Halvorsrud" userId="917ea340-fd63-490f-a7db-68428d24cf32" providerId="ADAL" clId="{3F26B701-AADC-4668-AAA4-FB7BA2B947B1}" dt="2020-06-19T17:20:47.494" v="16893" actId="790"/>
          <ac:spMkLst>
            <pc:docMk/>
            <pc:sldMk cId="1892352166" sldId="811"/>
            <ac:spMk id="55" creationId="{32347451-1EDB-4671-8975-51AC113BEDC8}"/>
          </ac:spMkLst>
        </pc:spChg>
        <pc:spChg chg="mod">
          <ac:chgData name="Ragnhild Halvorsrud" userId="917ea340-fd63-490f-a7db-68428d24cf32" providerId="ADAL" clId="{3F26B701-AADC-4668-AAA4-FB7BA2B947B1}" dt="2020-06-19T17:20:47.496" v="16894" actId="790"/>
          <ac:spMkLst>
            <pc:docMk/>
            <pc:sldMk cId="1892352166" sldId="811"/>
            <ac:spMk id="56" creationId="{D6E13B00-7EFE-4B9A-AB76-4F9C625FCF17}"/>
          </ac:spMkLst>
        </pc:spChg>
        <pc:spChg chg="mod">
          <ac:chgData name="Ragnhild Halvorsrud" userId="917ea340-fd63-490f-a7db-68428d24cf32" providerId="ADAL" clId="{3F26B701-AADC-4668-AAA4-FB7BA2B947B1}" dt="2020-06-19T17:20:47.497" v="16895" actId="790"/>
          <ac:spMkLst>
            <pc:docMk/>
            <pc:sldMk cId="1892352166" sldId="811"/>
            <ac:spMk id="57" creationId="{D8504AAD-475B-441E-A3CF-00C782A3FB72}"/>
          </ac:spMkLst>
        </pc:spChg>
        <pc:spChg chg="mod">
          <ac:chgData name="Ragnhild Halvorsrud" userId="917ea340-fd63-490f-a7db-68428d24cf32" providerId="ADAL" clId="{3F26B701-AADC-4668-AAA4-FB7BA2B947B1}" dt="2020-06-19T17:20:47.499" v="16896" actId="790"/>
          <ac:spMkLst>
            <pc:docMk/>
            <pc:sldMk cId="1892352166" sldId="811"/>
            <ac:spMk id="58" creationId="{DAC32631-356C-4B6B-9DD1-5C55F100D66D}"/>
          </ac:spMkLst>
        </pc:spChg>
        <pc:spChg chg="mod">
          <ac:chgData name="Ragnhild Halvorsrud" userId="917ea340-fd63-490f-a7db-68428d24cf32" providerId="ADAL" clId="{3F26B701-AADC-4668-AAA4-FB7BA2B947B1}" dt="2020-06-19T17:20:47.501" v="16897" actId="790"/>
          <ac:spMkLst>
            <pc:docMk/>
            <pc:sldMk cId="1892352166" sldId="811"/>
            <ac:spMk id="59" creationId="{85EAD7BB-3F7C-45FE-8FC0-2F36BFF59B85}"/>
          </ac:spMkLst>
        </pc:spChg>
        <pc:spChg chg="mod">
          <ac:chgData name="Ragnhild Halvorsrud" userId="917ea340-fd63-490f-a7db-68428d24cf32" providerId="ADAL" clId="{3F26B701-AADC-4668-AAA4-FB7BA2B947B1}" dt="2020-06-19T17:20:47.503" v="16898" actId="790"/>
          <ac:spMkLst>
            <pc:docMk/>
            <pc:sldMk cId="1892352166" sldId="811"/>
            <ac:spMk id="60" creationId="{F47004C1-D7C0-4A2A-AE8E-79682D4774A5}"/>
          </ac:spMkLst>
        </pc:spChg>
        <pc:spChg chg="mod">
          <ac:chgData name="Ragnhild Halvorsrud" userId="917ea340-fd63-490f-a7db-68428d24cf32" providerId="ADAL" clId="{3F26B701-AADC-4668-AAA4-FB7BA2B947B1}" dt="2020-06-19T17:20:47.504" v="16899" actId="790"/>
          <ac:spMkLst>
            <pc:docMk/>
            <pc:sldMk cId="1892352166" sldId="811"/>
            <ac:spMk id="61" creationId="{877823BC-25E9-4F46-92A1-00B29FF7BBB0}"/>
          </ac:spMkLst>
        </pc:spChg>
        <pc:spChg chg="mod">
          <ac:chgData name="Ragnhild Halvorsrud" userId="917ea340-fd63-490f-a7db-68428d24cf32" providerId="ADAL" clId="{3F26B701-AADC-4668-AAA4-FB7BA2B947B1}" dt="2020-06-19T17:20:47.506" v="16900" actId="790"/>
          <ac:spMkLst>
            <pc:docMk/>
            <pc:sldMk cId="1892352166" sldId="811"/>
            <ac:spMk id="62" creationId="{ED192F7D-2C2C-41B5-8EF9-4471A5895321}"/>
          </ac:spMkLst>
        </pc:spChg>
        <pc:spChg chg="mod">
          <ac:chgData name="Ragnhild Halvorsrud" userId="917ea340-fd63-490f-a7db-68428d24cf32" providerId="ADAL" clId="{3F26B701-AADC-4668-AAA4-FB7BA2B947B1}" dt="2020-06-19T17:20:47.509" v="16901" actId="790"/>
          <ac:spMkLst>
            <pc:docMk/>
            <pc:sldMk cId="1892352166" sldId="811"/>
            <ac:spMk id="68" creationId="{AEEFB3A8-5D83-4D0C-8A67-46598E9E901E}"/>
          </ac:spMkLst>
        </pc:spChg>
        <pc:spChg chg="mod">
          <ac:chgData name="Ragnhild Halvorsrud" userId="917ea340-fd63-490f-a7db-68428d24cf32" providerId="ADAL" clId="{3F26B701-AADC-4668-AAA4-FB7BA2B947B1}" dt="2020-06-19T17:20:47.511" v="16902" actId="790"/>
          <ac:spMkLst>
            <pc:docMk/>
            <pc:sldMk cId="1892352166" sldId="811"/>
            <ac:spMk id="69" creationId="{8411AAAC-C7E0-4F36-A0B2-45AF41D865D5}"/>
          </ac:spMkLst>
        </pc:spChg>
        <pc:spChg chg="mod">
          <ac:chgData name="Ragnhild Halvorsrud" userId="917ea340-fd63-490f-a7db-68428d24cf32" providerId="ADAL" clId="{3F26B701-AADC-4668-AAA4-FB7BA2B947B1}" dt="2020-06-19T17:20:47.513" v="16903" actId="790"/>
          <ac:spMkLst>
            <pc:docMk/>
            <pc:sldMk cId="1892352166" sldId="811"/>
            <ac:spMk id="72" creationId="{21404D7F-CBFD-4F19-9F66-80FCA1B625B2}"/>
          </ac:spMkLst>
        </pc:spChg>
        <pc:spChg chg="mod">
          <ac:chgData name="Ragnhild Halvorsrud" userId="917ea340-fd63-490f-a7db-68428d24cf32" providerId="ADAL" clId="{3F26B701-AADC-4668-AAA4-FB7BA2B947B1}" dt="2020-06-19T17:20:47.515" v="16904" actId="790"/>
          <ac:spMkLst>
            <pc:docMk/>
            <pc:sldMk cId="1892352166" sldId="811"/>
            <ac:spMk id="73" creationId="{C78DF8EE-9A88-4705-96AD-4EABBEEF11EF}"/>
          </ac:spMkLst>
        </pc:spChg>
        <pc:spChg chg="mod">
          <ac:chgData name="Ragnhild Halvorsrud" userId="917ea340-fd63-490f-a7db-68428d24cf32" providerId="ADAL" clId="{3F26B701-AADC-4668-AAA4-FB7BA2B947B1}" dt="2020-06-19T17:20:47.517" v="16905" actId="790"/>
          <ac:spMkLst>
            <pc:docMk/>
            <pc:sldMk cId="1892352166" sldId="811"/>
            <ac:spMk id="74" creationId="{1C8802A4-8E80-4838-B679-BEDD56A8FD5C}"/>
          </ac:spMkLst>
        </pc:spChg>
        <pc:spChg chg="mod">
          <ac:chgData name="Ragnhild Halvorsrud" userId="917ea340-fd63-490f-a7db-68428d24cf32" providerId="ADAL" clId="{3F26B701-AADC-4668-AAA4-FB7BA2B947B1}" dt="2020-06-19T17:20:47.519" v="16906" actId="790"/>
          <ac:spMkLst>
            <pc:docMk/>
            <pc:sldMk cId="1892352166" sldId="811"/>
            <ac:spMk id="75" creationId="{D346541F-5345-412E-9D5F-636384F3B3F0}"/>
          </ac:spMkLst>
        </pc:spChg>
        <pc:spChg chg="mod">
          <ac:chgData name="Ragnhild Halvorsrud" userId="917ea340-fd63-490f-a7db-68428d24cf32" providerId="ADAL" clId="{3F26B701-AADC-4668-AAA4-FB7BA2B947B1}" dt="2020-06-19T17:20:47.521" v="16907" actId="790"/>
          <ac:spMkLst>
            <pc:docMk/>
            <pc:sldMk cId="1892352166" sldId="811"/>
            <ac:spMk id="76" creationId="{4205A5F8-0ED7-4785-8B79-A6CB273B58DD}"/>
          </ac:spMkLst>
        </pc:spChg>
        <pc:spChg chg="mod">
          <ac:chgData name="Ragnhild Halvorsrud" userId="917ea340-fd63-490f-a7db-68428d24cf32" providerId="ADAL" clId="{3F26B701-AADC-4668-AAA4-FB7BA2B947B1}" dt="2020-06-19T17:20:47.523" v="16908" actId="790"/>
          <ac:spMkLst>
            <pc:docMk/>
            <pc:sldMk cId="1892352166" sldId="811"/>
            <ac:spMk id="77" creationId="{CE06F8A7-6B9E-498F-B853-27D75482AF1A}"/>
          </ac:spMkLst>
        </pc:spChg>
        <pc:spChg chg="mod">
          <ac:chgData name="Ragnhild Halvorsrud" userId="917ea340-fd63-490f-a7db-68428d24cf32" providerId="ADAL" clId="{3F26B701-AADC-4668-AAA4-FB7BA2B947B1}" dt="2020-06-19T17:20:47.524" v="16909" actId="790"/>
          <ac:spMkLst>
            <pc:docMk/>
            <pc:sldMk cId="1892352166" sldId="811"/>
            <ac:spMk id="78" creationId="{5266CEB4-B0FA-4873-9B40-297625514499}"/>
          </ac:spMkLst>
        </pc:spChg>
        <pc:spChg chg="mod">
          <ac:chgData name="Ragnhild Halvorsrud" userId="917ea340-fd63-490f-a7db-68428d24cf32" providerId="ADAL" clId="{3F26B701-AADC-4668-AAA4-FB7BA2B947B1}" dt="2020-06-19T17:20:47.526" v="16910" actId="790"/>
          <ac:spMkLst>
            <pc:docMk/>
            <pc:sldMk cId="1892352166" sldId="811"/>
            <ac:spMk id="79" creationId="{957D1697-3399-4231-916A-1ABF3E44796E}"/>
          </ac:spMkLst>
        </pc:spChg>
        <pc:spChg chg="mod">
          <ac:chgData name="Ragnhild Halvorsrud" userId="917ea340-fd63-490f-a7db-68428d24cf32" providerId="ADAL" clId="{3F26B701-AADC-4668-AAA4-FB7BA2B947B1}" dt="2020-06-19T17:20:47.527" v="16911" actId="790"/>
          <ac:spMkLst>
            <pc:docMk/>
            <pc:sldMk cId="1892352166" sldId="811"/>
            <ac:spMk id="80" creationId="{2946F35A-CA48-49F1-99CD-BFE2278BC5D0}"/>
          </ac:spMkLst>
        </pc:spChg>
        <pc:spChg chg="mod">
          <ac:chgData name="Ragnhild Halvorsrud" userId="917ea340-fd63-490f-a7db-68428d24cf32" providerId="ADAL" clId="{3F26B701-AADC-4668-AAA4-FB7BA2B947B1}" dt="2020-06-19T17:20:47.529" v="16912" actId="790"/>
          <ac:spMkLst>
            <pc:docMk/>
            <pc:sldMk cId="1892352166" sldId="811"/>
            <ac:spMk id="81" creationId="{07C81558-DF55-41F7-8E8E-91A273A2891C}"/>
          </ac:spMkLst>
        </pc:spChg>
        <pc:spChg chg="mod">
          <ac:chgData name="Ragnhild Halvorsrud" userId="917ea340-fd63-490f-a7db-68428d24cf32" providerId="ADAL" clId="{3F26B701-AADC-4668-AAA4-FB7BA2B947B1}" dt="2020-06-19T17:20:47.531" v="16913" actId="790"/>
          <ac:spMkLst>
            <pc:docMk/>
            <pc:sldMk cId="1892352166" sldId="811"/>
            <ac:spMk id="82" creationId="{47948DE6-98A7-45CD-BAE1-E5D1697EEFA1}"/>
          </ac:spMkLst>
        </pc:spChg>
        <pc:spChg chg="mod">
          <ac:chgData name="Ragnhild Halvorsrud" userId="917ea340-fd63-490f-a7db-68428d24cf32" providerId="ADAL" clId="{3F26B701-AADC-4668-AAA4-FB7BA2B947B1}" dt="2020-06-19T17:20:47.533" v="16914" actId="790"/>
          <ac:spMkLst>
            <pc:docMk/>
            <pc:sldMk cId="1892352166" sldId="811"/>
            <ac:spMk id="83" creationId="{7E3D7A7F-B607-473D-86E1-1D0859DA9810}"/>
          </ac:spMkLst>
        </pc:spChg>
        <pc:spChg chg="add del mod">
          <ac:chgData name="Ragnhild Halvorsrud" userId="917ea340-fd63-490f-a7db-68428d24cf32" providerId="ADAL" clId="{3F26B701-AADC-4668-AAA4-FB7BA2B947B1}" dt="2020-06-19T12:23:03.912" v="10470"/>
          <ac:spMkLst>
            <pc:docMk/>
            <pc:sldMk cId="1892352166" sldId="811"/>
            <ac:spMk id="84" creationId="{2D05B0DE-64CD-4BF2-A4CF-AE0EBEFA737E}"/>
          </ac:spMkLst>
        </pc:spChg>
        <pc:spChg chg="add del mod">
          <ac:chgData name="Ragnhild Halvorsrud" userId="917ea340-fd63-490f-a7db-68428d24cf32" providerId="ADAL" clId="{3F26B701-AADC-4668-AAA4-FB7BA2B947B1}" dt="2020-06-19T12:23:03.912" v="10470"/>
          <ac:spMkLst>
            <pc:docMk/>
            <pc:sldMk cId="1892352166" sldId="811"/>
            <ac:spMk id="85" creationId="{70B16B96-60C8-443D-982C-6DBC78166682}"/>
          </ac:spMkLst>
        </pc:spChg>
        <pc:spChg chg="add mod">
          <ac:chgData name="Ragnhild Halvorsrud" userId="917ea340-fd63-490f-a7db-68428d24cf32" providerId="ADAL" clId="{3F26B701-AADC-4668-AAA4-FB7BA2B947B1}" dt="2020-06-19T17:20:47.536" v="16915" actId="790"/>
          <ac:spMkLst>
            <pc:docMk/>
            <pc:sldMk cId="1892352166" sldId="811"/>
            <ac:spMk id="86" creationId="{C70DAC71-FF90-48FA-A89F-BEF095745B09}"/>
          </ac:spMkLst>
        </pc:spChg>
        <pc:picChg chg="mod">
          <ac:chgData name="Ragnhild Halvorsrud" userId="917ea340-fd63-490f-a7db-68428d24cf32" providerId="ADAL" clId="{3F26B701-AADC-4668-AAA4-FB7BA2B947B1}" dt="2020-06-19T12:23:19.733" v="10472" actId="1076"/>
          <ac:picMkLst>
            <pc:docMk/>
            <pc:sldMk cId="1892352166" sldId="811"/>
            <ac:picMk id="14" creationId="{7291BAA5-E939-4703-B811-6449955C4579}"/>
          </ac:picMkLst>
        </pc:picChg>
        <pc:picChg chg="mod">
          <ac:chgData name="Ragnhild Halvorsrud" userId="917ea340-fd63-490f-a7db-68428d24cf32" providerId="ADAL" clId="{3F26B701-AADC-4668-AAA4-FB7BA2B947B1}" dt="2020-06-19T12:23:19.733" v="10472" actId="1076"/>
          <ac:picMkLst>
            <pc:docMk/>
            <pc:sldMk cId="1892352166" sldId="811"/>
            <ac:picMk id="15" creationId="{90AE3A5E-FB8D-4BE0-B406-BD1CFE82E1CC}"/>
          </ac:picMkLst>
        </pc:picChg>
        <pc:picChg chg="mod">
          <ac:chgData name="Ragnhild Halvorsrud" userId="917ea340-fd63-490f-a7db-68428d24cf32" providerId="ADAL" clId="{3F26B701-AADC-4668-AAA4-FB7BA2B947B1}" dt="2020-06-19T12:23:19.733" v="10472" actId="1076"/>
          <ac:picMkLst>
            <pc:docMk/>
            <pc:sldMk cId="1892352166" sldId="811"/>
            <ac:picMk id="16" creationId="{6D3CC896-8588-4E7A-BF8E-356BB14661E0}"/>
          </ac:picMkLst>
        </pc:picChg>
        <pc:picChg chg="mod">
          <ac:chgData name="Ragnhild Halvorsrud" userId="917ea340-fd63-490f-a7db-68428d24cf32" providerId="ADAL" clId="{3F26B701-AADC-4668-AAA4-FB7BA2B947B1}" dt="2020-06-19T12:23:19.733" v="10472" actId="1076"/>
          <ac:picMkLst>
            <pc:docMk/>
            <pc:sldMk cId="1892352166" sldId="811"/>
            <ac:picMk id="17" creationId="{39031563-F00D-4DA3-849A-C64ABC317D9F}"/>
          </ac:picMkLst>
        </pc:picChg>
        <pc:picChg chg="mod">
          <ac:chgData name="Ragnhild Halvorsrud" userId="917ea340-fd63-490f-a7db-68428d24cf32" providerId="ADAL" clId="{3F26B701-AADC-4668-AAA4-FB7BA2B947B1}" dt="2020-06-19T12:23:19.733" v="10472" actId="1076"/>
          <ac:picMkLst>
            <pc:docMk/>
            <pc:sldMk cId="1892352166" sldId="811"/>
            <ac:picMk id="18" creationId="{0FFED873-4CFE-4433-9CD4-7BA511F8AF38}"/>
          </ac:picMkLst>
        </pc:picChg>
        <pc:picChg chg="mod">
          <ac:chgData name="Ragnhild Halvorsrud" userId="917ea340-fd63-490f-a7db-68428d24cf32" providerId="ADAL" clId="{3F26B701-AADC-4668-AAA4-FB7BA2B947B1}" dt="2020-06-19T12:23:19.733" v="10472" actId="1076"/>
          <ac:picMkLst>
            <pc:docMk/>
            <pc:sldMk cId="1892352166" sldId="811"/>
            <ac:picMk id="21" creationId="{65FF5C13-063F-48F5-964F-AA5B86637628}"/>
          </ac:picMkLst>
        </pc:picChg>
        <pc:picChg chg="mod">
          <ac:chgData name="Ragnhild Halvorsrud" userId="917ea340-fd63-490f-a7db-68428d24cf32" providerId="ADAL" clId="{3F26B701-AADC-4668-AAA4-FB7BA2B947B1}" dt="2020-06-19T12:23:19.733" v="10472" actId="1076"/>
          <ac:picMkLst>
            <pc:docMk/>
            <pc:sldMk cId="1892352166" sldId="811"/>
            <ac:picMk id="22" creationId="{ADFA1837-3AD3-49F8-AD73-A42BD8840538}"/>
          </ac:picMkLst>
        </pc:picChg>
        <pc:picChg chg="mod">
          <ac:chgData name="Ragnhild Halvorsrud" userId="917ea340-fd63-490f-a7db-68428d24cf32" providerId="ADAL" clId="{3F26B701-AADC-4668-AAA4-FB7BA2B947B1}" dt="2020-06-19T12:23:19.733" v="10472" actId="1076"/>
          <ac:picMkLst>
            <pc:docMk/>
            <pc:sldMk cId="1892352166" sldId="811"/>
            <ac:picMk id="23" creationId="{3BFA3292-80A2-477E-BCF2-A8A9A469CEED}"/>
          </ac:picMkLst>
        </pc:picChg>
        <pc:picChg chg="mod">
          <ac:chgData name="Ragnhild Halvorsrud" userId="917ea340-fd63-490f-a7db-68428d24cf32" providerId="ADAL" clId="{3F26B701-AADC-4668-AAA4-FB7BA2B947B1}" dt="2020-06-19T12:23:19.733" v="10472" actId="1076"/>
          <ac:picMkLst>
            <pc:docMk/>
            <pc:sldMk cId="1892352166" sldId="811"/>
            <ac:picMk id="24" creationId="{6AF9FA58-485A-4B04-8059-7690591382EB}"/>
          </ac:picMkLst>
        </pc:picChg>
        <pc:picChg chg="mod">
          <ac:chgData name="Ragnhild Halvorsrud" userId="917ea340-fd63-490f-a7db-68428d24cf32" providerId="ADAL" clId="{3F26B701-AADC-4668-AAA4-FB7BA2B947B1}" dt="2020-06-19T12:23:19.733" v="10472" actId="1076"/>
          <ac:picMkLst>
            <pc:docMk/>
            <pc:sldMk cId="1892352166" sldId="811"/>
            <ac:picMk id="25" creationId="{6B8CC490-A83A-4DE6-9BBE-A7F488521DA8}"/>
          </ac:picMkLst>
        </pc:picChg>
        <pc:picChg chg="mod">
          <ac:chgData name="Ragnhild Halvorsrud" userId="917ea340-fd63-490f-a7db-68428d24cf32" providerId="ADAL" clId="{3F26B701-AADC-4668-AAA4-FB7BA2B947B1}" dt="2020-06-19T12:23:19.733" v="10472" actId="1076"/>
          <ac:picMkLst>
            <pc:docMk/>
            <pc:sldMk cId="1892352166" sldId="811"/>
            <ac:picMk id="29" creationId="{2E59A086-7512-4160-8496-F7536204D0D0}"/>
          </ac:picMkLst>
        </pc:picChg>
        <pc:picChg chg="mod">
          <ac:chgData name="Ragnhild Halvorsrud" userId="917ea340-fd63-490f-a7db-68428d24cf32" providerId="ADAL" clId="{3F26B701-AADC-4668-AAA4-FB7BA2B947B1}" dt="2020-06-19T12:23:19.733" v="10472" actId="1076"/>
          <ac:picMkLst>
            <pc:docMk/>
            <pc:sldMk cId="1892352166" sldId="811"/>
            <ac:picMk id="30" creationId="{004762BE-45DD-42F8-9516-2776A15C0007}"/>
          </ac:picMkLst>
        </pc:picChg>
        <pc:picChg chg="mod">
          <ac:chgData name="Ragnhild Halvorsrud" userId="917ea340-fd63-490f-a7db-68428d24cf32" providerId="ADAL" clId="{3F26B701-AADC-4668-AAA4-FB7BA2B947B1}" dt="2020-06-19T12:23:19.733" v="10472" actId="1076"/>
          <ac:picMkLst>
            <pc:docMk/>
            <pc:sldMk cId="1892352166" sldId="811"/>
            <ac:picMk id="31" creationId="{79A487A6-334B-4746-AA92-2420B8915035}"/>
          </ac:picMkLst>
        </pc:picChg>
        <pc:picChg chg="mod">
          <ac:chgData name="Ragnhild Halvorsrud" userId="917ea340-fd63-490f-a7db-68428d24cf32" providerId="ADAL" clId="{3F26B701-AADC-4668-AAA4-FB7BA2B947B1}" dt="2020-06-19T12:23:19.733" v="10472" actId="1076"/>
          <ac:picMkLst>
            <pc:docMk/>
            <pc:sldMk cId="1892352166" sldId="811"/>
            <ac:picMk id="39" creationId="{A44943A3-9750-4718-80AF-C1A43C119BA7}"/>
          </ac:picMkLst>
        </pc:picChg>
        <pc:picChg chg="mod">
          <ac:chgData name="Ragnhild Halvorsrud" userId="917ea340-fd63-490f-a7db-68428d24cf32" providerId="ADAL" clId="{3F26B701-AADC-4668-AAA4-FB7BA2B947B1}" dt="2020-06-19T12:23:19.733" v="10472" actId="1076"/>
          <ac:picMkLst>
            <pc:docMk/>
            <pc:sldMk cId="1892352166" sldId="811"/>
            <ac:picMk id="40" creationId="{CB09E07D-5A01-4F1F-A043-AA6F72C811B4}"/>
          </ac:picMkLst>
        </pc:picChg>
        <pc:picChg chg="mod">
          <ac:chgData name="Ragnhild Halvorsrud" userId="917ea340-fd63-490f-a7db-68428d24cf32" providerId="ADAL" clId="{3F26B701-AADC-4668-AAA4-FB7BA2B947B1}" dt="2020-06-19T12:23:19.733" v="10472" actId="1076"/>
          <ac:picMkLst>
            <pc:docMk/>
            <pc:sldMk cId="1892352166" sldId="811"/>
            <ac:picMk id="41" creationId="{E628E919-B7BF-4B8C-B210-A6944DBB4F5E}"/>
          </ac:picMkLst>
        </pc:picChg>
        <pc:picChg chg="mod">
          <ac:chgData name="Ragnhild Halvorsrud" userId="917ea340-fd63-490f-a7db-68428d24cf32" providerId="ADAL" clId="{3F26B701-AADC-4668-AAA4-FB7BA2B947B1}" dt="2020-06-19T12:23:19.733" v="10472" actId="1076"/>
          <ac:picMkLst>
            <pc:docMk/>
            <pc:sldMk cId="1892352166" sldId="811"/>
            <ac:picMk id="42" creationId="{F8C878DB-432D-4354-8F3B-17E49AB12559}"/>
          </ac:picMkLst>
        </pc:picChg>
        <pc:picChg chg="mod">
          <ac:chgData name="Ragnhild Halvorsrud" userId="917ea340-fd63-490f-a7db-68428d24cf32" providerId="ADAL" clId="{3F26B701-AADC-4668-AAA4-FB7BA2B947B1}" dt="2020-06-19T12:23:19.733" v="10472" actId="1076"/>
          <ac:picMkLst>
            <pc:docMk/>
            <pc:sldMk cId="1892352166" sldId="811"/>
            <ac:picMk id="43" creationId="{2C9BFD9C-D34B-413C-9962-5FDA16E43966}"/>
          </ac:picMkLst>
        </pc:picChg>
        <pc:picChg chg="mod">
          <ac:chgData name="Ragnhild Halvorsrud" userId="917ea340-fd63-490f-a7db-68428d24cf32" providerId="ADAL" clId="{3F26B701-AADC-4668-AAA4-FB7BA2B947B1}" dt="2020-06-19T12:23:19.733" v="10472" actId="1076"/>
          <ac:picMkLst>
            <pc:docMk/>
            <pc:sldMk cId="1892352166" sldId="811"/>
            <ac:picMk id="44" creationId="{F8B2122B-63CA-4C91-87B6-592CBA8B1748}"/>
          </ac:picMkLst>
        </pc:picChg>
        <pc:picChg chg="mod">
          <ac:chgData name="Ragnhild Halvorsrud" userId="917ea340-fd63-490f-a7db-68428d24cf32" providerId="ADAL" clId="{3F26B701-AADC-4668-AAA4-FB7BA2B947B1}" dt="2020-06-19T12:23:19.733" v="10472" actId="1076"/>
          <ac:picMkLst>
            <pc:docMk/>
            <pc:sldMk cId="1892352166" sldId="811"/>
            <ac:picMk id="45" creationId="{527F2D15-B97F-4AF3-A6EE-6F0A768D9EC0}"/>
          </ac:picMkLst>
        </pc:picChg>
        <pc:picChg chg="mod">
          <ac:chgData name="Ragnhild Halvorsrud" userId="917ea340-fd63-490f-a7db-68428d24cf32" providerId="ADAL" clId="{3F26B701-AADC-4668-AAA4-FB7BA2B947B1}" dt="2020-06-19T12:23:19.733" v="10472" actId="1076"/>
          <ac:picMkLst>
            <pc:docMk/>
            <pc:sldMk cId="1892352166" sldId="811"/>
            <ac:picMk id="46" creationId="{720B170C-8D34-423A-B763-4C81BFB0BF4D}"/>
          </ac:picMkLst>
        </pc:picChg>
        <pc:picChg chg="mod">
          <ac:chgData name="Ragnhild Halvorsrud" userId="917ea340-fd63-490f-a7db-68428d24cf32" providerId="ADAL" clId="{3F26B701-AADC-4668-AAA4-FB7BA2B947B1}" dt="2020-06-19T12:23:19.733" v="10472" actId="1076"/>
          <ac:picMkLst>
            <pc:docMk/>
            <pc:sldMk cId="1892352166" sldId="811"/>
            <ac:picMk id="47" creationId="{A18DB00D-7E20-454E-9D43-BC01099E599A}"/>
          </ac:picMkLst>
        </pc:picChg>
        <pc:picChg chg="mod">
          <ac:chgData name="Ragnhild Halvorsrud" userId="917ea340-fd63-490f-a7db-68428d24cf32" providerId="ADAL" clId="{3F26B701-AADC-4668-AAA4-FB7BA2B947B1}" dt="2020-06-19T12:23:19.733" v="10472" actId="1076"/>
          <ac:picMkLst>
            <pc:docMk/>
            <pc:sldMk cId="1892352166" sldId="811"/>
            <ac:picMk id="48" creationId="{990EA1AD-9CFA-416B-83DB-BDB45B820A26}"/>
          </ac:picMkLst>
        </pc:picChg>
        <pc:picChg chg="mod">
          <ac:chgData name="Ragnhild Halvorsrud" userId="917ea340-fd63-490f-a7db-68428d24cf32" providerId="ADAL" clId="{3F26B701-AADC-4668-AAA4-FB7BA2B947B1}" dt="2020-06-19T12:23:19.733" v="10472" actId="1076"/>
          <ac:picMkLst>
            <pc:docMk/>
            <pc:sldMk cId="1892352166" sldId="811"/>
            <ac:picMk id="49" creationId="{8621B440-E3F8-4014-972C-011F841276E4}"/>
          </ac:picMkLst>
        </pc:picChg>
        <pc:picChg chg="mod">
          <ac:chgData name="Ragnhild Halvorsrud" userId="917ea340-fd63-490f-a7db-68428d24cf32" providerId="ADAL" clId="{3F26B701-AADC-4668-AAA4-FB7BA2B947B1}" dt="2020-06-19T12:23:19.733" v="10472" actId="1076"/>
          <ac:picMkLst>
            <pc:docMk/>
            <pc:sldMk cId="1892352166" sldId="811"/>
            <ac:picMk id="50" creationId="{99927F6D-27D8-424F-A441-EA2B2B7922AA}"/>
          </ac:picMkLst>
        </pc:picChg>
        <pc:picChg chg="mod">
          <ac:chgData name="Ragnhild Halvorsrud" userId="917ea340-fd63-490f-a7db-68428d24cf32" providerId="ADAL" clId="{3F26B701-AADC-4668-AAA4-FB7BA2B947B1}" dt="2020-06-19T12:23:19.733" v="10472" actId="1076"/>
          <ac:picMkLst>
            <pc:docMk/>
            <pc:sldMk cId="1892352166" sldId="811"/>
            <ac:picMk id="51" creationId="{C75AF403-91A3-45BE-9AF0-4453C17B7CB3}"/>
          </ac:picMkLst>
        </pc:picChg>
        <pc:picChg chg="mod">
          <ac:chgData name="Ragnhild Halvorsrud" userId="917ea340-fd63-490f-a7db-68428d24cf32" providerId="ADAL" clId="{3F26B701-AADC-4668-AAA4-FB7BA2B947B1}" dt="2020-06-19T12:23:19.733" v="10472" actId="1076"/>
          <ac:picMkLst>
            <pc:docMk/>
            <pc:sldMk cId="1892352166" sldId="811"/>
            <ac:picMk id="52" creationId="{D6BF10DB-BA5B-4EEE-8EBB-5E6D6568E6FA}"/>
          </ac:picMkLst>
        </pc:picChg>
        <pc:picChg chg="mod">
          <ac:chgData name="Ragnhild Halvorsrud" userId="917ea340-fd63-490f-a7db-68428d24cf32" providerId="ADAL" clId="{3F26B701-AADC-4668-AAA4-FB7BA2B947B1}" dt="2020-06-19T12:23:19.733" v="10472" actId="1076"/>
          <ac:picMkLst>
            <pc:docMk/>
            <pc:sldMk cId="1892352166" sldId="811"/>
            <ac:picMk id="63" creationId="{157EF33E-7446-4886-9B2A-A53B62DE6951}"/>
          </ac:picMkLst>
        </pc:picChg>
        <pc:picChg chg="mod">
          <ac:chgData name="Ragnhild Halvorsrud" userId="917ea340-fd63-490f-a7db-68428d24cf32" providerId="ADAL" clId="{3F26B701-AADC-4668-AAA4-FB7BA2B947B1}" dt="2020-06-19T12:23:19.733" v="10472" actId="1076"/>
          <ac:picMkLst>
            <pc:docMk/>
            <pc:sldMk cId="1892352166" sldId="811"/>
            <ac:picMk id="64" creationId="{D7BC5EDF-5536-464E-AB26-2D7085A2E5FB}"/>
          </ac:picMkLst>
        </pc:picChg>
        <pc:picChg chg="mod">
          <ac:chgData name="Ragnhild Halvorsrud" userId="917ea340-fd63-490f-a7db-68428d24cf32" providerId="ADAL" clId="{3F26B701-AADC-4668-AAA4-FB7BA2B947B1}" dt="2020-06-19T12:23:19.733" v="10472" actId="1076"/>
          <ac:picMkLst>
            <pc:docMk/>
            <pc:sldMk cId="1892352166" sldId="811"/>
            <ac:picMk id="65" creationId="{9EAB39F7-929E-4CFF-94B3-FE74E161BE01}"/>
          </ac:picMkLst>
        </pc:picChg>
        <pc:picChg chg="mod">
          <ac:chgData name="Ragnhild Halvorsrud" userId="917ea340-fd63-490f-a7db-68428d24cf32" providerId="ADAL" clId="{3F26B701-AADC-4668-AAA4-FB7BA2B947B1}" dt="2020-06-19T12:23:19.733" v="10472" actId="1076"/>
          <ac:picMkLst>
            <pc:docMk/>
            <pc:sldMk cId="1892352166" sldId="811"/>
            <ac:picMk id="66" creationId="{5A93F68B-11F9-4369-9531-667A878E4D2E}"/>
          </ac:picMkLst>
        </pc:picChg>
        <pc:picChg chg="mod">
          <ac:chgData name="Ragnhild Halvorsrud" userId="917ea340-fd63-490f-a7db-68428d24cf32" providerId="ADAL" clId="{3F26B701-AADC-4668-AAA4-FB7BA2B947B1}" dt="2020-06-19T12:23:19.733" v="10472" actId="1076"/>
          <ac:picMkLst>
            <pc:docMk/>
            <pc:sldMk cId="1892352166" sldId="811"/>
            <ac:picMk id="67" creationId="{A30CE518-6D06-42D9-B07E-B4B2984D9360}"/>
          </ac:picMkLst>
        </pc:picChg>
        <pc:picChg chg="mod">
          <ac:chgData name="Ragnhild Halvorsrud" userId="917ea340-fd63-490f-a7db-68428d24cf32" providerId="ADAL" clId="{3F26B701-AADC-4668-AAA4-FB7BA2B947B1}" dt="2020-06-19T12:23:19.733" v="10472" actId="1076"/>
          <ac:picMkLst>
            <pc:docMk/>
            <pc:sldMk cId="1892352166" sldId="811"/>
            <ac:picMk id="70" creationId="{61172E82-9554-4513-AB8E-5DA6C3825E1C}"/>
          </ac:picMkLst>
        </pc:picChg>
        <pc:picChg chg="mod">
          <ac:chgData name="Ragnhild Halvorsrud" userId="917ea340-fd63-490f-a7db-68428d24cf32" providerId="ADAL" clId="{3F26B701-AADC-4668-AAA4-FB7BA2B947B1}" dt="2020-06-19T12:23:19.733" v="10472" actId="1076"/>
          <ac:picMkLst>
            <pc:docMk/>
            <pc:sldMk cId="1892352166" sldId="811"/>
            <ac:picMk id="71" creationId="{4E027241-D3D4-4C7C-85CC-17FF16DC4F3D}"/>
          </ac:picMkLst>
        </pc:picChg>
        <pc:picChg chg="add mod">
          <ac:chgData name="Ragnhild Halvorsrud" userId="917ea340-fd63-490f-a7db-68428d24cf32" providerId="ADAL" clId="{3F26B701-AADC-4668-AAA4-FB7BA2B947B1}" dt="2020-06-19T16:37:48.374" v="12254" actId="1076"/>
          <ac:picMkLst>
            <pc:docMk/>
            <pc:sldMk cId="1892352166" sldId="811"/>
            <ac:picMk id="87" creationId="{C1ADBDB6-1514-4D97-B9EE-649DDC165A5B}"/>
          </ac:picMkLst>
        </pc:picChg>
      </pc:sldChg>
      <pc:sldChg chg="addSp delSp modSp add mod modNotes">
        <pc:chgData name="Ragnhild Halvorsrud" userId="917ea340-fd63-490f-a7db-68428d24cf32" providerId="ADAL" clId="{3F26B701-AADC-4668-AAA4-FB7BA2B947B1}" dt="2020-06-19T17:20:47.637" v="16970" actId="790"/>
        <pc:sldMkLst>
          <pc:docMk/>
          <pc:sldMk cId="409132237" sldId="812"/>
        </pc:sldMkLst>
        <pc:spChg chg="del mod">
          <ac:chgData name="Ragnhild Halvorsrud" userId="917ea340-fd63-490f-a7db-68428d24cf32" providerId="ADAL" clId="{3F26B701-AADC-4668-AAA4-FB7BA2B947B1}" dt="2020-06-19T12:23:07.621" v="10471"/>
          <ac:spMkLst>
            <pc:docMk/>
            <pc:sldMk cId="409132237" sldId="812"/>
            <ac:spMk id="2" creationId="{58B898AA-897D-4C24-AD8F-DB526C7D7A57}"/>
          </ac:spMkLst>
        </pc:spChg>
        <pc:spChg chg="mod">
          <ac:chgData name="Ragnhild Halvorsrud" userId="917ea340-fd63-490f-a7db-68428d24cf32" providerId="ADAL" clId="{3F26B701-AADC-4668-AAA4-FB7BA2B947B1}" dt="2020-06-19T17:20:47.543" v="16919" actId="790"/>
          <ac:spMkLst>
            <pc:docMk/>
            <pc:sldMk cId="409132237" sldId="812"/>
            <ac:spMk id="3" creationId="{1E0A6ECA-B22B-46B5-B083-9BAF75FBE406}"/>
          </ac:spMkLst>
        </pc:spChg>
        <pc:spChg chg="mod">
          <ac:chgData name="Ragnhild Halvorsrud" userId="917ea340-fd63-490f-a7db-68428d24cf32" providerId="ADAL" clId="{3F26B701-AADC-4668-AAA4-FB7BA2B947B1}" dt="2020-06-19T17:20:47.545" v="16920" actId="790"/>
          <ac:spMkLst>
            <pc:docMk/>
            <pc:sldMk cId="409132237" sldId="812"/>
            <ac:spMk id="4" creationId="{0068DF38-937D-46C9-8DA8-144F78E12933}"/>
          </ac:spMkLst>
        </pc:spChg>
        <pc:spChg chg="mod">
          <ac:chgData name="Ragnhild Halvorsrud" userId="917ea340-fd63-490f-a7db-68428d24cf32" providerId="ADAL" clId="{3F26B701-AADC-4668-AAA4-FB7BA2B947B1}" dt="2020-06-19T17:20:47.546" v="16921" actId="790"/>
          <ac:spMkLst>
            <pc:docMk/>
            <pc:sldMk cId="409132237" sldId="812"/>
            <ac:spMk id="5" creationId="{8CE58096-E507-4D6B-B1D9-76B2CEC721B5}"/>
          </ac:spMkLst>
        </pc:spChg>
        <pc:spChg chg="mod">
          <ac:chgData name="Ragnhild Halvorsrud" userId="917ea340-fd63-490f-a7db-68428d24cf32" providerId="ADAL" clId="{3F26B701-AADC-4668-AAA4-FB7BA2B947B1}" dt="2020-06-19T17:20:47.548" v="16922" actId="790"/>
          <ac:spMkLst>
            <pc:docMk/>
            <pc:sldMk cId="409132237" sldId="812"/>
            <ac:spMk id="6" creationId="{ECDADB9A-E6D8-450F-B7EC-876E4F2F2ADA}"/>
          </ac:spMkLst>
        </pc:spChg>
        <pc:spChg chg="mod">
          <ac:chgData name="Ragnhild Halvorsrud" userId="917ea340-fd63-490f-a7db-68428d24cf32" providerId="ADAL" clId="{3F26B701-AADC-4668-AAA4-FB7BA2B947B1}" dt="2020-06-19T17:20:47.549" v="16923" actId="790"/>
          <ac:spMkLst>
            <pc:docMk/>
            <pc:sldMk cId="409132237" sldId="812"/>
            <ac:spMk id="7" creationId="{4E61A8B5-3A51-4A1D-907A-D7BA55BBEAC1}"/>
          </ac:spMkLst>
        </pc:spChg>
        <pc:spChg chg="mod">
          <ac:chgData name="Ragnhild Halvorsrud" userId="917ea340-fd63-490f-a7db-68428d24cf32" providerId="ADAL" clId="{3F26B701-AADC-4668-AAA4-FB7BA2B947B1}" dt="2020-06-19T17:20:47.551" v="16924" actId="790"/>
          <ac:spMkLst>
            <pc:docMk/>
            <pc:sldMk cId="409132237" sldId="812"/>
            <ac:spMk id="8" creationId="{2C02E9E7-4DE5-4B1F-A57C-1EAB766E188D}"/>
          </ac:spMkLst>
        </pc:spChg>
        <pc:spChg chg="mod">
          <ac:chgData name="Ragnhild Halvorsrud" userId="917ea340-fd63-490f-a7db-68428d24cf32" providerId="ADAL" clId="{3F26B701-AADC-4668-AAA4-FB7BA2B947B1}" dt="2020-06-19T17:20:47.553" v="16925" actId="790"/>
          <ac:spMkLst>
            <pc:docMk/>
            <pc:sldMk cId="409132237" sldId="812"/>
            <ac:spMk id="9" creationId="{6666B171-94C9-449A-9A4B-001ACB0EFC95}"/>
          </ac:spMkLst>
        </pc:spChg>
        <pc:spChg chg="mod">
          <ac:chgData name="Ragnhild Halvorsrud" userId="917ea340-fd63-490f-a7db-68428d24cf32" providerId="ADAL" clId="{3F26B701-AADC-4668-AAA4-FB7BA2B947B1}" dt="2020-06-19T17:20:47.554" v="16926" actId="790"/>
          <ac:spMkLst>
            <pc:docMk/>
            <pc:sldMk cId="409132237" sldId="812"/>
            <ac:spMk id="10" creationId="{F132CEBF-AFD9-4630-8E35-2CA2DFCD8C03}"/>
          </ac:spMkLst>
        </pc:spChg>
        <pc:spChg chg="mod">
          <ac:chgData name="Ragnhild Halvorsrud" userId="917ea340-fd63-490f-a7db-68428d24cf32" providerId="ADAL" clId="{3F26B701-AADC-4668-AAA4-FB7BA2B947B1}" dt="2020-06-19T17:20:47.556" v="16927" actId="790"/>
          <ac:spMkLst>
            <pc:docMk/>
            <pc:sldMk cId="409132237" sldId="812"/>
            <ac:spMk id="11" creationId="{924EEC5F-CB52-4CC2-B1CF-9D58CADE8D4F}"/>
          </ac:spMkLst>
        </pc:spChg>
        <pc:spChg chg="mod">
          <ac:chgData name="Ragnhild Halvorsrud" userId="917ea340-fd63-490f-a7db-68428d24cf32" providerId="ADAL" clId="{3F26B701-AADC-4668-AAA4-FB7BA2B947B1}" dt="2020-06-19T17:20:47.558" v="16928" actId="790"/>
          <ac:spMkLst>
            <pc:docMk/>
            <pc:sldMk cId="409132237" sldId="812"/>
            <ac:spMk id="12" creationId="{6B5F73BC-E00B-4314-A718-364B5FD62789}"/>
          </ac:spMkLst>
        </pc:spChg>
        <pc:spChg chg="mod">
          <ac:chgData name="Ragnhild Halvorsrud" userId="917ea340-fd63-490f-a7db-68428d24cf32" providerId="ADAL" clId="{3F26B701-AADC-4668-AAA4-FB7BA2B947B1}" dt="2020-06-19T17:20:47.559" v="16929" actId="790"/>
          <ac:spMkLst>
            <pc:docMk/>
            <pc:sldMk cId="409132237" sldId="812"/>
            <ac:spMk id="13" creationId="{CB2C7826-FA4F-4693-9C62-F1E4AD9BD8BB}"/>
          </ac:spMkLst>
        </pc:spChg>
        <pc:spChg chg="mod">
          <ac:chgData name="Ragnhild Halvorsrud" userId="917ea340-fd63-490f-a7db-68428d24cf32" providerId="ADAL" clId="{3F26B701-AADC-4668-AAA4-FB7BA2B947B1}" dt="2020-06-19T17:20:47.561" v="16930" actId="790"/>
          <ac:spMkLst>
            <pc:docMk/>
            <pc:sldMk cId="409132237" sldId="812"/>
            <ac:spMk id="14" creationId="{0F86F9E2-0BA8-4FEA-BA8F-F5BF1A8C1DD5}"/>
          </ac:spMkLst>
        </pc:spChg>
        <pc:spChg chg="mod">
          <ac:chgData name="Ragnhild Halvorsrud" userId="917ea340-fd63-490f-a7db-68428d24cf32" providerId="ADAL" clId="{3F26B701-AADC-4668-AAA4-FB7BA2B947B1}" dt="2020-06-19T17:20:47.562" v="16931" actId="790"/>
          <ac:spMkLst>
            <pc:docMk/>
            <pc:sldMk cId="409132237" sldId="812"/>
            <ac:spMk id="15" creationId="{535FF380-756F-4F3D-B4BA-8A8D2316379D}"/>
          </ac:spMkLst>
        </pc:spChg>
        <pc:spChg chg="mod">
          <ac:chgData name="Ragnhild Halvorsrud" userId="917ea340-fd63-490f-a7db-68428d24cf32" providerId="ADAL" clId="{3F26B701-AADC-4668-AAA4-FB7BA2B947B1}" dt="2020-06-19T17:20:47.564" v="16932" actId="790"/>
          <ac:spMkLst>
            <pc:docMk/>
            <pc:sldMk cId="409132237" sldId="812"/>
            <ac:spMk id="16" creationId="{124F0486-5C0C-486A-AF50-491D96857A29}"/>
          </ac:spMkLst>
        </pc:spChg>
        <pc:spChg chg="mod">
          <ac:chgData name="Ragnhild Halvorsrud" userId="917ea340-fd63-490f-a7db-68428d24cf32" providerId="ADAL" clId="{3F26B701-AADC-4668-AAA4-FB7BA2B947B1}" dt="2020-06-19T17:20:47.566" v="16933" actId="790"/>
          <ac:spMkLst>
            <pc:docMk/>
            <pc:sldMk cId="409132237" sldId="812"/>
            <ac:spMk id="17" creationId="{3F7459E6-BCD0-4B6A-BFFC-554BD509CD9C}"/>
          </ac:spMkLst>
        </pc:spChg>
        <pc:spChg chg="mod">
          <ac:chgData name="Ragnhild Halvorsrud" userId="917ea340-fd63-490f-a7db-68428d24cf32" providerId="ADAL" clId="{3F26B701-AADC-4668-AAA4-FB7BA2B947B1}" dt="2020-06-19T17:20:47.568" v="16934" actId="790"/>
          <ac:spMkLst>
            <pc:docMk/>
            <pc:sldMk cId="409132237" sldId="812"/>
            <ac:spMk id="18" creationId="{9117A36D-624C-43A4-8BC4-FD12AB4CE606}"/>
          </ac:spMkLst>
        </pc:spChg>
        <pc:spChg chg="mod">
          <ac:chgData name="Ragnhild Halvorsrud" userId="917ea340-fd63-490f-a7db-68428d24cf32" providerId="ADAL" clId="{3F26B701-AADC-4668-AAA4-FB7BA2B947B1}" dt="2020-06-19T17:20:47.570" v="16935" actId="790"/>
          <ac:spMkLst>
            <pc:docMk/>
            <pc:sldMk cId="409132237" sldId="812"/>
            <ac:spMk id="19" creationId="{4927A971-6BA5-4E8D-A46F-88240E44F866}"/>
          </ac:spMkLst>
        </pc:spChg>
        <pc:spChg chg="mod">
          <ac:chgData name="Ragnhild Halvorsrud" userId="917ea340-fd63-490f-a7db-68428d24cf32" providerId="ADAL" clId="{3F26B701-AADC-4668-AAA4-FB7BA2B947B1}" dt="2020-06-19T17:20:47.572" v="16936" actId="790"/>
          <ac:spMkLst>
            <pc:docMk/>
            <pc:sldMk cId="409132237" sldId="812"/>
            <ac:spMk id="20" creationId="{A7BEC4F1-B73B-44CE-9BF8-D1098976FA3B}"/>
          </ac:spMkLst>
        </pc:spChg>
        <pc:spChg chg="mod">
          <ac:chgData name="Ragnhild Halvorsrud" userId="917ea340-fd63-490f-a7db-68428d24cf32" providerId="ADAL" clId="{3F26B701-AADC-4668-AAA4-FB7BA2B947B1}" dt="2020-06-19T17:20:47.573" v="16937" actId="790"/>
          <ac:spMkLst>
            <pc:docMk/>
            <pc:sldMk cId="409132237" sldId="812"/>
            <ac:spMk id="21" creationId="{98FAA9BD-BDD1-4ECD-97ED-77F010FC230D}"/>
          </ac:spMkLst>
        </pc:spChg>
        <pc:spChg chg="mod">
          <ac:chgData name="Ragnhild Halvorsrud" userId="917ea340-fd63-490f-a7db-68428d24cf32" providerId="ADAL" clId="{3F26B701-AADC-4668-AAA4-FB7BA2B947B1}" dt="2020-06-19T17:20:47.575" v="16938" actId="790"/>
          <ac:spMkLst>
            <pc:docMk/>
            <pc:sldMk cId="409132237" sldId="812"/>
            <ac:spMk id="22" creationId="{290D163C-3610-4059-8E56-B61A49FD1A03}"/>
          </ac:spMkLst>
        </pc:spChg>
        <pc:spChg chg="mod">
          <ac:chgData name="Ragnhild Halvorsrud" userId="917ea340-fd63-490f-a7db-68428d24cf32" providerId="ADAL" clId="{3F26B701-AADC-4668-AAA4-FB7BA2B947B1}" dt="2020-06-19T17:20:47.577" v="16939" actId="790"/>
          <ac:spMkLst>
            <pc:docMk/>
            <pc:sldMk cId="409132237" sldId="812"/>
            <ac:spMk id="23" creationId="{473979EA-1645-4B0A-A088-710D84C5755C}"/>
          </ac:spMkLst>
        </pc:spChg>
        <pc:spChg chg="mod">
          <ac:chgData name="Ragnhild Halvorsrud" userId="917ea340-fd63-490f-a7db-68428d24cf32" providerId="ADAL" clId="{3F26B701-AADC-4668-AAA4-FB7BA2B947B1}" dt="2020-06-19T17:20:47.578" v="16940" actId="790"/>
          <ac:spMkLst>
            <pc:docMk/>
            <pc:sldMk cId="409132237" sldId="812"/>
            <ac:spMk id="24" creationId="{CD959D4C-1E0E-4DBD-9B8D-E2592EF0919E}"/>
          </ac:spMkLst>
        </pc:spChg>
        <pc:spChg chg="mod">
          <ac:chgData name="Ragnhild Halvorsrud" userId="917ea340-fd63-490f-a7db-68428d24cf32" providerId="ADAL" clId="{3F26B701-AADC-4668-AAA4-FB7BA2B947B1}" dt="2020-06-19T17:20:47.580" v="16941" actId="790"/>
          <ac:spMkLst>
            <pc:docMk/>
            <pc:sldMk cId="409132237" sldId="812"/>
            <ac:spMk id="36" creationId="{1E1E8150-474B-4A34-8021-8CBA52270124}"/>
          </ac:spMkLst>
        </pc:spChg>
        <pc:spChg chg="mod">
          <ac:chgData name="Ragnhild Halvorsrud" userId="917ea340-fd63-490f-a7db-68428d24cf32" providerId="ADAL" clId="{3F26B701-AADC-4668-AAA4-FB7BA2B947B1}" dt="2020-06-19T17:20:47.583" v="16942" actId="790"/>
          <ac:spMkLst>
            <pc:docMk/>
            <pc:sldMk cId="409132237" sldId="812"/>
            <ac:spMk id="52" creationId="{33441132-25DE-454C-98E1-3158731C5FDD}"/>
          </ac:spMkLst>
        </pc:spChg>
        <pc:spChg chg="mod">
          <ac:chgData name="Ragnhild Halvorsrud" userId="917ea340-fd63-490f-a7db-68428d24cf32" providerId="ADAL" clId="{3F26B701-AADC-4668-AAA4-FB7BA2B947B1}" dt="2020-06-19T17:20:47.585" v="16943" actId="790"/>
          <ac:spMkLst>
            <pc:docMk/>
            <pc:sldMk cId="409132237" sldId="812"/>
            <ac:spMk id="53" creationId="{376ED771-6999-4323-93B0-9B33AE9F8356}"/>
          </ac:spMkLst>
        </pc:spChg>
        <pc:spChg chg="mod">
          <ac:chgData name="Ragnhild Halvorsrud" userId="917ea340-fd63-490f-a7db-68428d24cf32" providerId="ADAL" clId="{3F26B701-AADC-4668-AAA4-FB7BA2B947B1}" dt="2020-06-19T17:20:47.587" v="16944" actId="790"/>
          <ac:spMkLst>
            <pc:docMk/>
            <pc:sldMk cId="409132237" sldId="812"/>
            <ac:spMk id="54" creationId="{B7B2688D-CA1A-4A84-B1C5-4936CA0114C2}"/>
          </ac:spMkLst>
        </pc:spChg>
        <pc:spChg chg="mod">
          <ac:chgData name="Ragnhild Halvorsrud" userId="917ea340-fd63-490f-a7db-68428d24cf32" providerId="ADAL" clId="{3F26B701-AADC-4668-AAA4-FB7BA2B947B1}" dt="2020-06-19T17:20:47.589" v="16945" actId="790"/>
          <ac:spMkLst>
            <pc:docMk/>
            <pc:sldMk cId="409132237" sldId="812"/>
            <ac:spMk id="57" creationId="{0B7476A0-AD2D-4F92-AA6A-924BAE3A7711}"/>
          </ac:spMkLst>
        </pc:spChg>
        <pc:spChg chg="mod">
          <ac:chgData name="Ragnhild Halvorsrud" userId="917ea340-fd63-490f-a7db-68428d24cf32" providerId="ADAL" clId="{3F26B701-AADC-4668-AAA4-FB7BA2B947B1}" dt="2020-06-19T17:20:47.590" v="16946" actId="790"/>
          <ac:spMkLst>
            <pc:docMk/>
            <pc:sldMk cId="409132237" sldId="812"/>
            <ac:spMk id="58" creationId="{B38682EB-94C1-4149-9185-D447271F30C0}"/>
          </ac:spMkLst>
        </pc:spChg>
        <pc:spChg chg="mod">
          <ac:chgData name="Ragnhild Halvorsrud" userId="917ea340-fd63-490f-a7db-68428d24cf32" providerId="ADAL" clId="{3F26B701-AADC-4668-AAA4-FB7BA2B947B1}" dt="2020-06-19T17:20:47.592" v="16947" actId="790"/>
          <ac:spMkLst>
            <pc:docMk/>
            <pc:sldMk cId="409132237" sldId="812"/>
            <ac:spMk id="59" creationId="{23956A3F-4FFE-43ED-A44D-D8AE65AC3AA9}"/>
          </ac:spMkLst>
        </pc:spChg>
        <pc:spChg chg="mod">
          <ac:chgData name="Ragnhild Halvorsrud" userId="917ea340-fd63-490f-a7db-68428d24cf32" providerId="ADAL" clId="{3F26B701-AADC-4668-AAA4-FB7BA2B947B1}" dt="2020-06-19T17:20:47.594" v="16948" actId="790"/>
          <ac:spMkLst>
            <pc:docMk/>
            <pc:sldMk cId="409132237" sldId="812"/>
            <ac:spMk id="60" creationId="{330F90C4-6B20-409A-940B-039945B2E69F}"/>
          </ac:spMkLst>
        </pc:spChg>
        <pc:spChg chg="mod">
          <ac:chgData name="Ragnhild Halvorsrud" userId="917ea340-fd63-490f-a7db-68428d24cf32" providerId="ADAL" clId="{3F26B701-AADC-4668-AAA4-FB7BA2B947B1}" dt="2020-06-19T17:20:47.596" v="16949" actId="790"/>
          <ac:spMkLst>
            <pc:docMk/>
            <pc:sldMk cId="409132237" sldId="812"/>
            <ac:spMk id="61" creationId="{B70E1A14-D6E9-42DA-96BD-C0C36025A615}"/>
          </ac:spMkLst>
        </pc:spChg>
        <pc:spChg chg="mod">
          <ac:chgData name="Ragnhild Halvorsrud" userId="917ea340-fd63-490f-a7db-68428d24cf32" providerId="ADAL" clId="{3F26B701-AADC-4668-AAA4-FB7BA2B947B1}" dt="2020-06-19T17:20:47.598" v="16950" actId="790"/>
          <ac:spMkLst>
            <pc:docMk/>
            <pc:sldMk cId="409132237" sldId="812"/>
            <ac:spMk id="62" creationId="{B6069352-5BBF-4EE4-A0A2-A700925B8569}"/>
          </ac:spMkLst>
        </pc:spChg>
        <pc:spChg chg="mod">
          <ac:chgData name="Ragnhild Halvorsrud" userId="917ea340-fd63-490f-a7db-68428d24cf32" providerId="ADAL" clId="{3F26B701-AADC-4668-AAA4-FB7BA2B947B1}" dt="2020-06-19T17:20:47.600" v="16951" actId="790"/>
          <ac:spMkLst>
            <pc:docMk/>
            <pc:sldMk cId="409132237" sldId="812"/>
            <ac:spMk id="63" creationId="{E37CB9B3-EC07-4CCF-B923-BCF836DDBF40}"/>
          </ac:spMkLst>
        </pc:spChg>
        <pc:spChg chg="mod">
          <ac:chgData name="Ragnhild Halvorsrud" userId="917ea340-fd63-490f-a7db-68428d24cf32" providerId="ADAL" clId="{3F26B701-AADC-4668-AAA4-FB7BA2B947B1}" dt="2020-06-19T17:20:47.602" v="16952" actId="790"/>
          <ac:spMkLst>
            <pc:docMk/>
            <pc:sldMk cId="409132237" sldId="812"/>
            <ac:spMk id="64" creationId="{21F4131F-143D-418E-8D99-A30E8FA37D29}"/>
          </ac:spMkLst>
        </pc:spChg>
        <pc:spChg chg="mod">
          <ac:chgData name="Ragnhild Halvorsrud" userId="917ea340-fd63-490f-a7db-68428d24cf32" providerId="ADAL" clId="{3F26B701-AADC-4668-AAA4-FB7BA2B947B1}" dt="2020-06-19T17:20:47.604" v="16953" actId="790"/>
          <ac:spMkLst>
            <pc:docMk/>
            <pc:sldMk cId="409132237" sldId="812"/>
            <ac:spMk id="65" creationId="{C90047BB-2D68-4CB9-94B1-2F2EFF29F618}"/>
          </ac:spMkLst>
        </pc:spChg>
        <pc:spChg chg="mod">
          <ac:chgData name="Ragnhild Halvorsrud" userId="917ea340-fd63-490f-a7db-68428d24cf32" providerId="ADAL" clId="{3F26B701-AADC-4668-AAA4-FB7BA2B947B1}" dt="2020-06-19T17:20:47.605" v="16954" actId="790"/>
          <ac:spMkLst>
            <pc:docMk/>
            <pc:sldMk cId="409132237" sldId="812"/>
            <ac:spMk id="66" creationId="{A5B0F5CD-52FB-4260-8921-5CC6FF198CE9}"/>
          </ac:spMkLst>
        </pc:spChg>
        <pc:spChg chg="mod">
          <ac:chgData name="Ragnhild Halvorsrud" userId="917ea340-fd63-490f-a7db-68428d24cf32" providerId="ADAL" clId="{3F26B701-AADC-4668-AAA4-FB7BA2B947B1}" dt="2020-06-19T17:20:47.607" v="16955" actId="790"/>
          <ac:spMkLst>
            <pc:docMk/>
            <pc:sldMk cId="409132237" sldId="812"/>
            <ac:spMk id="67" creationId="{F6204402-BEA5-4276-AE67-28B884A8A724}"/>
          </ac:spMkLst>
        </pc:spChg>
        <pc:spChg chg="mod">
          <ac:chgData name="Ragnhild Halvorsrud" userId="917ea340-fd63-490f-a7db-68428d24cf32" providerId="ADAL" clId="{3F26B701-AADC-4668-AAA4-FB7BA2B947B1}" dt="2020-06-19T17:20:47.609" v="16956" actId="790"/>
          <ac:spMkLst>
            <pc:docMk/>
            <pc:sldMk cId="409132237" sldId="812"/>
            <ac:spMk id="68" creationId="{19912E91-8AD4-41DD-A8ED-5EA33F82B215}"/>
          </ac:spMkLst>
        </pc:spChg>
        <pc:spChg chg="mod">
          <ac:chgData name="Ragnhild Halvorsrud" userId="917ea340-fd63-490f-a7db-68428d24cf32" providerId="ADAL" clId="{3F26B701-AADC-4668-AAA4-FB7BA2B947B1}" dt="2020-06-19T17:20:47.611" v="16957" actId="790"/>
          <ac:spMkLst>
            <pc:docMk/>
            <pc:sldMk cId="409132237" sldId="812"/>
            <ac:spMk id="69" creationId="{F1A1A2D1-4DC0-4671-A0C7-F0EE83EB39F8}"/>
          </ac:spMkLst>
        </pc:spChg>
        <pc:spChg chg="mod">
          <ac:chgData name="Ragnhild Halvorsrud" userId="917ea340-fd63-490f-a7db-68428d24cf32" providerId="ADAL" clId="{3F26B701-AADC-4668-AAA4-FB7BA2B947B1}" dt="2020-06-19T17:20:47.613" v="16958" actId="790"/>
          <ac:spMkLst>
            <pc:docMk/>
            <pc:sldMk cId="409132237" sldId="812"/>
            <ac:spMk id="70" creationId="{96E359E2-0C16-48C6-8AA6-BA6992E5A85C}"/>
          </ac:spMkLst>
        </pc:spChg>
        <pc:spChg chg="mod">
          <ac:chgData name="Ragnhild Halvorsrud" userId="917ea340-fd63-490f-a7db-68428d24cf32" providerId="ADAL" clId="{3F26B701-AADC-4668-AAA4-FB7BA2B947B1}" dt="2020-06-19T17:20:47.615" v="16959" actId="790"/>
          <ac:spMkLst>
            <pc:docMk/>
            <pc:sldMk cId="409132237" sldId="812"/>
            <ac:spMk id="71" creationId="{5A212AA3-9FFA-4967-8F28-88DC8C9479AB}"/>
          </ac:spMkLst>
        </pc:spChg>
        <pc:spChg chg="mod">
          <ac:chgData name="Ragnhild Halvorsrud" userId="917ea340-fd63-490f-a7db-68428d24cf32" providerId="ADAL" clId="{3F26B701-AADC-4668-AAA4-FB7BA2B947B1}" dt="2020-06-19T17:20:47.616" v="16960" actId="790"/>
          <ac:spMkLst>
            <pc:docMk/>
            <pc:sldMk cId="409132237" sldId="812"/>
            <ac:spMk id="72" creationId="{150C004D-90F2-43FC-B64B-764B6521485F}"/>
          </ac:spMkLst>
        </pc:spChg>
        <pc:spChg chg="mod">
          <ac:chgData name="Ragnhild Halvorsrud" userId="917ea340-fd63-490f-a7db-68428d24cf32" providerId="ADAL" clId="{3F26B701-AADC-4668-AAA4-FB7BA2B947B1}" dt="2020-06-19T17:20:47.618" v="16961" actId="790"/>
          <ac:spMkLst>
            <pc:docMk/>
            <pc:sldMk cId="409132237" sldId="812"/>
            <ac:spMk id="73" creationId="{58FB302C-91F8-4014-B874-202866069A72}"/>
          </ac:spMkLst>
        </pc:spChg>
        <pc:spChg chg="mod">
          <ac:chgData name="Ragnhild Halvorsrud" userId="917ea340-fd63-490f-a7db-68428d24cf32" providerId="ADAL" clId="{3F26B701-AADC-4668-AAA4-FB7BA2B947B1}" dt="2020-06-19T17:20:47.620" v="16962" actId="790"/>
          <ac:spMkLst>
            <pc:docMk/>
            <pc:sldMk cId="409132237" sldId="812"/>
            <ac:spMk id="74" creationId="{B601CEBF-AC89-4EA4-AF38-C3A7A4E3B9C7}"/>
          </ac:spMkLst>
        </pc:spChg>
        <pc:spChg chg="mod">
          <ac:chgData name="Ragnhild Halvorsrud" userId="917ea340-fd63-490f-a7db-68428d24cf32" providerId="ADAL" clId="{3F26B701-AADC-4668-AAA4-FB7BA2B947B1}" dt="2020-06-19T17:20:47.622" v="16963" actId="790"/>
          <ac:spMkLst>
            <pc:docMk/>
            <pc:sldMk cId="409132237" sldId="812"/>
            <ac:spMk id="75" creationId="{0DAD63F0-6430-4946-A035-414A0E3E2983}"/>
          </ac:spMkLst>
        </pc:spChg>
        <pc:spChg chg="mod">
          <ac:chgData name="Ragnhild Halvorsrud" userId="917ea340-fd63-490f-a7db-68428d24cf32" providerId="ADAL" clId="{3F26B701-AADC-4668-AAA4-FB7BA2B947B1}" dt="2020-06-19T17:20:47.624" v="16964" actId="790"/>
          <ac:spMkLst>
            <pc:docMk/>
            <pc:sldMk cId="409132237" sldId="812"/>
            <ac:spMk id="76" creationId="{F8E53519-999E-4FDC-8626-4E054D485F0A}"/>
          </ac:spMkLst>
        </pc:spChg>
        <pc:spChg chg="mod">
          <ac:chgData name="Ragnhild Halvorsrud" userId="917ea340-fd63-490f-a7db-68428d24cf32" providerId="ADAL" clId="{3F26B701-AADC-4668-AAA4-FB7BA2B947B1}" dt="2020-06-19T17:20:47.626" v="16965" actId="790"/>
          <ac:spMkLst>
            <pc:docMk/>
            <pc:sldMk cId="409132237" sldId="812"/>
            <ac:spMk id="77" creationId="{3A19E4FD-35F9-4BA4-AC65-77D7C9FFD807}"/>
          </ac:spMkLst>
        </pc:spChg>
        <pc:spChg chg="mod">
          <ac:chgData name="Ragnhild Halvorsrud" userId="917ea340-fd63-490f-a7db-68428d24cf32" providerId="ADAL" clId="{3F26B701-AADC-4668-AAA4-FB7BA2B947B1}" dt="2020-06-19T17:20:47.628" v="16966" actId="790"/>
          <ac:spMkLst>
            <pc:docMk/>
            <pc:sldMk cId="409132237" sldId="812"/>
            <ac:spMk id="78" creationId="{CE38CAE5-7FD5-4149-8490-6DBC19D694B0}"/>
          </ac:spMkLst>
        </pc:spChg>
        <pc:spChg chg="mod">
          <ac:chgData name="Ragnhild Halvorsrud" userId="917ea340-fd63-490f-a7db-68428d24cf32" providerId="ADAL" clId="{3F26B701-AADC-4668-AAA4-FB7BA2B947B1}" dt="2020-06-19T17:20:47.630" v="16967" actId="790"/>
          <ac:spMkLst>
            <pc:docMk/>
            <pc:sldMk cId="409132237" sldId="812"/>
            <ac:spMk id="79" creationId="{1E034EED-1F61-45FD-A309-FC42A4A1E85E}"/>
          </ac:spMkLst>
        </pc:spChg>
        <pc:spChg chg="add del mod">
          <ac:chgData name="Ragnhild Halvorsrud" userId="917ea340-fd63-490f-a7db-68428d24cf32" providerId="ADAL" clId="{3F26B701-AADC-4668-AAA4-FB7BA2B947B1}" dt="2020-06-19T12:23:07.621" v="10471"/>
          <ac:spMkLst>
            <pc:docMk/>
            <pc:sldMk cId="409132237" sldId="812"/>
            <ac:spMk id="80" creationId="{1118FBD9-4AF3-48F9-8128-925D3CA224B3}"/>
          </ac:spMkLst>
        </pc:spChg>
        <pc:spChg chg="add mod">
          <ac:chgData name="Ragnhild Halvorsrud" userId="917ea340-fd63-490f-a7db-68428d24cf32" providerId="ADAL" clId="{3F26B701-AADC-4668-AAA4-FB7BA2B947B1}" dt="2020-06-19T17:20:47.541" v="16918" actId="790"/>
          <ac:spMkLst>
            <pc:docMk/>
            <pc:sldMk cId="409132237" sldId="812"/>
            <ac:spMk id="81" creationId="{62ED5236-F41E-4987-BEDF-57FE239FA7B5}"/>
          </ac:spMkLst>
        </pc:spChg>
        <pc:spChg chg="add mod">
          <ac:chgData name="Ragnhild Halvorsrud" userId="917ea340-fd63-490f-a7db-68428d24cf32" providerId="ADAL" clId="{3F26B701-AADC-4668-AAA4-FB7BA2B947B1}" dt="2020-06-19T17:20:47.632" v="16968" actId="790"/>
          <ac:spMkLst>
            <pc:docMk/>
            <pc:sldMk cId="409132237" sldId="812"/>
            <ac:spMk id="82" creationId="{CABF49D0-8167-4E8A-8E9C-F239F07EC302}"/>
          </ac:spMkLst>
        </pc:spChg>
        <pc:picChg chg="mod">
          <ac:chgData name="Ragnhild Halvorsrud" userId="917ea340-fd63-490f-a7db-68428d24cf32" providerId="ADAL" clId="{3F26B701-AADC-4668-AAA4-FB7BA2B947B1}" dt="2020-06-19T12:23:31.481" v="10473" actId="1076"/>
          <ac:picMkLst>
            <pc:docMk/>
            <pc:sldMk cId="409132237" sldId="812"/>
            <ac:picMk id="25" creationId="{5B44BA27-B68E-4191-AA81-5981E77F7020}"/>
          </ac:picMkLst>
        </pc:picChg>
        <pc:picChg chg="mod">
          <ac:chgData name="Ragnhild Halvorsrud" userId="917ea340-fd63-490f-a7db-68428d24cf32" providerId="ADAL" clId="{3F26B701-AADC-4668-AAA4-FB7BA2B947B1}" dt="2020-06-19T12:23:31.481" v="10473" actId="1076"/>
          <ac:picMkLst>
            <pc:docMk/>
            <pc:sldMk cId="409132237" sldId="812"/>
            <ac:picMk id="26" creationId="{0735D38E-85C8-4E96-BE75-8074985014B6}"/>
          </ac:picMkLst>
        </pc:picChg>
        <pc:picChg chg="mod">
          <ac:chgData name="Ragnhild Halvorsrud" userId="917ea340-fd63-490f-a7db-68428d24cf32" providerId="ADAL" clId="{3F26B701-AADC-4668-AAA4-FB7BA2B947B1}" dt="2020-06-19T12:23:31.481" v="10473" actId="1076"/>
          <ac:picMkLst>
            <pc:docMk/>
            <pc:sldMk cId="409132237" sldId="812"/>
            <ac:picMk id="27" creationId="{305E308C-3975-4C08-9721-2797246E9491}"/>
          </ac:picMkLst>
        </pc:picChg>
        <pc:picChg chg="mod">
          <ac:chgData name="Ragnhild Halvorsrud" userId="917ea340-fd63-490f-a7db-68428d24cf32" providerId="ADAL" clId="{3F26B701-AADC-4668-AAA4-FB7BA2B947B1}" dt="2020-06-19T12:23:31.481" v="10473" actId="1076"/>
          <ac:picMkLst>
            <pc:docMk/>
            <pc:sldMk cId="409132237" sldId="812"/>
            <ac:picMk id="28" creationId="{75E7FE9E-3549-4522-8326-EE3E91BC48EF}"/>
          </ac:picMkLst>
        </pc:picChg>
        <pc:picChg chg="mod">
          <ac:chgData name="Ragnhild Halvorsrud" userId="917ea340-fd63-490f-a7db-68428d24cf32" providerId="ADAL" clId="{3F26B701-AADC-4668-AAA4-FB7BA2B947B1}" dt="2020-06-19T12:23:31.481" v="10473" actId="1076"/>
          <ac:picMkLst>
            <pc:docMk/>
            <pc:sldMk cId="409132237" sldId="812"/>
            <ac:picMk id="29" creationId="{7AABF10A-DEB1-453D-A5F3-1512D50125A0}"/>
          </ac:picMkLst>
        </pc:picChg>
        <pc:picChg chg="mod">
          <ac:chgData name="Ragnhild Halvorsrud" userId="917ea340-fd63-490f-a7db-68428d24cf32" providerId="ADAL" clId="{3F26B701-AADC-4668-AAA4-FB7BA2B947B1}" dt="2020-06-19T12:23:31.481" v="10473" actId="1076"/>
          <ac:picMkLst>
            <pc:docMk/>
            <pc:sldMk cId="409132237" sldId="812"/>
            <ac:picMk id="30" creationId="{F2B95A6C-9897-4EC7-8DA6-9C54EF8B1C1F}"/>
          </ac:picMkLst>
        </pc:picChg>
        <pc:picChg chg="mod">
          <ac:chgData name="Ragnhild Halvorsrud" userId="917ea340-fd63-490f-a7db-68428d24cf32" providerId="ADAL" clId="{3F26B701-AADC-4668-AAA4-FB7BA2B947B1}" dt="2020-06-19T12:23:31.481" v="10473" actId="1076"/>
          <ac:picMkLst>
            <pc:docMk/>
            <pc:sldMk cId="409132237" sldId="812"/>
            <ac:picMk id="31" creationId="{B5433BC1-99F3-4C66-9820-9782763F8F25}"/>
          </ac:picMkLst>
        </pc:picChg>
        <pc:picChg chg="mod">
          <ac:chgData name="Ragnhild Halvorsrud" userId="917ea340-fd63-490f-a7db-68428d24cf32" providerId="ADAL" clId="{3F26B701-AADC-4668-AAA4-FB7BA2B947B1}" dt="2020-06-19T12:23:31.481" v="10473" actId="1076"/>
          <ac:picMkLst>
            <pc:docMk/>
            <pc:sldMk cId="409132237" sldId="812"/>
            <ac:picMk id="32" creationId="{C856DE35-3CF8-46D2-AD36-DE6B08D2B334}"/>
          </ac:picMkLst>
        </pc:picChg>
        <pc:picChg chg="mod">
          <ac:chgData name="Ragnhild Halvorsrud" userId="917ea340-fd63-490f-a7db-68428d24cf32" providerId="ADAL" clId="{3F26B701-AADC-4668-AAA4-FB7BA2B947B1}" dt="2020-06-19T12:23:31.481" v="10473" actId="1076"/>
          <ac:picMkLst>
            <pc:docMk/>
            <pc:sldMk cId="409132237" sldId="812"/>
            <ac:picMk id="33" creationId="{C13C9D4F-6B43-4183-B976-70E6BDAB5607}"/>
          </ac:picMkLst>
        </pc:picChg>
        <pc:picChg chg="mod">
          <ac:chgData name="Ragnhild Halvorsrud" userId="917ea340-fd63-490f-a7db-68428d24cf32" providerId="ADAL" clId="{3F26B701-AADC-4668-AAA4-FB7BA2B947B1}" dt="2020-06-19T12:23:31.481" v="10473" actId="1076"/>
          <ac:picMkLst>
            <pc:docMk/>
            <pc:sldMk cId="409132237" sldId="812"/>
            <ac:picMk id="34" creationId="{15387AFC-EACC-4545-94F1-C9616F263539}"/>
          </ac:picMkLst>
        </pc:picChg>
        <pc:picChg chg="mod">
          <ac:chgData name="Ragnhild Halvorsrud" userId="917ea340-fd63-490f-a7db-68428d24cf32" providerId="ADAL" clId="{3F26B701-AADC-4668-AAA4-FB7BA2B947B1}" dt="2020-06-19T12:23:31.481" v="10473" actId="1076"/>
          <ac:picMkLst>
            <pc:docMk/>
            <pc:sldMk cId="409132237" sldId="812"/>
            <ac:picMk id="35" creationId="{D4DFD016-956D-4E3B-A28C-85F6C93D6D2D}"/>
          </ac:picMkLst>
        </pc:picChg>
        <pc:picChg chg="mod">
          <ac:chgData name="Ragnhild Halvorsrud" userId="917ea340-fd63-490f-a7db-68428d24cf32" providerId="ADAL" clId="{3F26B701-AADC-4668-AAA4-FB7BA2B947B1}" dt="2020-06-19T12:23:31.481" v="10473" actId="1076"/>
          <ac:picMkLst>
            <pc:docMk/>
            <pc:sldMk cId="409132237" sldId="812"/>
            <ac:picMk id="37" creationId="{02153DE5-F349-44E7-B089-28A5FAC1DBB3}"/>
          </ac:picMkLst>
        </pc:picChg>
        <pc:picChg chg="mod">
          <ac:chgData name="Ragnhild Halvorsrud" userId="917ea340-fd63-490f-a7db-68428d24cf32" providerId="ADAL" clId="{3F26B701-AADC-4668-AAA4-FB7BA2B947B1}" dt="2020-06-19T12:23:31.481" v="10473" actId="1076"/>
          <ac:picMkLst>
            <pc:docMk/>
            <pc:sldMk cId="409132237" sldId="812"/>
            <ac:picMk id="38" creationId="{E6D7D28E-62D6-46AC-AFA9-D23FA9624271}"/>
          </ac:picMkLst>
        </pc:picChg>
        <pc:picChg chg="mod">
          <ac:chgData name="Ragnhild Halvorsrud" userId="917ea340-fd63-490f-a7db-68428d24cf32" providerId="ADAL" clId="{3F26B701-AADC-4668-AAA4-FB7BA2B947B1}" dt="2020-06-19T12:23:31.481" v="10473" actId="1076"/>
          <ac:picMkLst>
            <pc:docMk/>
            <pc:sldMk cId="409132237" sldId="812"/>
            <ac:picMk id="39" creationId="{5F95A097-82F5-4840-89A7-5E5BADE04018}"/>
          </ac:picMkLst>
        </pc:picChg>
        <pc:picChg chg="mod">
          <ac:chgData name="Ragnhild Halvorsrud" userId="917ea340-fd63-490f-a7db-68428d24cf32" providerId="ADAL" clId="{3F26B701-AADC-4668-AAA4-FB7BA2B947B1}" dt="2020-06-19T12:23:31.481" v="10473" actId="1076"/>
          <ac:picMkLst>
            <pc:docMk/>
            <pc:sldMk cId="409132237" sldId="812"/>
            <ac:picMk id="40" creationId="{E5B8F34A-0ED4-44A0-96CE-4C778461E470}"/>
          </ac:picMkLst>
        </pc:picChg>
        <pc:picChg chg="mod">
          <ac:chgData name="Ragnhild Halvorsrud" userId="917ea340-fd63-490f-a7db-68428d24cf32" providerId="ADAL" clId="{3F26B701-AADC-4668-AAA4-FB7BA2B947B1}" dt="2020-06-19T12:23:31.481" v="10473" actId="1076"/>
          <ac:picMkLst>
            <pc:docMk/>
            <pc:sldMk cId="409132237" sldId="812"/>
            <ac:picMk id="41" creationId="{F42D27C0-7F71-4956-A3E3-9C9EC56E6FFF}"/>
          </ac:picMkLst>
        </pc:picChg>
        <pc:picChg chg="mod">
          <ac:chgData name="Ragnhild Halvorsrud" userId="917ea340-fd63-490f-a7db-68428d24cf32" providerId="ADAL" clId="{3F26B701-AADC-4668-AAA4-FB7BA2B947B1}" dt="2020-06-19T12:23:31.481" v="10473" actId="1076"/>
          <ac:picMkLst>
            <pc:docMk/>
            <pc:sldMk cId="409132237" sldId="812"/>
            <ac:picMk id="42" creationId="{2589BE81-49C0-47FF-A536-7422291CC93F}"/>
          </ac:picMkLst>
        </pc:picChg>
        <pc:picChg chg="mod">
          <ac:chgData name="Ragnhild Halvorsrud" userId="917ea340-fd63-490f-a7db-68428d24cf32" providerId="ADAL" clId="{3F26B701-AADC-4668-AAA4-FB7BA2B947B1}" dt="2020-06-19T12:23:31.481" v="10473" actId="1076"/>
          <ac:picMkLst>
            <pc:docMk/>
            <pc:sldMk cId="409132237" sldId="812"/>
            <ac:picMk id="43" creationId="{913E3307-B382-4420-9CC2-356FD90CC06D}"/>
          </ac:picMkLst>
        </pc:picChg>
        <pc:picChg chg="mod">
          <ac:chgData name="Ragnhild Halvorsrud" userId="917ea340-fd63-490f-a7db-68428d24cf32" providerId="ADAL" clId="{3F26B701-AADC-4668-AAA4-FB7BA2B947B1}" dt="2020-06-19T12:23:31.481" v="10473" actId="1076"/>
          <ac:picMkLst>
            <pc:docMk/>
            <pc:sldMk cId="409132237" sldId="812"/>
            <ac:picMk id="44" creationId="{5254E708-59EC-4648-9665-41D2F1D549A5}"/>
          </ac:picMkLst>
        </pc:picChg>
        <pc:picChg chg="mod">
          <ac:chgData name="Ragnhild Halvorsrud" userId="917ea340-fd63-490f-a7db-68428d24cf32" providerId="ADAL" clId="{3F26B701-AADC-4668-AAA4-FB7BA2B947B1}" dt="2020-06-19T12:23:31.481" v="10473" actId="1076"/>
          <ac:picMkLst>
            <pc:docMk/>
            <pc:sldMk cId="409132237" sldId="812"/>
            <ac:picMk id="45" creationId="{FCE1CED9-CEEA-42D9-B8FC-E7CB1B8325E2}"/>
          </ac:picMkLst>
        </pc:picChg>
        <pc:picChg chg="mod">
          <ac:chgData name="Ragnhild Halvorsrud" userId="917ea340-fd63-490f-a7db-68428d24cf32" providerId="ADAL" clId="{3F26B701-AADC-4668-AAA4-FB7BA2B947B1}" dt="2020-06-19T12:23:31.481" v="10473" actId="1076"/>
          <ac:picMkLst>
            <pc:docMk/>
            <pc:sldMk cId="409132237" sldId="812"/>
            <ac:picMk id="46" creationId="{72148421-44C2-4465-9312-A802C5CDC9A4}"/>
          </ac:picMkLst>
        </pc:picChg>
        <pc:picChg chg="mod">
          <ac:chgData name="Ragnhild Halvorsrud" userId="917ea340-fd63-490f-a7db-68428d24cf32" providerId="ADAL" clId="{3F26B701-AADC-4668-AAA4-FB7BA2B947B1}" dt="2020-06-19T12:23:31.481" v="10473" actId="1076"/>
          <ac:picMkLst>
            <pc:docMk/>
            <pc:sldMk cId="409132237" sldId="812"/>
            <ac:picMk id="47" creationId="{DEB129C9-2478-4D89-82FF-BEF1D9DAE842}"/>
          </ac:picMkLst>
        </pc:picChg>
        <pc:picChg chg="mod">
          <ac:chgData name="Ragnhild Halvorsrud" userId="917ea340-fd63-490f-a7db-68428d24cf32" providerId="ADAL" clId="{3F26B701-AADC-4668-AAA4-FB7BA2B947B1}" dt="2020-06-19T12:23:31.481" v="10473" actId="1076"/>
          <ac:picMkLst>
            <pc:docMk/>
            <pc:sldMk cId="409132237" sldId="812"/>
            <ac:picMk id="48" creationId="{CED31817-12A9-4B84-B3F6-EBF2243A5713}"/>
          </ac:picMkLst>
        </pc:picChg>
        <pc:picChg chg="mod">
          <ac:chgData name="Ragnhild Halvorsrud" userId="917ea340-fd63-490f-a7db-68428d24cf32" providerId="ADAL" clId="{3F26B701-AADC-4668-AAA4-FB7BA2B947B1}" dt="2020-06-19T12:23:31.481" v="10473" actId="1076"/>
          <ac:picMkLst>
            <pc:docMk/>
            <pc:sldMk cId="409132237" sldId="812"/>
            <ac:picMk id="49" creationId="{29E04E47-C779-4DDE-A7AE-66656625C6E3}"/>
          </ac:picMkLst>
        </pc:picChg>
        <pc:picChg chg="mod">
          <ac:chgData name="Ragnhild Halvorsrud" userId="917ea340-fd63-490f-a7db-68428d24cf32" providerId="ADAL" clId="{3F26B701-AADC-4668-AAA4-FB7BA2B947B1}" dt="2020-06-19T12:23:31.481" v="10473" actId="1076"/>
          <ac:picMkLst>
            <pc:docMk/>
            <pc:sldMk cId="409132237" sldId="812"/>
            <ac:picMk id="50" creationId="{7C4221AA-227F-40E9-8D25-64D9D18651B1}"/>
          </ac:picMkLst>
        </pc:picChg>
        <pc:picChg chg="mod">
          <ac:chgData name="Ragnhild Halvorsrud" userId="917ea340-fd63-490f-a7db-68428d24cf32" providerId="ADAL" clId="{3F26B701-AADC-4668-AAA4-FB7BA2B947B1}" dt="2020-06-19T12:23:31.481" v="10473" actId="1076"/>
          <ac:picMkLst>
            <pc:docMk/>
            <pc:sldMk cId="409132237" sldId="812"/>
            <ac:picMk id="51" creationId="{1D94E121-D413-49A7-99CA-D5A4584649EC}"/>
          </ac:picMkLst>
        </pc:picChg>
        <pc:picChg chg="mod">
          <ac:chgData name="Ragnhild Halvorsrud" userId="917ea340-fd63-490f-a7db-68428d24cf32" providerId="ADAL" clId="{3F26B701-AADC-4668-AAA4-FB7BA2B947B1}" dt="2020-06-19T12:23:31.481" v="10473" actId="1076"/>
          <ac:picMkLst>
            <pc:docMk/>
            <pc:sldMk cId="409132237" sldId="812"/>
            <ac:picMk id="55" creationId="{FC36C19C-E7D0-41ED-9A17-E4699DB728CC}"/>
          </ac:picMkLst>
        </pc:picChg>
        <pc:picChg chg="mod">
          <ac:chgData name="Ragnhild Halvorsrud" userId="917ea340-fd63-490f-a7db-68428d24cf32" providerId="ADAL" clId="{3F26B701-AADC-4668-AAA4-FB7BA2B947B1}" dt="2020-06-19T12:23:31.481" v="10473" actId="1076"/>
          <ac:picMkLst>
            <pc:docMk/>
            <pc:sldMk cId="409132237" sldId="812"/>
            <ac:picMk id="56" creationId="{13DB696F-70E0-4464-8F04-9EF31A934291}"/>
          </ac:picMkLst>
        </pc:picChg>
        <pc:picChg chg="add mod">
          <ac:chgData name="Ragnhild Halvorsrud" userId="917ea340-fd63-490f-a7db-68428d24cf32" providerId="ADAL" clId="{3F26B701-AADC-4668-AAA4-FB7BA2B947B1}" dt="2020-06-19T16:37:51.963" v="12255"/>
          <ac:picMkLst>
            <pc:docMk/>
            <pc:sldMk cId="409132237" sldId="812"/>
            <ac:picMk id="83" creationId="{9C4A390A-C8EA-40ED-87A0-80A288FC7012}"/>
          </ac:picMkLst>
        </pc:picChg>
      </pc:sldChg>
      <pc:sldChg chg="addSp delSp modSp add del mod modNotes">
        <pc:chgData name="Ragnhild Halvorsrud" userId="917ea340-fd63-490f-a7db-68428d24cf32" providerId="ADAL" clId="{3F26B701-AADC-4668-AAA4-FB7BA2B947B1}" dt="2020-06-19T12:52:01.760" v="10883" actId="47"/>
        <pc:sldMkLst>
          <pc:docMk/>
          <pc:sldMk cId="183797706" sldId="813"/>
        </pc:sldMkLst>
        <pc:spChg chg="add del mod">
          <ac:chgData name="Ragnhild Halvorsrud" userId="917ea340-fd63-490f-a7db-68428d24cf32" providerId="ADAL" clId="{3F26B701-AADC-4668-AAA4-FB7BA2B947B1}" dt="2020-06-19T12:50:20.955" v="10837"/>
          <ac:spMkLst>
            <pc:docMk/>
            <pc:sldMk cId="183797706" sldId="813"/>
            <ac:spMk id="2" creationId="{CE1C9D6E-EB59-4599-84E9-1A58CFC5D89E}"/>
          </ac:spMkLst>
        </pc:spChg>
        <pc:spChg chg="mod">
          <ac:chgData name="Ragnhild Halvorsrud" userId="917ea340-fd63-490f-a7db-68428d24cf32" providerId="ADAL" clId="{3F26B701-AADC-4668-AAA4-FB7BA2B947B1}" dt="2020-06-19T12:50:20.955" v="10837"/>
          <ac:spMkLst>
            <pc:docMk/>
            <pc:sldMk cId="183797706" sldId="813"/>
            <ac:spMk id="6" creationId="{00000000-0000-0000-0000-000000000000}"/>
          </ac:spMkLst>
        </pc:spChg>
        <pc:spChg chg="mod">
          <ac:chgData name="Ragnhild Halvorsrud" userId="917ea340-fd63-490f-a7db-68428d24cf32" providerId="ADAL" clId="{3F26B701-AADC-4668-AAA4-FB7BA2B947B1}" dt="2020-06-19T12:30:03.633" v="10595" actId="6549"/>
          <ac:spMkLst>
            <pc:docMk/>
            <pc:sldMk cId="183797706" sldId="813"/>
            <ac:spMk id="15" creationId="{7D2F3C46-C63A-4A58-AB32-F798F8E7FED7}"/>
          </ac:spMkLst>
        </pc:spChg>
        <pc:spChg chg="mod">
          <ac:chgData name="Ragnhild Halvorsrud" userId="917ea340-fd63-490f-a7db-68428d24cf32" providerId="ADAL" clId="{3F26B701-AADC-4668-AAA4-FB7BA2B947B1}" dt="2020-06-19T12:29:37.394" v="10546" actId="790"/>
          <ac:spMkLst>
            <pc:docMk/>
            <pc:sldMk cId="183797706" sldId="813"/>
            <ac:spMk id="45" creationId="{00000000-0000-0000-0000-000000000000}"/>
          </ac:spMkLst>
        </pc:spChg>
        <pc:spChg chg="mod">
          <ac:chgData name="Ragnhild Halvorsrud" userId="917ea340-fd63-490f-a7db-68428d24cf32" providerId="ADAL" clId="{3F26B701-AADC-4668-AAA4-FB7BA2B947B1}" dt="2020-06-19T12:29:37.399" v="10547" actId="790"/>
          <ac:spMkLst>
            <pc:docMk/>
            <pc:sldMk cId="183797706" sldId="813"/>
            <ac:spMk id="46" creationId="{00000000-0000-0000-0000-000000000000}"/>
          </ac:spMkLst>
        </pc:spChg>
        <pc:spChg chg="mod">
          <ac:chgData name="Ragnhild Halvorsrud" userId="917ea340-fd63-490f-a7db-68428d24cf32" providerId="ADAL" clId="{3F26B701-AADC-4668-AAA4-FB7BA2B947B1}" dt="2020-06-19T12:29:37.477" v="10571" actId="790"/>
          <ac:spMkLst>
            <pc:docMk/>
            <pc:sldMk cId="183797706" sldId="813"/>
            <ac:spMk id="52" creationId="{E5CA9D5B-30E1-4660-8B62-646DC70CF57F}"/>
          </ac:spMkLst>
        </pc:spChg>
        <pc:spChg chg="mod">
          <ac:chgData name="Ragnhild Halvorsrud" userId="917ea340-fd63-490f-a7db-68428d24cf32" providerId="ADAL" clId="{3F26B701-AADC-4668-AAA4-FB7BA2B947B1}" dt="2020-06-19T12:29:37.479" v="10572" actId="790"/>
          <ac:spMkLst>
            <pc:docMk/>
            <pc:sldMk cId="183797706" sldId="813"/>
            <ac:spMk id="54" creationId="{9ED97A1F-7A65-4CF6-88E8-DC0496A1AAE7}"/>
          </ac:spMkLst>
        </pc:spChg>
        <pc:spChg chg="mod">
          <ac:chgData name="Ragnhild Halvorsrud" userId="917ea340-fd63-490f-a7db-68428d24cf32" providerId="ADAL" clId="{3F26B701-AADC-4668-AAA4-FB7BA2B947B1}" dt="2020-06-19T12:29:37.481" v="10573" actId="790"/>
          <ac:spMkLst>
            <pc:docMk/>
            <pc:sldMk cId="183797706" sldId="813"/>
            <ac:spMk id="56" creationId="{39899463-DE55-4D8C-8401-339AAC92F109}"/>
          </ac:spMkLst>
        </pc:spChg>
        <pc:spChg chg="mod">
          <ac:chgData name="Ragnhild Halvorsrud" userId="917ea340-fd63-490f-a7db-68428d24cf32" providerId="ADAL" clId="{3F26B701-AADC-4668-AAA4-FB7BA2B947B1}" dt="2020-06-19T12:29:37.483" v="10574" actId="790"/>
          <ac:spMkLst>
            <pc:docMk/>
            <pc:sldMk cId="183797706" sldId="813"/>
            <ac:spMk id="57" creationId="{471CB2D6-8650-4A43-861F-C79F67AACE6E}"/>
          </ac:spMkLst>
        </pc:spChg>
        <pc:spChg chg="mod">
          <ac:chgData name="Ragnhild Halvorsrud" userId="917ea340-fd63-490f-a7db-68428d24cf32" providerId="ADAL" clId="{3F26B701-AADC-4668-AAA4-FB7BA2B947B1}" dt="2020-06-19T12:29:37.402" v="10548" actId="790"/>
          <ac:spMkLst>
            <pc:docMk/>
            <pc:sldMk cId="183797706" sldId="813"/>
            <ac:spMk id="60" creationId="{00000000-0000-0000-0000-000000000000}"/>
          </ac:spMkLst>
        </pc:spChg>
        <pc:spChg chg="mod">
          <ac:chgData name="Ragnhild Halvorsrud" userId="917ea340-fd63-490f-a7db-68428d24cf32" providerId="ADAL" clId="{3F26B701-AADC-4668-AAA4-FB7BA2B947B1}" dt="2020-06-19T12:29:37.406" v="10549" actId="790"/>
          <ac:spMkLst>
            <pc:docMk/>
            <pc:sldMk cId="183797706" sldId="813"/>
            <ac:spMk id="61" creationId="{00000000-0000-0000-0000-000000000000}"/>
          </ac:spMkLst>
        </pc:spChg>
        <pc:spChg chg="mod">
          <ac:chgData name="Ragnhild Halvorsrud" userId="917ea340-fd63-490f-a7db-68428d24cf32" providerId="ADAL" clId="{3F26B701-AADC-4668-AAA4-FB7BA2B947B1}" dt="2020-06-19T12:29:37.408" v="10550"/>
          <ac:spMkLst>
            <pc:docMk/>
            <pc:sldMk cId="183797706" sldId="813"/>
            <ac:spMk id="62" creationId="{00000000-0000-0000-0000-000000000000}"/>
          </ac:spMkLst>
        </pc:spChg>
        <pc:spChg chg="mod">
          <ac:chgData name="Ragnhild Halvorsrud" userId="917ea340-fd63-490f-a7db-68428d24cf32" providerId="ADAL" clId="{3F26B701-AADC-4668-AAA4-FB7BA2B947B1}" dt="2020-06-19T12:29:37.410" v="10551"/>
          <ac:spMkLst>
            <pc:docMk/>
            <pc:sldMk cId="183797706" sldId="813"/>
            <ac:spMk id="63" creationId="{00000000-0000-0000-0000-000000000000}"/>
          </ac:spMkLst>
        </pc:spChg>
        <pc:spChg chg="mod">
          <ac:chgData name="Ragnhild Halvorsrud" userId="917ea340-fd63-490f-a7db-68428d24cf32" providerId="ADAL" clId="{3F26B701-AADC-4668-AAA4-FB7BA2B947B1}" dt="2020-06-19T12:29:37.412" v="10552"/>
          <ac:spMkLst>
            <pc:docMk/>
            <pc:sldMk cId="183797706" sldId="813"/>
            <ac:spMk id="64" creationId="{00000000-0000-0000-0000-000000000000}"/>
          </ac:spMkLst>
        </pc:spChg>
        <pc:spChg chg="mod">
          <ac:chgData name="Ragnhild Halvorsrud" userId="917ea340-fd63-490f-a7db-68428d24cf32" providerId="ADAL" clId="{3F26B701-AADC-4668-AAA4-FB7BA2B947B1}" dt="2020-06-19T12:29:37.415" v="10553" actId="790"/>
          <ac:spMkLst>
            <pc:docMk/>
            <pc:sldMk cId="183797706" sldId="813"/>
            <ac:spMk id="68" creationId="{00000000-0000-0000-0000-000000000000}"/>
          </ac:spMkLst>
        </pc:spChg>
        <pc:spChg chg="mod">
          <ac:chgData name="Ragnhild Halvorsrud" userId="917ea340-fd63-490f-a7db-68428d24cf32" providerId="ADAL" clId="{3F26B701-AADC-4668-AAA4-FB7BA2B947B1}" dt="2020-06-19T12:29:37.417" v="10554" actId="790"/>
          <ac:spMkLst>
            <pc:docMk/>
            <pc:sldMk cId="183797706" sldId="813"/>
            <ac:spMk id="70" creationId="{00000000-0000-0000-0000-000000000000}"/>
          </ac:spMkLst>
        </pc:spChg>
        <pc:spChg chg="mod">
          <ac:chgData name="Ragnhild Halvorsrud" userId="917ea340-fd63-490f-a7db-68428d24cf32" providerId="ADAL" clId="{3F26B701-AADC-4668-AAA4-FB7BA2B947B1}" dt="2020-06-19T12:29:37.419" v="10555" actId="790"/>
          <ac:spMkLst>
            <pc:docMk/>
            <pc:sldMk cId="183797706" sldId="813"/>
            <ac:spMk id="76" creationId="{00000000-0000-0000-0000-000000000000}"/>
          </ac:spMkLst>
        </pc:spChg>
        <pc:spChg chg="mod">
          <ac:chgData name="Ragnhild Halvorsrud" userId="917ea340-fd63-490f-a7db-68428d24cf32" providerId="ADAL" clId="{3F26B701-AADC-4668-AAA4-FB7BA2B947B1}" dt="2020-06-19T12:29:37.421" v="10556" actId="790"/>
          <ac:spMkLst>
            <pc:docMk/>
            <pc:sldMk cId="183797706" sldId="813"/>
            <ac:spMk id="77" creationId="{00000000-0000-0000-0000-000000000000}"/>
          </ac:spMkLst>
        </pc:spChg>
        <pc:spChg chg="mod">
          <ac:chgData name="Ragnhild Halvorsrud" userId="917ea340-fd63-490f-a7db-68428d24cf32" providerId="ADAL" clId="{3F26B701-AADC-4668-AAA4-FB7BA2B947B1}" dt="2020-06-19T12:29:37.422" v="10557"/>
          <ac:spMkLst>
            <pc:docMk/>
            <pc:sldMk cId="183797706" sldId="813"/>
            <ac:spMk id="80" creationId="{00000000-0000-0000-0000-000000000000}"/>
          </ac:spMkLst>
        </pc:spChg>
        <pc:spChg chg="mod">
          <ac:chgData name="Ragnhild Halvorsrud" userId="917ea340-fd63-490f-a7db-68428d24cf32" providerId="ADAL" clId="{3F26B701-AADC-4668-AAA4-FB7BA2B947B1}" dt="2020-06-19T12:29:37.424" v="10558" actId="790"/>
          <ac:spMkLst>
            <pc:docMk/>
            <pc:sldMk cId="183797706" sldId="813"/>
            <ac:spMk id="81" creationId="{00000000-0000-0000-0000-000000000000}"/>
          </ac:spMkLst>
        </pc:spChg>
        <pc:spChg chg="mod">
          <ac:chgData name="Ragnhild Halvorsrud" userId="917ea340-fd63-490f-a7db-68428d24cf32" providerId="ADAL" clId="{3F26B701-AADC-4668-AAA4-FB7BA2B947B1}" dt="2020-06-19T12:29:37.426" v="10559" actId="790"/>
          <ac:spMkLst>
            <pc:docMk/>
            <pc:sldMk cId="183797706" sldId="813"/>
            <ac:spMk id="83" creationId="{00000000-0000-0000-0000-000000000000}"/>
          </ac:spMkLst>
        </pc:spChg>
        <pc:spChg chg="mod">
          <ac:chgData name="Ragnhild Halvorsrud" userId="917ea340-fd63-490f-a7db-68428d24cf32" providerId="ADAL" clId="{3F26B701-AADC-4668-AAA4-FB7BA2B947B1}" dt="2020-06-19T12:29:37.485" v="10575" actId="790"/>
          <ac:spMkLst>
            <pc:docMk/>
            <pc:sldMk cId="183797706" sldId="813"/>
            <ac:spMk id="84" creationId="{1C45DD4B-730D-4B08-9B80-8F23C03623C8}"/>
          </ac:spMkLst>
        </pc:spChg>
        <pc:spChg chg="del mod">
          <ac:chgData name="Ragnhild Halvorsrud" userId="917ea340-fd63-490f-a7db-68428d24cf32" providerId="ADAL" clId="{3F26B701-AADC-4668-AAA4-FB7BA2B947B1}" dt="2020-06-19T12:29:42.823" v="10589" actId="478"/>
          <ac:spMkLst>
            <pc:docMk/>
            <pc:sldMk cId="183797706" sldId="813"/>
            <ac:spMk id="85" creationId="{CEF3474B-44BA-4793-B633-225D2E76B087}"/>
          </ac:spMkLst>
        </pc:spChg>
        <pc:spChg chg="mod">
          <ac:chgData name="Ragnhild Halvorsrud" userId="917ea340-fd63-490f-a7db-68428d24cf32" providerId="ADAL" clId="{3F26B701-AADC-4668-AAA4-FB7BA2B947B1}" dt="2020-06-19T12:29:37.429" v="10560" actId="790"/>
          <ac:spMkLst>
            <pc:docMk/>
            <pc:sldMk cId="183797706" sldId="813"/>
            <ac:spMk id="86" creationId="{00000000-0000-0000-0000-000000000000}"/>
          </ac:spMkLst>
        </pc:spChg>
        <pc:spChg chg="mod">
          <ac:chgData name="Ragnhild Halvorsrud" userId="917ea340-fd63-490f-a7db-68428d24cf32" providerId="ADAL" clId="{3F26B701-AADC-4668-AAA4-FB7BA2B947B1}" dt="2020-06-19T12:29:37.438" v="10561" actId="790"/>
          <ac:spMkLst>
            <pc:docMk/>
            <pc:sldMk cId="183797706" sldId="813"/>
            <ac:spMk id="87" creationId="{00000000-0000-0000-0000-000000000000}"/>
          </ac:spMkLst>
        </pc:spChg>
        <pc:spChg chg="mod">
          <ac:chgData name="Ragnhild Halvorsrud" userId="917ea340-fd63-490f-a7db-68428d24cf32" providerId="ADAL" clId="{3F26B701-AADC-4668-AAA4-FB7BA2B947B1}" dt="2020-06-19T12:29:37.442" v="10562" actId="790"/>
          <ac:spMkLst>
            <pc:docMk/>
            <pc:sldMk cId="183797706" sldId="813"/>
            <ac:spMk id="88" creationId="{00000000-0000-0000-0000-000000000000}"/>
          </ac:spMkLst>
        </pc:spChg>
        <pc:spChg chg="mod">
          <ac:chgData name="Ragnhild Halvorsrud" userId="917ea340-fd63-490f-a7db-68428d24cf32" providerId="ADAL" clId="{3F26B701-AADC-4668-AAA4-FB7BA2B947B1}" dt="2020-06-19T12:29:37.445" v="10563" actId="790"/>
          <ac:spMkLst>
            <pc:docMk/>
            <pc:sldMk cId="183797706" sldId="813"/>
            <ac:spMk id="89" creationId="{00000000-0000-0000-0000-000000000000}"/>
          </ac:spMkLst>
        </pc:spChg>
        <pc:spChg chg="mod">
          <ac:chgData name="Ragnhild Halvorsrud" userId="917ea340-fd63-490f-a7db-68428d24cf32" providerId="ADAL" clId="{3F26B701-AADC-4668-AAA4-FB7BA2B947B1}" dt="2020-06-19T12:29:37.447" v="10564" actId="790"/>
          <ac:spMkLst>
            <pc:docMk/>
            <pc:sldMk cId="183797706" sldId="813"/>
            <ac:spMk id="90" creationId="{00000000-0000-0000-0000-000000000000}"/>
          </ac:spMkLst>
        </pc:spChg>
        <pc:spChg chg="mod">
          <ac:chgData name="Ragnhild Halvorsrud" userId="917ea340-fd63-490f-a7db-68428d24cf32" providerId="ADAL" clId="{3F26B701-AADC-4668-AAA4-FB7BA2B947B1}" dt="2020-06-19T12:29:37.452" v="10565" actId="790"/>
          <ac:spMkLst>
            <pc:docMk/>
            <pc:sldMk cId="183797706" sldId="813"/>
            <ac:spMk id="94" creationId="{00000000-0000-0000-0000-000000000000}"/>
          </ac:spMkLst>
        </pc:spChg>
        <pc:spChg chg="mod">
          <ac:chgData name="Ragnhild Halvorsrud" userId="917ea340-fd63-490f-a7db-68428d24cf32" providerId="ADAL" clId="{3F26B701-AADC-4668-AAA4-FB7BA2B947B1}" dt="2020-06-19T12:29:37.460" v="10566" actId="790"/>
          <ac:spMkLst>
            <pc:docMk/>
            <pc:sldMk cId="183797706" sldId="813"/>
            <ac:spMk id="95" creationId="{00000000-0000-0000-0000-000000000000}"/>
          </ac:spMkLst>
        </pc:spChg>
        <pc:spChg chg="mod">
          <ac:chgData name="Ragnhild Halvorsrud" userId="917ea340-fd63-490f-a7db-68428d24cf32" providerId="ADAL" clId="{3F26B701-AADC-4668-AAA4-FB7BA2B947B1}" dt="2020-06-19T12:29:37.487" v="10576" actId="790"/>
          <ac:spMkLst>
            <pc:docMk/>
            <pc:sldMk cId="183797706" sldId="813"/>
            <ac:spMk id="96" creationId="{651607DC-CD58-4B73-9ECD-131BCFCD64CF}"/>
          </ac:spMkLst>
        </pc:spChg>
        <pc:spChg chg="mod">
          <ac:chgData name="Ragnhild Halvorsrud" userId="917ea340-fd63-490f-a7db-68428d24cf32" providerId="ADAL" clId="{3F26B701-AADC-4668-AAA4-FB7BA2B947B1}" dt="2020-06-19T12:29:37.463" v="10567" actId="790"/>
          <ac:spMkLst>
            <pc:docMk/>
            <pc:sldMk cId="183797706" sldId="813"/>
            <ac:spMk id="101" creationId="{00000000-0000-0000-0000-000000000000}"/>
          </ac:spMkLst>
        </pc:spChg>
        <pc:spChg chg="mod">
          <ac:chgData name="Ragnhild Halvorsrud" userId="917ea340-fd63-490f-a7db-68428d24cf32" providerId="ADAL" clId="{3F26B701-AADC-4668-AAA4-FB7BA2B947B1}" dt="2020-06-19T12:29:37.467" v="10568" actId="790"/>
          <ac:spMkLst>
            <pc:docMk/>
            <pc:sldMk cId="183797706" sldId="813"/>
            <ac:spMk id="102" creationId="{00000000-0000-0000-0000-000000000000}"/>
          </ac:spMkLst>
        </pc:spChg>
        <pc:spChg chg="mod">
          <ac:chgData name="Ragnhild Halvorsrud" userId="917ea340-fd63-490f-a7db-68428d24cf32" providerId="ADAL" clId="{3F26B701-AADC-4668-AAA4-FB7BA2B947B1}" dt="2020-06-19T12:29:37.489" v="10577" actId="790"/>
          <ac:spMkLst>
            <pc:docMk/>
            <pc:sldMk cId="183797706" sldId="813"/>
            <ac:spMk id="110" creationId="{7B08D626-CE51-48DD-A5C6-3242B83A6C9D}"/>
          </ac:spMkLst>
        </pc:spChg>
        <pc:spChg chg="mod">
          <ac:chgData name="Ragnhild Halvorsrud" userId="917ea340-fd63-490f-a7db-68428d24cf32" providerId="ADAL" clId="{3F26B701-AADC-4668-AAA4-FB7BA2B947B1}" dt="2020-06-19T12:29:37.469" v="10569" actId="790"/>
          <ac:spMkLst>
            <pc:docMk/>
            <pc:sldMk cId="183797706" sldId="813"/>
            <ac:spMk id="111" creationId="{00000000-0000-0000-0000-000000000000}"/>
          </ac:spMkLst>
        </pc:spChg>
        <pc:spChg chg="mod">
          <ac:chgData name="Ragnhild Halvorsrud" userId="917ea340-fd63-490f-a7db-68428d24cf32" providerId="ADAL" clId="{3F26B701-AADC-4668-AAA4-FB7BA2B947B1}" dt="2020-06-19T12:29:37.474" v="10570" actId="790"/>
          <ac:spMkLst>
            <pc:docMk/>
            <pc:sldMk cId="183797706" sldId="813"/>
            <ac:spMk id="113" creationId="{00000000-0000-0000-0000-000000000000}"/>
          </ac:spMkLst>
        </pc:spChg>
        <pc:spChg chg="mod">
          <ac:chgData name="Ragnhild Halvorsrud" userId="917ea340-fd63-490f-a7db-68428d24cf32" providerId="ADAL" clId="{3F26B701-AADC-4668-AAA4-FB7BA2B947B1}" dt="2020-06-19T12:29:37.495" v="10578" actId="790"/>
          <ac:spMkLst>
            <pc:docMk/>
            <pc:sldMk cId="183797706" sldId="813"/>
            <ac:spMk id="116" creationId="{FBCED63D-9DCB-4129-8806-5C1A65320535}"/>
          </ac:spMkLst>
        </pc:spChg>
        <pc:spChg chg="mod">
          <ac:chgData name="Ragnhild Halvorsrud" userId="917ea340-fd63-490f-a7db-68428d24cf32" providerId="ADAL" clId="{3F26B701-AADC-4668-AAA4-FB7BA2B947B1}" dt="2020-06-19T12:29:37.500" v="10580" actId="790"/>
          <ac:spMkLst>
            <pc:docMk/>
            <pc:sldMk cId="183797706" sldId="813"/>
            <ac:spMk id="121" creationId="{5D4ECA95-18DE-4B7E-9E15-69633C8CF070}"/>
          </ac:spMkLst>
        </pc:spChg>
        <pc:spChg chg="mod">
          <ac:chgData name="Ragnhild Halvorsrud" userId="917ea340-fd63-490f-a7db-68428d24cf32" providerId="ADAL" clId="{3F26B701-AADC-4668-AAA4-FB7BA2B947B1}" dt="2020-06-19T12:29:37.502" v="10581" actId="790"/>
          <ac:spMkLst>
            <pc:docMk/>
            <pc:sldMk cId="183797706" sldId="813"/>
            <ac:spMk id="122" creationId="{2A6CFE4B-DA93-485F-9084-43E987850596}"/>
          </ac:spMkLst>
        </pc:spChg>
        <pc:spChg chg="mod">
          <ac:chgData name="Ragnhild Halvorsrud" userId="917ea340-fd63-490f-a7db-68428d24cf32" providerId="ADAL" clId="{3F26B701-AADC-4668-AAA4-FB7BA2B947B1}" dt="2020-06-19T12:29:37.504" v="10582" actId="790"/>
          <ac:spMkLst>
            <pc:docMk/>
            <pc:sldMk cId="183797706" sldId="813"/>
            <ac:spMk id="123" creationId="{A00DC851-569E-4515-9D47-FA61E8B87DB9}"/>
          </ac:spMkLst>
        </pc:spChg>
        <pc:spChg chg="mod">
          <ac:chgData name="Ragnhild Halvorsrud" userId="917ea340-fd63-490f-a7db-68428d24cf32" providerId="ADAL" clId="{3F26B701-AADC-4668-AAA4-FB7BA2B947B1}" dt="2020-06-19T12:29:37.506" v="10583" actId="790"/>
          <ac:spMkLst>
            <pc:docMk/>
            <pc:sldMk cId="183797706" sldId="813"/>
            <ac:spMk id="124" creationId="{8EC23345-3CCE-4395-93BE-EDBB387F82C5}"/>
          </ac:spMkLst>
        </pc:spChg>
        <pc:spChg chg="mod">
          <ac:chgData name="Ragnhild Halvorsrud" userId="917ea340-fd63-490f-a7db-68428d24cf32" providerId="ADAL" clId="{3F26B701-AADC-4668-AAA4-FB7BA2B947B1}" dt="2020-06-19T12:29:57.405" v="10591" actId="14100"/>
          <ac:spMkLst>
            <pc:docMk/>
            <pc:sldMk cId="183797706" sldId="813"/>
            <ac:spMk id="125" creationId="{2FB0659A-BA8B-41F9-BA7D-B86562E898F5}"/>
          </ac:spMkLst>
        </pc:spChg>
      </pc:sldChg>
      <pc:sldChg chg="addSp delSp modSp new mod modAnim modNotes">
        <pc:chgData name="Ragnhild Halvorsrud" userId="917ea340-fd63-490f-a7db-68428d24cf32" providerId="ADAL" clId="{3F26B701-AADC-4668-AAA4-FB7BA2B947B1}" dt="2020-06-19T17:20:47.329" v="16805" actId="790"/>
        <pc:sldMkLst>
          <pc:docMk/>
          <pc:sldMk cId="1604300621" sldId="814"/>
        </pc:sldMkLst>
        <pc:spChg chg="mod">
          <ac:chgData name="Ragnhild Halvorsrud" userId="917ea340-fd63-490f-a7db-68428d24cf32" providerId="ADAL" clId="{3F26B701-AADC-4668-AAA4-FB7BA2B947B1}" dt="2020-06-19T17:20:47.248" v="16759" actId="790"/>
          <ac:spMkLst>
            <pc:docMk/>
            <pc:sldMk cId="1604300621" sldId="814"/>
            <ac:spMk id="2" creationId="{0E1ADE6F-3919-49B5-BB0A-4F82314A7DE2}"/>
          </ac:spMkLst>
        </pc:spChg>
        <pc:spChg chg="mod">
          <ac:chgData name="Ragnhild Halvorsrud" userId="917ea340-fd63-490f-a7db-68428d24cf32" providerId="ADAL" clId="{3F26B701-AADC-4668-AAA4-FB7BA2B947B1}" dt="2020-06-19T17:20:47.250" v="16760" actId="790"/>
          <ac:spMkLst>
            <pc:docMk/>
            <pc:sldMk cId="1604300621" sldId="814"/>
            <ac:spMk id="3" creationId="{FD349BE2-C55D-4B03-ADAE-2E75B76C467F}"/>
          </ac:spMkLst>
        </pc:spChg>
        <pc:spChg chg="add del mod">
          <ac:chgData name="Ragnhild Halvorsrud" userId="917ea340-fd63-490f-a7db-68428d24cf32" providerId="ADAL" clId="{3F26B701-AADC-4668-AAA4-FB7BA2B947B1}" dt="2020-06-19T12:50:45.915" v="10871"/>
          <ac:spMkLst>
            <pc:docMk/>
            <pc:sldMk cId="1604300621" sldId="814"/>
            <ac:spMk id="9" creationId="{2E949F40-C745-4F15-BC49-F174C92052CC}"/>
          </ac:spMkLst>
        </pc:spChg>
        <pc:spChg chg="add del mod">
          <ac:chgData name="Ragnhild Halvorsrud" userId="917ea340-fd63-490f-a7db-68428d24cf32" providerId="ADAL" clId="{3F26B701-AADC-4668-AAA4-FB7BA2B947B1}" dt="2020-06-19T12:50:45.915" v="10871"/>
          <ac:spMkLst>
            <pc:docMk/>
            <pc:sldMk cId="1604300621" sldId="814"/>
            <ac:spMk id="10" creationId="{CCA8AADD-1D72-4EAF-A6DB-6FAA14730006}"/>
          </ac:spMkLst>
        </pc:spChg>
        <pc:spChg chg="add del mod">
          <ac:chgData name="Ragnhild Halvorsrud" userId="917ea340-fd63-490f-a7db-68428d24cf32" providerId="ADAL" clId="{3F26B701-AADC-4668-AAA4-FB7BA2B947B1}" dt="2020-06-19T12:50:45.915" v="10871"/>
          <ac:spMkLst>
            <pc:docMk/>
            <pc:sldMk cId="1604300621" sldId="814"/>
            <ac:spMk id="11" creationId="{FDDB0BC6-5A43-423D-B767-B782F240AFD0}"/>
          </ac:spMkLst>
        </pc:spChg>
        <pc:spChg chg="add del mod">
          <ac:chgData name="Ragnhild Halvorsrud" userId="917ea340-fd63-490f-a7db-68428d24cf32" providerId="ADAL" clId="{3F26B701-AADC-4668-AAA4-FB7BA2B947B1}" dt="2020-06-19T12:50:45.915" v="10871"/>
          <ac:spMkLst>
            <pc:docMk/>
            <pc:sldMk cId="1604300621" sldId="814"/>
            <ac:spMk id="12" creationId="{34572CDB-9D70-4010-AEFE-F0D8869F373C}"/>
          </ac:spMkLst>
        </pc:spChg>
        <pc:spChg chg="add del mod">
          <ac:chgData name="Ragnhild Halvorsrud" userId="917ea340-fd63-490f-a7db-68428d24cf32" providerId="ADAL" clId="{3F26B701-AADC-4668-AAA4-FB7BA2B947B1}" dt="2020-06-19T12:50:45.915" v="10871"/>
          <ac:spMkLst>
            <pc:docMk/>
            <pc:sldMk cId="1604300621" sldId="814"/>
            <ac:spMk id="13" creationId="{FECA129D-A390-4C1D-9F96-89C659D5FFDF}"/>
          </ac:spMkLst>
        </pc:spChg>
        <pc:spChg chg="add del mod">
          <ac:chgData name="Ragnhild Halvorsrud" userId="917ea340-fd63-490f-a7db-68428d24cf32" providerId="ADAL" clId="{3F26B701-AADC-4668-AAA4-FB7BA2B947B1}" dt="2020-06-19T12:50:45.915" v="10871"/>
          <ac:spMkLst>
            <pc:docMk/>
            <pc:sldMk cId="1604300621" sldId="814"/>
            <ac:spMk id="14" creationId="{03596F7D-82CA-4E15-9A77-4420AAC52D95}"/>
          </ac:spMkLst>
        </pc:spChg>
        <pc:spChg chg="add del mod">
          <ac:chgData name="Ragnhild Halvorsrud" userId="917ea340-fd63-490f-a7db-68428d24cf32" providerId="ADAL" clId="{3F26B701-AADC-4668-AAA4-FB7BA2B947B1}" dt="2020-06-19T12:50:45.915" v="10871"/>
          <ac:spMkLst>
            <pc:docMk/>
            <pc:sldMk cId="1604300621" sldId="814"/>
            <ac:spMk id="15" creationId="{5874D2D7-D817-4042-B343-4A7FF920C1AB}"/>
          </ac:spMkLst>
        </pc:spChg>
        <pc:spChg chg="add del mod">
          <ac:chgData name="Ragnhild Halvorsrud" userId="917ea340-fd63-490f-a7db-68428d24cf32" providerId="ADAL" clId="{3F26B701-AADC-4668-AAA4-FB7BA2B947B1}" dt="2020-06-19T12:50:45.915" v="10871"/>
          <ac:spMkLst>
            <pc:docMk/>
            <pc:sldMk cId="1604300621" sldId="814"/>
            <ac:spMk id="18" creationId="{45081C63-C496-4EAD-8882-0D7A29B42B97}"/>
          </ac:spMkLst>
        </pc:spChg>
        <pc:spChg chg="add del mod">
          <ac:chgData name="Ragnhild Halvorsrud" userId="917ea340-fd63-490f-a7db-68428d24cf32" providerId="ADAL" clId="{3F26B701-AADC-4668-AAA4-FB7BA2B947B1}" dt="2020-06-19T12:50:45.915" v="10871"/>
          <ac:spMkLst>
            <pc:docMk/>
            <pc:sldMk cId="1604300621" sldId="814"/>
            <ac:spMk id="19" creationId="{EED103ED-6ABA-4802-BB92-775DD781BC15}"/>
          </ac:spMkLst>
        </pc:spChg>
        <pc:spChg chg="add del mod">
          <ac:chgData name="Ragnhild Halvorsrud" userId="917ea340-fd63-490f-a7db-68428d24cf32" providerId="ADAL" clId="{3F26B701-AADC-4668-AAA4-FB7BA2B947B1}" dt="2020-06-19T12:50:45.915" v="10871"/>
          <ac:spMkLst>
            <pc:docMk/>
            <pc:sldMk cId="1604300621" sldId="814"/>
            <ac:spMk id="23" creationId="{422EE547-EC59-4F62-893B-304BC309FA48}"/>
          </ac:spMkLst>
        </pc:spChg>
        <pc:spChg chg="add del mod">
          <ac:chgData name="Ragnhild Halvorsrud" userId="917ea340-fd63-490f-a7db-68428d24cf32" providerId="ADAL" clId="{3F26B701-AADC-4668-AAA4-FB7BA2B947B1}" dt="2020-06-19T12:50:45.915" v="10871"/>
          <ac:spMkLst>
            <pc:docMk/>
            <pc:sldMk cId="1604300621" sldId="814"/>
            <ac:spMk id="24" creationId="{BDA268D7-5AF2-4027-99D9-63C5BAC5260D}"/>
          </ac:spMkLst>
        </pc:spChg>
        <pc:spChg chg="add del mod">
          <ac:chgData name="Ragnhild Halvorsrud" userId="917ea340-fd63-490f-a7db-68428d24cf32" providerId="ADAL" clId="{3F26B701-AADC-4668-AAA4-FB7BA2B947B1}" dt="2020-06-19T12:50:45.915" v="10871"/>
          <ac:spMkLst>
            <pc:docMk/>
            <pc:sldMk cId="1604300621" sldId="814"/>
            <ac:spMk id="27" creationId="{E6BC75BA-6526-415F-B28E-1B6C72AEE9D2}"/>
          </ac:spMkLst>
        </pc:spChg>
        <pc:spChg chg="add del mod">
          <ac:chgData name="Ragnhild Halvorsrud" userId="917ea340-fd63-490f-a7db-68428d24cf32" providerId="ADAL" clId="{3F26B701-AADC-4668-AAA4-FB7BA2B947B1}" dt="2020-06-19T12:50:45.915" v="10871"/>
          <ac:spMkLst>
            <pc:docMk/>
            <pc:sldMk cId="1604300621" sldId="814"/>
            <ac:spMk id="28" creationId="{5E447927-D2AF-407D-97A5-609E4AC6D3B2}"/>
          </ac:spMkLst>
        </pc:spChg>
        <pc:spChg chg="add del mod">
          <ac:chgData name="Ragnhild Halvorsrud" userId="917ea340-fd63-490f-a7db-68428d24cf32" providerId="ADAL" clId="{3F26B701-AADC-4668-AAA4-FB7BA2B947B1}" dt="2020-06-19T12:50:45.915" v="10871"/>
          <ac:spMkLst>
            <pc:docMk/>
            <pc:sldMk cId="1604300621" sldId="814"/>
            <ac:spMk id="30" creationId="{8BAE2D38-C818-496C-A9E1-5AD8E422ACEC}"/>
          </ac:spMkLst>
        </pc:spChg>
        <pc:spChg chg="add del mod">
          <ac:chgData name="Ragnhild Halvorsrud" userId="917ea340-fd63-490f-a7db-68428d24cf32" providerId="ADAL" clId="{3F26B701-AADC-4668-AAA4-FB7BA2B947B1}" dt="2020-06-19T12:50:45.915" v="10871"/>
          <ac:spMkLst>
            <pc:docMk/>
            <pc:sldMk cId="1604300621" sldId="814"/>
            <ac:spMk id="31" creationId="{46BF3759-CBD7-49CA-86E4-11A404FEEDC8}"/>
          </ac:spMkLst>
        </pc:spChg>
        <pc:spChg chg="add del mod">
          <ac:chgData name="Ragnhild Halvorsrud" userId="917ea340-fd63-490f-a7db-68428d24cf32" providerId="ADAL" clId="{3F26B701-AADC-4668-AAA4-FB7BA2B947B1}" dt="2020-06-19T12:50:45.915" v="10871"/>
          <ac:spMkLst>
            <pc:docMk/>
            <pc:sldMk cId="1604300621" sldId="814"/>
            <ac:spMk id="32" creationId="{02323A1D-0696-402E-B5B5-60E7DE6F31D8}"/>
          </ac:spMkLst>
        </pc:spChg>
        <pc:spChg chg="add del mod">
          <ac:chgData name="Ragnhild Halvorsrud" userId="917ea340-fd63-490f-a7db-68428d24cf32" providerId="ADAL" clId="{3F26B701-AADC-4668-AAA4-FB7BA2B947B1}" dt="2020-06-19T12:50:45.915" v="10871"/>
          <ac:spMkLst>
            <pc:docMk/>
            <pc:sldMk cId="1604300621" sldId="814"/>
            <ac:spMk id="33" creationId="{FE7335F4-9116-4A0E-BAAC-78636DF5AF5A}"/>
          </ac:spMkLst>
        </pc:spChg>
        <pc:spChg chg="add del mod">
          <ac:chgData name="Ragnhild Halvorsrud" userId="917ea340-fd63-490f-a7db-68428d24cf32" providerId="ADAL" clId="{3F26B701-AADC-4668-AAA4-FB7BA2B947B1}" dt="2020-06-19T12:50:45.915" v="10871"/>
          <ac:spMkLst>
            <pc:docMk/>
            <pc:sldMk cId="1604300621" sldId="814"/>
            <ac:spMk id="34" creationId="{EAD8B495-5F10-431F-A6E3-50A8CD1B301A}"/>
          </ac:spMkLst>
        </pc:spChg>
        <pc:spChg chg="add del mod">
          <ac:chgData name="Ragnhild Halvorsrud" userId="917ea340-fd63-490f-a7db-68428d24cf32" providerId="ADAL" clId="{3F26B701-AADC-4668-AAA4-FB7BA2B947B1}" dt="2020-06-19T12:50:45.915" v="10871"/>
          <ac:spMkLst>
            <pc:docMk/>
            <pc:sldMk cId="1604300621" sldId="814"/>
            <ac:spMk id="35" creationId="{FEE2C991-3C5A-43A0-9044-DF72D5B4DD21}"/>
          </ac:spMkLst>
        </pc:spChg>
        <pc:spChg chg="add del mod">
          <ac:chgData name="Ragnhild Halvorsrud" userId="917ea340-fd63-490f-a7db-68428d24cf32" providerId="ADAL" clId="{3F26B701-AADC-4668-AAA4-FB7BA2B947B1}" dt="2020-06-19T12:50:45.915" v="10871"/>
          <ac:spMkLst>
            <pc:docMk/>
            <pc:sldMk cId="1604300621" sldId="814"/>
            <ac:spMk id="39" creationId="{E5BAB25A-DAA3-4F79-ADE8-936317C33C2D}"/>
          </ac:spMkLst>
        </pc:spChg>
        <pc:spChg chg="add del mod">
          <ac:chgData name="Ragnhild Halvorsrud" userId="917ea340-fd63-490f-a7db-68428d24cf32" providerId="ADAL" clId="{3F26B701-AADC-4668-AAA4-FB7BA2B947B1}" dt="2020-06-19T12:50:45.915" v="10871"/>
          <ac:spMkLst>
            <pc:docMk/>
            <pc:sldMk cId="1604300621" sldId="814"/>
            <ac:spMk id="40" creationId="{41C0CCFF-1180-4F7F-8107-CF9C42D478CB}"/>
          </ac:spMkLst>
        </pc:spChg>
        <pc:spChg chg="add del mod">
          <ac:chgData name="Ragnhild Halvorsrud" userId="917ea340-fd63-490f-a7db-68428d24cf32" providerId="ADAL" clId="{3F26B701-AADC-4668-AAA4-FB7BA2B947B1}" dt="2020-06-19T12:50:45.915" v="10871"/>
          <ac:spMkLst>
            <pc:docMk/>
            <pc:sldMk cId="1604300621" sldId="814"/>
            <ac:spMk id="44" creationId="{BA13ECEE-968A-4D65-ADC3-B9D800BB7D33}"/>
          </ac:spMkLst>
        </pc:spChg>
        <pc:spChg chg="add del mod">
          <ac:chgData name="Ragnhild Halvorsrud" userId="917ea340-fd63-490f-a7db-68428d24cf32" providerId="ADAL" clId="{3F26B701-AADC-4668-AAA4-FB7BA2B947B1}" dt="2020-06-19T12:50:45.915" v="10871"/>
          <ac:spMkLst>
            <pc:docMk/>
            <pc:sldMk cId="1604300621" sldId="814"/>
            <ac:spMk id="45" creationId="{A8843258-0467-492C-ABAA-4ED06EF14709}"/>
          </ac:spMkLst>
        </pc:spChg>
        <pc:spChg chg="add del mod">
          <ac:chgData name="Ragnhild Halvorsrud" userId="917ea340-fd63-490f-a7db-68428d24cf32" providerId="ADAL" clId="{3F26B701-AADC-4668-AAA4-FB7BA2B947B1}" dt="2020-06-19T12:50:45.915" v="10871"/>
          <ac:spMkLst>
            <pc:docMk/>
            <pc:sldMk cId="1604300621" sldId="814"/>
            <ac:spMk id="52" creationId="{48A5C667-178D-44F7-8F57-24DA5337A1EE}"/>
          </ac:spMkLst>
        </pc:spChg>
        <pc:spChg chg="add del mod">
          <ac:chgData name="Ragnhild Halvorsrud" userId="917ea340-fd63-490f-a7db-68428d24cf32" providerId="ADAL" clId="{3F26B701-AADC-4668-AAA4-FB7BA2B947B1}" dt="2020-06-19T12:50:45.915" v="10871"/>
          <ac:spMkLst>
            <pc:docMk/>
            <pc:sldMk cId="1604300621" sldId="814"/>
            <ac:spMk id="54" creationId="{9694C3CA-C320-414D-9C96-F4B9D7D26AEE}"/>
          </ac:spMkLst>
        </pc:spChg>
        <pc:spChg chg="add del mod">
          <ac:chgData name="Ragnhild Halvorsrud" userId="917ea340-fd63-490f-a7db-68428d24cf32" providerId="ADAL" clId="{3F26B701-AADC-4668-AAA4-FB7BA2B947B1}" dt="2020-06-19T12:50:45.915" v="10871"/>
          <ac:spMkLst>
            <pc:docMk/>
            <pc:sldMk cId="1604300621" sldId="814"/>
            <ac:spMk id="55" creationId="{72FBAB1E-B861-4987-BA8D-80CE8CA6C133}"/>
          </ac:spMkLst>
        </pc:spChg>
        <pc:spChg chg="add del mod">
          <ac:chgData name="Ragnhild Halvorsrud" userId="917ea340-fd63-490f-a7db-68428d24cf32" providerId="ADAL" clId="{3F26B701-AADC-4668-AAA4-FB7BA2B947B1}" dt="2020-06-19T12:50:45.915" v="10871"/>
          <ac:spMkLst>
            <pc:docMk/>
            <pc:sldMk cId="1604300621" sldId="814"/>
            <ac:spMk id="57" creationId="{57537CAF-659C-4E55-9906-C0C413EF50D8}"/>
          </ac:spMkLst>
        </pc:spChg>
        <pc:spChg chg="add del mod">
          <ac:chgData name="Ragnhild Halvorsrud" userId="917ea340-fd63-490f-a7db-68428d24cf32" providerId="ADAL" clId="{3F26B701-AADC-4668-AAA4-FB7BA2B947B1}" dt="2020-06-19T12:50:45.915" v="10871"/>
          <ac:spMkLst>
            <pc:docMk/>
            <pc:sldMk cId="1604300621" sldId="814"/>
            <ac:spMk id="60" creationId="{2BB7F442-97DA-425D-A585-6826862258A4}"/>
          </ac:spMkLst>
        </pc:spChg>
        <pc:spChg chg="add del mod">
          <ac:chgData name="Ragnhild Halvorsrud" userId="917ea340-fd63-490f-a7db-68428d24cf32" providerId="ADAL" clId="{3F26B701-AADC-4668-AAA4-FB7BA2B947B1}" dt="2020-06-19T12:50:45.915" v="10871"/>
          <ac:spMkLst>
            <pc:docMk/>
            <pc:sldMk cId="1604300621" sldId="814"/>
            <ac:spMk id="62" creationId="{6BD251D5-BC0C-43E0-9025-65FE615B848D}"/>
          </ac:spMkLst>
        </pc:spChg>
        <pc:spChg chg="add del mod">
          <ac:chgData name="Ragnhild Halvorsrud" userId="917ea340-fd63-490f-a7db-68428d24cf32" providerId="ADAL" clId="{3F26B701-AADC-4668-AAA4-FB7BA2B947B1}" dt="2020-06-19T12:50:45.915" v="10871"/>
          <ac:spMkLst>
            <pc:docMk/>
            <pc:sldMk cId="1604300621" sldId="814"/>
            <ac:spMk id="63" creationId="{E2383A8A-FEBE-45F2-90B7-260FE34CA625}"/>
          </ac:spMkLst>
        </pc:spChg>
        <pc:spChg chg="add del mod">
          <ac:chgData name="Ragnhild Halvorsrud" userId="917ea340-fd63-490f-a7db-68428d24cf32" providerId="ADAL" clId="{3F26B701-AADC-4668-AAA4-FB7BA2B947B1}" dt="2020-06-19T12:50:45.915" v="10871"/>
          <ac:spMkLst>
            <pc:docMk/>
            <pc:sldMk cId="1604300621" sldId="814"/>
            <ac:spMk id="64" creationId="{1076503C-509B-45FB-9718-AE167A8FC685}"/>
          </ac:spMkLst>
        </pc:spChg>
        <pc:spChg chg="add del mod">
          <ac:chgData name="Ragnhild Halvorsrud" userId="917ea340-fd63-490f-a7db-68428d24cf32" providerId="ADAL" clId="{3F26B701-AADC-4668-AAA4-FB7BA2B947B1}" dt="2020-06-19T12:50:45.915" v="10871"/>
          <ac:spMkLst>
            <pc:docMk/>
            <pc:sldMk cId="1604300621" sldId="814"/>
            <ac:spMk id="66" creationId="{277B61C3-0FAE-447D-98B7-2B6B195D3100}"/>
          </ac:spMkLst>
        </pc:spChg>
        <pc:spChg chg="add del mod">
          <ac:chgData name="Ragnhild Halvorsrud" userId="917ea340-fd63-490f-a7db-68428d24cf32" providerId="ADAL" clId="{3F26B701-AADC-4668-AAA4-FB7BA2B947B1}" dt="2020-06-19T12:50:45.915" v="10871"/>
          <ac:spMkLst>
            <pc:docMk/>
            <pc:sldMk cId="1604300621" sldId="814"/>
            <ac:spMk id="67" creationId="{489A13D9-30E6-43E2-9FB7-F1CC3F7AACFB}"/>
          </ac:spMkLst>
        </pc:spChg>
        <pc:spChg chg="add del mod">
          <ac:chgData name="Ragnhild Halvorsrud" userId="917ea340-fd63-490f-a7db-68428d24cf32" providerId="ADAL" clId="{3F26B701-AADC-4668-AAA4-FB7BA2B947B1}" dt="2020-06-19T12:50:45.915" v="10871"/>
          <ac:spMkLst>
            <pc:docMk/>
            <pc:sldMk cId="1604300621" sldId="814"/>
            <ac:spMk id="68" creationId="{39C76FFB-E049-4A81-B4A4-91E08EB83410}"/>
          </ac:spMkLst>
        </pc:spChg>
        <pc:spChg chg="add del mod">
          <ac:chgData name="Ragnhild Halvorsrud" userId="917ea340-fd63-490f-a7db-68428d24cf32" providerId="ADAL" clId="{3F26B701-AADC-4668-AAA4-FB7BA2B947B1}" dt="2020-06-19T12:50:45.915" v="10871"/>
          <ac:spMkLst>
            <pc:docMk/>
            <pc:sldMk cId="1604300621" sldId="814"/>
            <ac:spMk id="69" creationId="{0DB3A36D-B4FD-4E55-ADE3-E905F8DCCBF7}"/>
          </ac:spMkLst>
        </pc:spChg>
        <pc:spChg chg="add del mod">
          <ac:chgData name="Ragnhild Halvorsrud" userId="917ea340-fd63-490f-a7db-68428d24cf32" providerId="ADAL" clId="{3F26B701-AADC-4668-AAA4-FB7BA2B947B1}" dt="2020-06-19T12:50:45.915" v="10871"/>
          <ac:spMkLst>
            <pc:docMk/>
            <pc:sldMk cId="1604300621" sldId="814"/>
            <ac:spMk id="70" creationId="{961FC971-6E93-4E07-B68B-14B85805103F}"/>
          </ac:spMkLst>
        </pc:spChg>
        <pc:spChg chg="add del mod">
          <ac:chgData name="Ragnhild Halvorsrud" userId="917ea340-fd63-490f-a7db-68428d24cf32" providerId="ADAL" clId="{3F26B701-AADC-4668-AAA4-FB7BA2B947B1}" dt="2020-06-19T12:50:45.915" v="10871"/>
          <ac:spMkLst>
            <pc:docMk/>
            <pc:sldMk cId="1604300621" sldId="814"/>
            <ac:spMk id="71" creationId="{8C7AD115-6CA5-4711-84F0-C0964218D5FD}"/>
          </ac:spMkLst>
        </pc:spChg>
        <pc:spChg chg="add del mod">
          <ac:chgData name="Ragnhild Halvorsrud" userId="917ea340-fd63-490f-a7db-68428d24cf32" providerId="ADAL" clId="{3F26B701-AADC-4668-AAA4-FB7BA2B947B1}" dt="2020-06-19T12:50:45.915" v="10871"/>
          <ac:spMkLst>
            <pc:docMk/>
            <pc:sldMk cId="1604300621" sldId="814"/>
            <ac:spMk id="72" creationId="{14BD5C63-BD51-4C66-A95C-B2BD01C06AC2}"/>
          </ac:spMkLst>
        </pc:spChg>
        <pc:spChg chg="add del mod">
          <ac:chgData name="Ragnhild Halvorsrud" userId="917ea340-fd63-490f-a7db-68428d24cf32" providerId="ADAL" clId="{3F26B701-AADC-4668-AAA4-FB7BA2B947B1}" dt="2020-06-19T12:50:45.915" v="10871"/>
          <ac:spMkLst>
            <pc:docMk/>
            <pc:sldMk cId="1604300621" sldId="814"/>
            <ac:spMk id="73" creationId="{4E513587-5D40-44BB-98BE-882D8166C1EB}"/>
          </ac:spMkLst>
        </pc:spChg>
        <pc:spChg chg="add mod">
          <ac:chgData name="Ragnhild Halvorsrud" userId="917ea340-fd63-490f-a7db-68428d24cf32" providerId="ADAL" clId="{3F26B701-AADC-4668-AAA4-FB7BA2B947B1}" dt="2020-06-19T17:20:47.252" v="16761" actId="790"/>
          <ac:spMkLst>
            <pc:docMk/>
            <pc:sldMk cId="1604300621" sldId="814"/>
            <ac:spMk id="79" creationId="{AFF1F3A7-656A-488A-9F7E-A4C9A709F574}"/>
          </ac:spMkLst>
        </pc:spChg>
        <pc:spChg chg="add mod">
          <ac:chgData name="Ragnhild Halvorsrud" userId="917ea340-fd63-490f-a7db-68428d24cf32" providerId="ADAL" clId="{3F26B701-AADC-4668-AAA4-FB7BA2B947B1}" dt="2020-06-19T17:20:47.253" v="16762" actId="790"/>
          <ac:spMkLst>
            <pc:docMk/>
            <pc:sldMk cId="1604300621" sldId="814"/>
            <ac:spMk id="80" creationId="{D15BC7A0-1D0F-4DF9-B3D1-94F79C9A8EA2}"/>
          </ac:spMkLst>
        </pc:spChg>
        <pc:spChg chg="add mod">
          <ac:chgData name="Ragnhild Halvorsrud" userId="917ea340-fd63-490f-a7db-68428d24cf32" providerId="ADAL" clId="{3F26B701-AADC-4668-AAA4-FB7BA2B947B1}" dt="2020-06-19T17:20:47.255" v="16763" actId="790"/>
          <ac:spMkLst>
            <pc:docMk/>
            <pc:sldMk cId="1604300621" sldId="814"/>
            <ac:spMk id="81" creationId="{CF0EBBB9-4F04-44F0-A96D-ACD0C6660E3E}"/>
          </ac:spMkLst>
        </pc:spChg>
        <pc:spChg chg="add mod">
          <ac:chgData name="Ragnhild Halvorsrud" userId="917ea340-fd63-490f-a7db-68428d24cf32" providerId="ADAL" clId="{3F26B701-AADC-4668-AAA4-FB7BA2B947B1}" dt="2020-06-19T17:20:47.257" v="16764" actId="790"/>
          <ac:spMkLst>
            <pc:docMk/>
            <pc:sldMk cId="1604300621" sldId="814"/>
            <ac:spMk id="82" creationId="{2D7FF630-B076-482E-8584-1A6C5DDDBABE}"/>
          </ac:spMkLst>
        </pc:spChg>
        <pc:spChg chg="add mod">
          <ac:chgData name="Ragnhild Halvorsrud" userId="917ea340-fd63-490f-a7db-68428d24cf32" providerId="ADAL" clId="{3F26B701-AADC-4668-AAA4-FB7BA2B947B1}" dt="2020-06-19T17:20:47.259" v="16765"/>
          <ac:spMkLst>
            <pc:docMk/>
            <pc:sldMk cId="1604300621" sldId="814"/>
            <ac:spMk id="83" creationId="{44C7A51E-A0EF-4070-B9DC-A35D8AEC161A}"/>
          </ac:spMkLst>
        </pc:spChg>
        <pc:spChg chg="add mod">
          <ac:chgData name="Ragnhild Halvorsrud" userId="917ea340-fd63-490f-a7db-68428d24cf32" providerId="ADAL" clId="{3F26B701-AADC-4668-AAA4-FB7BA2B947B1}" dt="2020-06-19T17:20:47.260" v="16766"/>
          <ac:spMkLst>
            <pc:docMk/>
            <pc:sldMk cId="1604300621" sldId="814"/>
            <ac:spMk id="84" creationId="{CEF41AFD-59F3-4C4A-A91D-4945FDE1FA0C}"/>
          </ac:spMkLst>
        </pc:spChg>
        <pc:spChg chg="add mod">
          <ac:chgData name="Ragnhild Halvorsrud" userId="917ea340-fd63-490f-a7db-68428d24cf32" providerId="ADAL" clId="{3F26B701-AADC-4668-AAA4-FB7BA2B947B1}" dt="2020-06-19T17:20:47.261" v="16767"/>
          <ac:spMkLst>
            <pc:docMk/>
            <pc:sldMk cId="1604300621" sldId="814"/>
            <ac:spMk id="85" creationId="{CAFC21DF-650A-4F40-BFAA-AE0DABA38482}"/>
          </ac:spMkLst>
        </pc:spChg>
        <pc:spChg chg="add mod">
          <ac:chgData name="Ragnhild Halvorsrud" userId="917ea340-fd63-490f-a7db-68428d24cf32" providerId="ADAL" clId="{3F26B701-AADC-4668-AAA4-FB7BA2B947B1}" dt="2020-06-19T17:20:47.263" v="16768" actId="790"/>
          <ac:spMkLst>
            <pc:docMk/>
            <pc:sldMk cId="1604300621" sldId="814"/>
            <ac:spMk id="88" creationId="{A50B04A4-94D5-4EA9-BDE5-17644567FA42}"/>
          </ac:spMkLst>
        </pc:spChg>
        <pc:spChg chg="add mod">
          <ac:chgData name="Ragnhild Halvorsrud" userId="917ea340-fd63-490f-a7db-68428d24cf32" providerId="ADAL" clId="{3F26B701-AADC-4668-AAA4-FB7BA2B947B1}" dt="2020-06-19T17:20:47.265" v="16769" actId="790"/>
          <ac:spMkLst>
            <pc:docMk/>
            <pc:sldMk cId="1604300621" sldId="814"/>
            <ac:spMk id="89" creationId="{B143030B-0255-4F7C-B2C6-F3903C6C6EFA}"/>
          </ac:spMkLst>
        </pc:spChg>
        <pc:spChg chg="add mod">
          <ac:chgData name="Ragnhild Halvorsrud" userId="917ea340-fd63-490f-a7db-68428d24cf32" providerId="ADAL" clId="{3F26B701-AADC-4668-AAA4-FB7BA2B947B1}" dt="2020-06-19T17:20:47.266" v="16770" actId="790"/>
          <ac:spMkLst>
            <pc:docMk/>
            <pc:sldMk cId="1604300621" sldId="814"/>
            <ac:spMk id="93" creationId="{C8C1A3B1-E2D6-4729-BC83-C65A0381C936}"/>
          </ac:spMkLst>
        </pc:spChg>
        <pc:spChg chg="add mod">
          <ac:chgData name="Ragnhild Halvorsrud" userId="917ea340-fd63-490f-a7db-68428d24cf32" providerId="ADAL" clId="{3F26B701-AADC-4668-AAA4-FB7BA2B947B1}" dt="2020-06-19T17:20:47.269" v="16771" actId="790"/>
          <ac:spMkLst>
            <pc:docMk/>
            <pc:sldMk cId="1604300621" sldId="814"/>
            <ac:spMk id="94" creationId="{78016C8D-F6A9-4793-B27A-B7A27E0F9697}"/>
          </ac:spMkLst>
        </pc:spChg>
        <pc:spChg chg="add mod">
          <ac:chgData name="Ragnhild Halvorsrud" userId="917ea340-fd63-490f-a7db-68428d24cf32" providerId="ADAL" clId="{3F26B701-AADC-4668-AAA4-FB7BA2B947B1}" dt="2020-06-19T17:20:47.270" v="16772"/>
          <ac:spMkLst>
            <pc:docMk/>
            <pc:sldMk cId="1604300621" sldId="814"/>
            <ac:spMk id="97" creationId="{30494614-1D9F-43C6-9660-2D3AE405D489}"/>
          </ac:spMkLst>
        </pc:spChg>
        <pc:spChg chg="add mod">
          <ac:chgData name="Ragnhild Halvorsrud" userId="917ea340-fd63-490f-a7db-68428d24cf32" providerId="ADAL" clId="{3F26B701-AADC-4668-AAA4-FB7BA2B947B1}" dt="2020-06-19T17:20:47.272" v="16773" actId="790"/>
          <ac:spMkLst>
            <pc:docMk/>
            <pc:sldMk cId="1604300621" sldId="814"/>
            <ac:spMk id="98" creationId="{4BA0B0D4-343A-44EB-8840-A2D60FFC357B}"/>
          </ac:spMkLst>
        </pc:spChg>
        <pc:spChg chg="add mod">
          <ac:chgData name="Ragnhild Halvorsrud" userId="917ea340-fd63-490f-a7db-68428d24cf32" providerId="ADAL" clId="{3F26B701-AADC-4668-AAA4-FB7BA2B947B1}" dt="2020-06-19T17:20:47.274" v="16774" actId="790"/>
          <ac:spMkLst>
            <pc:docMk/>
            <pc:sldMk cId="1604300621" sldId="814"/>
            <ac:spMk id="100" creationId="{86C92996-FB5A-42E5-93F9-5884D3696599}"/>
          </ac:spMkLst>
        </pc:spChg>
        <pc:spChg chg="add mod">
          <ac:chgData name="Ragnhild Halvorsrud" userId="917ea340-fd63-490f-a7db-68428d24cf32" providerId="ADAL" clId="{3F26B701-AADC-4668-AAA4-FB7BA2B947B1}" dt="2020-06-19T17:20:47.276" v="16775" actId="790"/>
          <ac:spMkLst>
            <pc:docMk/>
            <pc:sldMk cId="1604300621" sldId="814"/>
            <ac:spMk id="101" creationId="{1187F7C8-E09A-46BB-BEFD-5FADE0A74E5C}"/>
          </ac:spMkLst>
        </pc:spChg>
        <pc:spChg chg="add mod">
          <ac:chgData name="Ragnhild Halvorsrud" userId="917ea340-fd63-490f-a7db-68428d24cf32" providerId="ADAL" clId="{3F26B701-AADC-4668-AAA4-FB7BA2B947B1}" dt="2020-06-19T17:20:47.278" v="16776" actId="790"/>
          <ac:spMkLst>
            <pc:docMk/>
            <pc:sldMk cId="1604300621" sldId="814"/>
            <ac:spMk id="102" creationId="{4C8D12BA-1583-41B3-9A54-5037F95073EA}"/>
          </ac:spMkLst>
        </pc:spChg>
        <pc:spChg chg="add mod">
          <ac:chgData name="Ragnhild Halvorsrud" userId="917ea340-fd63-490f-a7db-68428d24cf32" providerId="ADAL" clId="{3F26B701-AADC-4668-AAA4-FB7BA2B947B1}" dt="2020-06-19T17:20:47.279" v="16777" actId="790"/>
          <ac:spMkLst>
            <pc:docMk/>
            <pc:sldMk cId="1604300621" sldId="814"/>
            <ac:spMk id="103" creationId="{FF703A99-D9D9-4F15-A6BF-796B95FF43F1}"/>
          </ac:spMkLst>
        </pc:spChg>
        <pc:spChg chg="add mod">
          <ac:chgData name="Ragnhild Halvorsrud" userId="917ea340-fd63-490f-a7db-68428d24cf32" providerId="ADAL" clId="{3F26B701-AADC-4668-AAA4-FB7BA2B947B1}" dt="2020-06-19T17:20:47.281" v="16778" actId="790"/>
          <ac:spMkLst>
            <pc:docMk/>
            <pc:sldMk cId="1604300621" sldId="814"/>
            <ac:spMk id="104" creationId="{15AE4FB7-D1C9-4978-B3D1-1429CCCC16E5}"/>
          </ac:spMkLst>
        </pc:spChg>
        <pc:spChg chg="add mod">
          <ac:chgData name="Ragnhild Halvorsrud" userId="917ea340-fd63-490f-a7db-68428d24cf32" providerId="ADAL" clId="{3F26B701-AADC-4668-AAA4-FB7BA2B947B1}" dt="2020-06-19T17:20:47.284" v="16779" actId="790"/>
          <ac:spMkLst>
            <pc:docMk/>
            <pc:sldMk cId="1604300621" sldId="814"/>
            <ac:spMk id="105" creationId="{B4C41A6A-9D2E-4D4D-A519-9BB2B5FFAA9C}"/>
          </ac:spMkLst>
        </pc:spChg>
        <pc:spChg chg="add mod">
          <ac:chgData name="Ragnhild Halvorsrud" userId="917ea340-fd63-490f-a7db-68428d24cf32" providerId="ADAL" clId="{3F26B701-AADC-4668-AAA4-FB7BA2B947B1}" dt="2020-06-19T17:20:47.286" v="16780" actId="790"/>
          <ac:spMkLst>
            <pc:docMk/>
            <pc:sldMk cId="1604300621" sldId="814"/>
            <ac:spMk id="109" creationId="{4FD6C5E4-EAFB-4E60-AC86-651D8C41563C}"/>
          </ac:spMkLst>
        </pc:spChg>
        <pc:spChg chg="add mod">
          <ac:chgData name="Ragnhild Halvorsrud" userId="917ea340-fd63-490f-a7db-68428d24cf32" providerId="ADAL" clId="{3F26B701-AADC-4668-AAA4-FB7BA2B947B1}" dt="2020-06-19T17:20:47.288" v="16781" actId="790"/>
          <ac:spMkLst>
            <pc:docMk/>
            <pc:sldMk cId="1604300621" sldId="814"/>
            <ac:spMk id="110" creationId="{8E2C8B28-6C5C-4C7E-836E-195913D23D63}"/>
          </ac:spMkLst>
        </pc:spChg>
        <pc:spChg chg="add mod">
          <ac:chgData name="Ragnhild Halvorsrud" userId="917ea340-fd63-490f-a7db-68428d24cf32" providerId="ADAL" clId="{3F26B701-AADC-4668-AAA4-FB7BA2B947B1}" dt="2020-06-19T17:20:47.290" v="16782" actId="790"/>
          <ac:spMkLst>
            <pc:docMk/>
            <pc:sldMk cId="1604300621" sldId="814"/>
            <ac:spMk id="114" creationId="{87E43D54-E1F5-4014-8665-2F247ADCFFAC}"/>
          </ac:spMkLst>
        </pc:spChg>
        <pc:spChg chg="add mod">
          <ac:chgData name="Ragnhild Halvorsrud" userId="917ea340-fd63-490f-a7db-68428d24cf32" providerId="ADAL" clId="{3F26B701-AADC-4668-AAA4-FB7BA2B947B1}" dt="2020-06-19T17:20:47.292" v="16783" actId="790"/>
          <ac:spMkLst>
            <pc:docMk/>
            <pc:sldMk cId="1604300621" sldId="814"/>
            <ac:spMk id="115" creationId="{E0524BFC-7AEB-41B0-999B-7FC7315935EF}"/>
          </ac:spMkLst>
        </pc:spChg>
        <pc:spChg chg="add mod">
          <ac:chgData name="Ragnhild Halvorsrud" userId="917ea340-fd63-490f-a7db-68428d24cf32" providerId="ADAL" clId="{3F26B701-AADC-4668-AAA4-FB7BA2B947B1}" dt="2020-06-19T17:20:47.293" v="16784" actId="790"/>
          <ac:spMkLst>
            <pc:docMk/>
            <pc:sldMk cId="1604300621" sldId="814"/>
            <ac:spMk id="122" creationId="{38644A66-4233-4B6E-B43E-21A9A15970D8}"/>
          </ac:spMkLst>
        </pc:spChg>
        <pc:spChg chg="add mod">
          <ac:chgData name="Ragnhild Halvorsrud" userId="917ea340-fd63-490f-a7db-68428d24cf32" providerId="ADAL" clId="{3F26B701-AADC-4668-AAA4-FB7BA2B947B1}" dt="2020-06-19T17:20:47.295" v="16785" actId="790"/>
          <ac:spMkLst>
            <pc:docMk/>
            <pc:sldMk cId="1604300621" sldId="814"/>
            <ac:spMk id="124" creationId="{74B24BBC-1913-4203-A974-D4E8AEA14376}"/>
          </ac:spMkLst>
        </pc:spChg>
        <pc:spChg chg="add mod">
          <ac:chgData name="Ragnhild Halvorsrud" userId="917ea340-fd63-490f-a7db-68428d24cf32" providerId="ADAL" clId="{3F26B701-AADC-4668-AAA4-FB7BA2B947B1}" dt="2020-06-19T17:20:47.298" v="16786" actId="790"/>
          <ac:spMkLst>
            <pc:docMk/>
            <pc:sldMk cId="1604300621" sldId="814"/>
            <ac:spMk id="125" creationId="{3EBF19EE-2F3F-4E80-9E3D-D65E80823C2B}"/>
          </ac:spMkLst>
        </pc:spChg>
        <pc:spChg chg="add mod">
          <ac:chgData name="Ragnhild Halvorsrud" userId="917ea340-fd63-490f-a7db-68428d24cf32" providerId="ADAL" clId="{3F26B701-AADC-4668-AAA4-FB7BA2B947B1}" dt="2020-06-19T17:20:47.300" v="16787" actId="790"/>
          <ac:spMkLst>
            <pc:docMk/>
            <pc:sldMk cId="1604300621" sldId="814"/>
            <ac:spMk id="127" creationId="{6250F928-663E-4723-9CE1-7B9A8F27F3BF}"/>
          </ac:spMkLst>
        </pc:spChg>
        <pc:spChg chg="add mod">
          <ac:chgData name="Ragnhild Halvorsrud" userId="917ea340-fd63-490f-a7db-68428d24cf32" providerId="ADAL" clId="{3F26B701-AADC-4668-AAA4-FB7BA2B947B1}" dt="2020-06-19T17:20:47.301" v="16788" actId="790"/>
          <ac:spMkLst>
            <pc:docMk/>
            <pc:sldMk cId="1604300621" sldId="814"/>
            <ac:spMk id="130" creationId="{49FC8F14-0FC7-4365-9BB1-FC6B4DAD504F}"/>
          </ac:spMkLst>
        </pc:spChg>
        <pc:spChg chg="add mod">
          <ac:chgData name="Ragnhild Halvorsrud" userId="917ea340-fd63-490f-a7db-68428d24cf32" providerId="ADAL" clId="{3F26B701-AADC-4668-AAA4-FB7BA2B947B1}" dt="2020-06-19T17:20:47.303" v="16789" actId="790"/>
          <ac:spMkLst>
            <pc:docMk/>
            <pc:sldMk cId="1604300621" sldId="814"/>
            <ac:spMk id="132" creationId="{96C2E334-FA43-4F53-AA6A-DCB3284C1012}"/>
          </ac:spMkLst>
        </pc:spChg>
        <pc:spChg chg="add mod">
          <ac:chgData name="Ragnhild Halvorsrud" userId="917ea340-fd63-490f-a7db-68428d24cf32" providerId="ADAL" clId="{3F26B701-AADC-4668-AAA4-FB7BA2B947B1}" dt="2020-06-19T17:20:47.305" v="16790" actId="790"/>
          <ac:spMkLst>
            <pc:docMk/>
            <pc:sldMk cId="1604300621" sldId="814"/>
            <ac:spMk id="133" creationId="{8B4700BC-F134-4F42-BF30-F5722B656435}"/>
          </ac:spMkLst>
        </pc:spChg>
        <pc:spChg chg="add mod">
          <ac:chgData name="Ragnhild Halvorsrud" userId="917ea340-fd63-490f-a7db-68428d24cf32" providerId="ADAL" clId="{3F26B701-AADC-4668-AAA4-FB7BA2B947B1}" dt="2020-06-19T17:20:47.306" v="16791" actId="790"/>
          <ac:spMkLst>
            <pc:docMk/>
            <pc:sldMk cId="1604300621" sldId="814"/>
            <ac:spMk id="134" creationId="{D8FDFF00-5523-460B-8AB5-D37106889482}"/>
          </ac:spMkLst>
        </pc:spChg>
        <pc:spChg chg="add mod">
          <ac:chgData name="Ragnhild Halvorsrud" userId="917ea340-fd63-490f-a7db-68428d24cf32" providerId="ADAL" clId="{3F26B701-AADC-4668-AAA4-FB7BA2B947B1}" dt="2020-06-19T17:20:47.308" v="16792" actId="790"/>
          <ac:spMkLst>
            <pc:docMk/>
            <pc:sldMk cId="1604300621" sldId="814"/>
            <ac:spMk id="136" creationId="{EF93091F-7D05-46B1-A36A-279BC1A05476}"/>
          </ac:spMkLst>
        </pc:spChg>
        <pc:spChg chg="add mod">
          <ac:chgData name="Ragnhild Halvorsrud" userId="917ea340-fd63-490f-a7db-68428d24cf32" providerId="ADAL" clId="{3F26B701-AADC-4668-AAA4-FB7BA2B947B1}" dt="2020-06-19T17:20:47.310" v="16793" actId="790"/>
          <ac:spMkLst>
            <pc:docMk/>
            <pc:sldMk cId="1604300621" sldId="814"/>
            <ac:spMk id="137" creationId="{1F8DE400-0CD3-4261-ACDB-EC5E42FF8BAF}"/>
          </ac:spMkLst>
        </pc:spChg>
        <pc:spChg chg="add mod">
          <ac:chgData name="Ragnhild Halvorsrud" userId="917ea340-fd63-490f-a7db-68428d24cf32" providerId="ADAL" clId="{3F26B701-AADC-4668-AAA4-FB7BA2B947B1}" dt="2020-06-19T17:20:47.312" v="16794" actId="790"/>
          <ac:spMkLst>
            <pc:docMk/>
            <pc:sldMk cId="1604300621" sldId="814"/>
            <ac:spMk id="138" creationId="{94D2F6A3-9C8B-4AFD-920E-86F62ABEE8C0}"/>
          </ac:spMkLst>
        </pc:spChg>
        <pc:spChg chg="add mod">
          <ac:chgData name="Ragnhild Halvorsrud" userId="917ea340-fd63-490f-a7db-68428d24cf32" providerId="ADAL" clId="{3F26B701-AADC-4668-AAA4-FB7BA2B947B1}" dt="2020-06-19T17:20:47.314" v="16795" actId="790"/>
          <ac:spMkLst>
            <pc:docMk/>
            <pc:sldMk cId="1604300621" sldId="814"/>
            <ac:spMk id="139" creationId="{C9DEEFC9-BD91-46AC-B517-C5F242163BDC}"/>
          </ac:spMkLst>
        </pc:spChg>
        <pc:spChg chg="add mod">
          <ac:chgData name="Ragnhild Halvorsrud" userId="917ea340-fd63-490f-a7db-68428d24cf32" providerId="ADAL" clId="{3F26B701-AADC-4668-AAA4-FB7BA2B947B1}" dt="2020-06-19T17:20:47.316" v="16796" actId="790"/>
          <ac:spMkLst>
            <pc:docMk/>
            <pc:sldMk cId="1604300621" sldId="814"/>
            <ac:spMk id="140" creationId="{F2DA1193-5B37-44C6-B323-02D0C4CD0162}"/>
          </ac:spMkLst>
        </pc:spChg>
        <pc:spChg chg="add mod">
          <ac:chgData name="Ragnhild Halvorsrud" userId="917ea340-fd63-490f-a7db-68428d24cf32" providerId="ADAL" clId="{3F26B701-AADC-4668-AAA4-FB7BA2B947B1}" dt="2020-06-19T17:20:47.318" v="16797" actId="790"/>
          <ac:spMkLst>
            <pc:docMk/>
            <pc:sldMk cId="1604300621" sldId="814"/>
            <ac:spMk id="141" creationId="{7C734440-3788-473C-ABD0-95931ED9B4B8}"/>
          </ac:spMkLst>
        </pc:spChg>
        <pc:spChg chg="add mod">
          <ac:chgData name="Ragnhild Halvorsrud" userId="917ea340-fd63-490f-a7db-68428d24cf32" providerId="ADAL" clId="{3F26B701-AADC-4668-AAA4-FB7BA2B947B1}" dt="2020-06-19T17:20:47.319" v="16798" actId="790"/>
          <ac:spMkLst>
            <pc:docMk/>
            <pc:sldMk cId="1604300621" sldId="814"/>
            <ac:spMk id="142" creationId="{101E6771-EA55-4892-B92E-253CFB91FF7C}"/>
          </ac:spMkLst>
        </pc:spChg>
        <pc:spChg chg="add mod">
          <ac:chgData name="Ragnhild Halvorsrud" userId="917ea340-fd63-490f-a7db-68428d24cf32" providerId="ADAL" clId="{3F26B701-AADC-4668-AAA4-FB7BA2B947B1}" dt="2020-06-19T17:20:47.321" v="16799" actId="790"/>
          <ac:spMkLst>
            <pc:docMk/>
            <pc:sldMk cId="1604300621" sldId="814"/>
            <ac:spMk id="143" creationId="{886F0F15-4E10-46C0-A9EE-A6AB58321529}"/>
          </ac:spMkLst>
        </pc:spChg>
        <pc:spChg chg="add mod">
          <ac:chgData name="Ragnhild Halvorsrud" userId="917ea340-fd63-490f-a7db-68428d24cf32" providerId="ADAL" clId="{3F26B701-AADC-4668-AAA4-FB7BA2B947B1}" dt="2020-06-19T17:20:47.323" v="16800"/>
          <ac:spMkLst>
            <pc:docMk/>
            <pc:sldMk cId="1604300621" sldId="814"/>
            <ac:spMk id="146" creationId="{BFF13D39-7BF7-4873-AD7C-8F32195C7342}"/>
          </ac:spMkLst>
        </pc:spChg>
        <pc:spChg chg="add mod">
          <ac:chgData name="Ragnhild Halvorsrud" userId="917ea340-fd63-490f-a7db-68428d24cf32" providerId="ADAL" clId="{3F26B701-AADC-4668-AAA4-FB7BA2B947B1}" dt="2020-06-19T17:20:47.324" v="16801"/>
          <ac:spMkLst>
            <pc:docMk/>
            <pc:sldMk cId="1604300621" sldId="814"/>
            <ac:spMk id="148" creationId="{950F163E-C14B-4E53-A9C6-8F26804E7916}"/>
          </ac:spMkLst>
        </pc:spChg>
        <pc:spChg chg="add mod">
          <ac:chgData name="Ragnhild Halvorsrud" userId="917ea340-fd63-490f-a7db-68428d24cf32" providerId="ADAL" clId="{3F26B701-AADC-4668-AAA4-FB7BA2B947B1}" dt="2020-06-19T17:20:47.325" v="16802"/>
          <ac:spMkLst>
            <pc:docMk/>
            <pc:sldMk cId="1604300621" sldId="814"/>
            <ac:spMk id="149" creationId="{29A828E3-3252-46EC-A0E5-E477AD77E3DA}"/>
          </ac:spMkLst>
        </pc:spChg>
        <pc:spChg chg="add mod">
          <ac:chgData name="Ragnhild Halvorsrud" userId="917ea340-fd63-490f-a7db-68428d24cf32" providerId="ADAL" clId="{3F26B701-AADC-4668-AAA4-FB7BA2B947B1}" dt="2020-06-19T17:20:47.326" v="16803"/>
          <ac:spMkLst>
            <pc:docMk/>
            <pc:sldMk cId="1604300621" sldId="814"/>
            <ac:spMk id="153" creationId="{9CC3FFA5-5940-4E11-9166-895C9C364D94}"/>
          </ac:spMkLst>
        </pc:spChg>
        <pc:picChg chg="add del mod">
          <ac:chgData name="Ragnhild Halvorsrud" userId="917ea340-fd63-490f-a7db-68428d24cf32" providerId="ADAL" clId="{3F26B701-AADC-4668-AAA4-FB7BA2B947B1}" dt="2020-06-19T12:50:45.915" v="10871"/>
          <ac:picMkLst>
            <pc:docMk/>
            <pc:sldMk cId="1604300621" sldId="814"/>
            <ac:picMk id="16" creationId="{9214B898-EF04-4666-8AB7-1A71D1309725}"/>
          </ac:picMkLst>
        </pc:picChg>
        <pc:picChg chg="add del mod">
          <ac:chgData name="Ragnhild Halvorsrud" userId="917ea340-fd63-490f-a7db-68428d24cf32" providerId="ADAL" clId="{3F26B701-AADC-4668-AAA4-FB7BA2B947B1}" dt="2020-06-19T12:50:45.915" v="10871"/>
          <ac:picMkLst>
            <pc:docMk/>
            <pc:sldMk cId="1604300621" sldId="814"/>
            <ac:picMk id="17" creationId="{D4C294BC-1F31-4C03-B403-8A5C32B31F78}"/>
          </ac:picMkLst>
        </pc:picChg>
        <pc:picChg chg="add del mod">
          <ac:chgData name="Ragnhild Halvorsrud" userId="917ea340-fd63-490f-a7db-68428d24cf32" providerId="ADAL" clId="{3F26B701-AADC-4668-AAA4-FB7BA2B947B1}" dt="2020-06-19T12:50:45.915" v="10871"/>
          <ac:picMkLst>
            <pc:docMk/>
            <pc:sldMk cId="1604300621" sldId="814"/>
            <ac:picMk id="20" creationId="{F15E4A38-76EA-41E1-B392-22E3C92459B9}"/>
          </ac:picMkLst>
        </pc:picChg>
        <pc:picChg chg="add del mod">
          <ac:chgData name="Ragnhild Halvorsrud" userId="917ea340-fd63-490f-a7db-68428d24cf32" providerId="ADAL" clId="{3F26B701-AADC-4668-AAA4-FB7BA2B947B1}" dt="2020-06-19T12:50:45.915" v="10871"/>
          <ac:picMkLst>
            <pc:docMk/>
            <pc:sldMk cId="1604300621" sldId="814"/>
            <ac:picMk id="25" creationId="{AE7CFF67-EB2E-4A51-BAC7-5DB69D93A1E3}"/>
          </ac:picMkLst>
        </pc:picChg>
        <pc:picChg chg="add del mod">
          <ac:chgData name="Ragnhild Halvorsrud" userId="917ea340-fd63-490f-a7db-68428d24cf32" providerId="ADAL" clId="{3F26B701-AADC-4668-AAA4-FB7BA2B947B1}" dt="2020-06-19T12:50:45.915" v="10871"/>
          <ac:picMkLst>
            <pc:docMk/>
            <pc:sldMk cId="1604300621" sldId="814"/>
            <ac:picMk id="26" creationId="{C384E7EF-ED92-4784-9BD4-28BB9F59B484}"/>
          </ac:picMkLst>
        </pc:picChg>
        <pc:picChg chg="add del mod">
          <ac:chgData name="Ragnhild Halvorsrud" userId="917ea340-fd63-490f-a7db-68428d24cf32" providerId="ADAL" clId="{3F26B701-AADC-4668-AAA4-FB7BA2B947B1}" dt="2020-06-19T12:50:45.915" v="10871"/>
          <ac:picMkLst>
            <pc:docMk/>
            <pc:sldMk cId="1604300621" sldId="814"/>
            <ac:picMk id="29" creationId="{E6FD7E37-FD21-4897-850C-3FECA81C7E93}"/>
          </ac:picMkLst>
        </pc:picChg>
        <pc:picChg chg="add del mod">
          <ac:chgData name="Ragnhild Halvorsrud" userId="917ea340-fd63-490f-a7db-68428d24cf32" providerId="ADAL" clId="{3F26B701-AADC-4668-AAA4-FB7BA2B947B1}" dt="2020-06-19T12:50:45.915" v="10871"/>
          <ac:picMkLst>
            <pc:docMk/>
            <pc:sldMk cId="1604300621" sldId="814"/>
            <ac:picMk id="37" creationId="{491ED6D6-183F-47B8-9D36-0B555FA32D48}"/>
          </ac:picMkLst>
        </pc:picChg>
        <pc:picChg chg="add del mod">
          <ac:chgData name="Ragnhild Halvorsrud" userId="917ea340-fd63-490f-a7db-68428d24cf32" providerId="ADAL" clId="{3F26B701-AADC-4668-AAA4-FB7BA2B947B1}" dt="2020-06-19T12:50:45.915" v="10871"/>
          <ac:picMkLst>
            <pc:docMk/>
            <pc:sldMk cId="1604300621" sldId="814"/>
            <ac:picMk id="38" creationId="{FAAFC090-0036-418F-86B9-8A069B9A32E6}"/>
          </ac:picMkLst>
        </pc:picChg>
        <pc:picChg chg="add del mod">
          <ac:chgData name="Ragnhild Halvorsrud" userId="917ea340-fd63-490f-a7db-68428d24cf32" providerId="ADAL" clId="{3F26B701-AADC-4668-AAA4-FB7BA2B947B1}" dt="2020-06-19T12:50:45.915" v="10871"/>
          <ac:picMkLst>
            <pc:docMk/>
            <pc:sldMk cId="1604300621" sldId="814"/>
            <ac:picMk id="42" creationId="{CB99D5C0-8E59-4031-AC40-D9D715896697}"/>
          </ac:picMkLst>
        </pc:picChg>
        <pc:picChg chg="add del mod">
          <ac:chgData name="Ragnhild Halvorsrud" userId="917ea340-fd63-490f-a7db-68428d24cf32" providerId="ADAL" clId="{3F26B701-AADC-4668-AAA4-FB7BA2B947B1}" dt="2020-06-19T12:50:45.915" v="10871"/>
          <ac:picMkLst>
            <pc:docMk/>
            <pc:sldMk cId="1604300621" sldId="814"/>
            <ac:picMk id="43" creationId="{65881FA0-B689-4604-AC47-B6038F4C6E32}"/>
          </ac:picMkLst>
        </pc:picChg>
        <pc:picChg chg="add del mod">
          <ac:chgData name="Ragnhild Halvorsrud" userId="917ea340-fd63-490f-a7db-68428d24cf32" providerId="ADAL" clId="{3F26B701-AADC-4668-AAA4-FB7BA2B947B1}" dt="2020-06-19T12:50:45.915" v="10871"/>
          <ac:picMkLst>
            <pc:docMk/>
            <pc:sldMk cId="1604300621" sldId="814"/>
            <ac:picMk id="46" creationId="{BA9C56B7-44E0-4522-AD53-9BBF44D4A8A4}"/>
          </ac:picMkLst>
        </pc:picChg>
        <pc:picChg chg="add del mod">
          <ac:chgData name="Ragnhild Halvorsrud" userId="917ea340-fd63-490f-a7db-68428d24cf32" providerId="ADAL" clId="{3F26B701-AADC-4668-AAA4-FB7BA2B947B1}" dt="2020-06-19T12:50:45.915" v="10871"/>
          <ac:picMkLst>
            <pc:docMk/>
            <pc:sldMk cId="1604300621" sldId="814"/>
            <ac:picMk id="47" creationId="{BE30CE54-9F96-4DA1-9052-9799ADD86937}"/>
          </ac:picMkLst>
        </pc:picChg>
        <pc:picChg chg="add del mod">
          <ac:chgData name="Ragnhild Halvorsrud" userId="917ea340-fd63-490f-a7db-68428d24cf32" providerId="ADAL" clId="{3F26B701-AADC-4668-AAA4-FB7BA2B947B1}" dt="2020-06-19T12:50:45.915" v="10871"/>
          <ac:picMkLst>
            <pc:docMk/>
            <pc:sldMk cId="1604300621" sldId="814"/>
            <ac:picMk id="49" creationId="{4A07A6E9-45A6-4BD8-9B65-F421DC888D89}"/>
          </ac:picMkLst>
        </pc:picChg>
        <pc:picChg chg="add del mod">
          <ac:chgData name="Ragnhild Halvorsrud" userId="917ea340-fd63-490f-a7db-68428d24cf32" providerId="ADAL" clId="{3F26B701-AADC-4668-AAA4-FB7BA2B947B1}" dt="2020-06-19T12:50:45.915" v="10871"/>
          <ac:picMkLst>
            <pc:docMk/>
            <pc:sldMk cId="1604300621" sldId="814"/>
            <ac:picMk id="50" creationId="{B35E1BA4-B6AC-4E1F-BD2B-45F2490AA925}"/>
          </ac:picMkLst>
        </pc:picChg>
        <pc:picChg chg="add del mod">
          <ac:chgData name="Ragnhild Halvorsrud" userId="917ea340-fd63-490f-a7db-68428d24cf32" providerId="ADAL" clId="{3F26B701-AADC-4668-AAA4-FB7BA2B947B1}" dt="2020-06-19T12:50:45.915" v="10871"/>
          <ac:picMkLst>
            <pc:docMk/>
            <pc:sldMk cId="1604300621" sldId="814"/>
            <ac:picMk id="58" creationId="{3ADA9A9F-D5CD-4174-90A3-77EC80E5AB89}"/>
          </ac:picMkLst>
        </pc:picChg>
        <pc:picChg chg="add del mod">
          <ac:chgData name="Ragnhild Halvorsrud" userId="917ea340-fd63-490f-a7db-68428d24cf32" providerId="ADAL" clId="{3F26B701-AADC-4668-AAA4-FB7BA2B947B1}" dt="2020-06-19T12:50:45.915" v="10871"/>
          <ac:picMkLst>
            <pc:docMk/>
            <pc:sldMk cId="1604300621" sldId="814"/>
            <ac:picMk id="59" creationId="{FDFF4343-C448-4721-BCB5-1E3BCB61D3C9}"/>
          </ac:picMkLst>
        </pc:picChg>
        <pc:picChg chg="add del mod">
          <ac:chgData name="Ragnhild Halvorsrud" userId="917ea340-fd63-490f-a7db-68428d24cf32" providerId="ADAL" clId="{3F26B701-AADC-4668-AAA4-FB7BA2B947B1}" dt="2020-06-19T12:50:45.915" v="10871"/>
          <ac:picMkLst>
            <pc:docMk/>
            <pc:sldMk cId="1604300621" sldId="814"/>
            <ac:picMk id="61" creationId="{CDFACA5A-91B3-43E7-9680-B3F06A035B98}"/>
          </ac:picMkLst>
        </pc:picChg>
        <pc:picChg chg="add del mod">
          <ac:chgData name="Ragnhild Halvorsrud" userId="917ea340-fd63-490f-a7db-68428d24cf32" providerId="ADAL" clId="{3F26B701-AADC-4668-AAA4-FB7BA2B947B1}" dt="2020-06-19T12:50:45.915" v="10871"/>
          <ac:picMkLst>
            <pc:docMk/>
            <pc:sldMk cId="1604300621" sldId="814"/>
            <ac:picMk id="65" creationId="{1677DCE5-B0C5-4EED-A7F3-4F403CD57253}"/>
          </ac:picMkLst>
        </pc:picChg>
        <pc:picChg chg="add mod">
          <ac:chgData name="Ragnhild Halvorsrud" userId="917ea340-fd63-490f-a7db-68428d24cf32" providerId="ADAL" clId="{3F26B701-AADC-4668-AAA4-FB7BA2B947B1}" dt="2020-06-19T16:21:55.344" v="11553" actId="1037"/>
          <ac:picMkLst>
            <pc:docMk/>
            <pc:sldMk cId="1604300621" sldId="814"/>
            <ac:picMk id="86" creationId="{EBD15CA1-8182-4436-BD56-C4FB49E03995}"/>
          </ac:picMkLst>
        </pc:picChg>
        <pc:picChg chg="add mod">
          <ac:chgData name="Ragnhild Halvorsrud" userId="917ea340-fd63-490f-a7db-68428d24cf32" providerId="ADAL" clId="{3F26B701-AADC-4668-AAA4-FB7BA2B947B1}" dt="2020-06-19T16:21:55.344" v="11553" actId="1037"/>
          <ac:picMkLst>
            <pc:docMk/>
            <pc:sldMk cId="1604300621" sldId="814"/>
            <ac:picMk id="87" creationId="{D89C43CA-B4A3-4E5E-A41E-1BCB47376A89}"/>
          </ac:picMkLst>
        </pc:picChg>
        <pc:picChg chg="add mod">
          <ac:chgData name="Ragnhild Halvorsrud" userId="917ea340-fd63-490f-a7db-68428d24cf32" providerId="ADAL" clId="{3F26B701-AADC-4668-AAA4-FB7BA2B947B1}" dt="2020-06-19T16:21:55.344" v="11553" actId="1037"/>
          <ac:picMkLst>
            <pc:docMk/>
            <pc:sldMk cId="1604300621" sldId="814"/>
            <ac:picMk id="90" creationId="{216DE40A-7F70-423D-9930-1F5C8C5CC570}"/>
          </ac:picMkLst>
        </pc:picChg>
        <pc:picChg chg="add mod">
          <ac:chgData name="Ragnhild Halvorsrud" userId="917ea340-fd63-490f-a7db-68428d24cf32" providerId="ADAL" clId="{3F26B701-AADC-4668-AAA4-FB7BA2B947B1}" dt="2020-06-19T16:21:55.344" v="11553" actId="1037"/>
          <ac:picMkLst>
            <pc:docMk/>
            <pc:sldMk cId="1604300621" sldId="814"/>
            <ac:picMk id="95" creationId="{36354682-A0E8-4170-8FD8-51A2237EE281}"/>
          </ac:picMkLst>
        </pc:picChg>
        <pc:picChg chg="add mod">
          <ac:chgData name="Ragnhild Halvorsrud" userId="917ea340-fd63-490f-a7db-68428d24cf32" providerId="ADAL" clId="{3F26B701-AADC-4668-AAA4-FB7BA2B947B1}" dt="2020-06-19T16:21:55.344" v="11553" actId="1037"/>
          <ac:picMkLst>
            <pc:docMk/>
            <pc:sldMk cId="1604300621" sldId="814"/>
            <ac:picMk id="96" creationId="{1AFA4AF7-F7D3-4777-9A46-E293D8F41EBB}"/>
          </ac:picMkLst>
        </pc:picChg>
        <pc:picChg chg="add mod">
          <ac:chgData name="Ragnhild Halvorsrud" userId="917ea340-fd63-490f-a7db-68428d24cf32" providerId="ADAL" clId="{3F26B701-AADC-4668-AAA4-FB7BA2B947B1}" dt="2020-06-19T16:21:55.344" v="11553" actId="1037"/>
          <ac:picMkLst>
            <pc:docMk/>
            <pc:sldMk cId="1604300621" sldId="814"/>
            <ac:picMk id="99" creationId="{B4FC7F52-4245-4A74-84E9-3E05B47B77BF}"/>
          </ac:picMkLst>
        </pc:picChg>
        <pc:picChg chg="add mod">
          <ac:chgData name="Ragnhild Halvorsrud" userId="917ea340-fd63-490f-a7db-68428d24cf32" providerId="ADAL" clId="{3F26B701-AADC-4668-AAA4-FB7BA2B947B1}" dt="2020-06-19T16:21:55.344" v="11553" actId="1037"/>
          <ac:picMkLst>
            <pc:docMk/>
            <pc:sldMk cId="1604300621" sldId="814"/>
            <ac:picMk id="107" creationId="{E8C78931-8654-4A07-B337-426F58E4F835}"/>
          </ac:picMkLst>
        </pc:picChg>
        <pc:picChg chg="add mod">
          <ac:chgData name="Ragnhild Halvorsrud" userId="917ea340-fd63-490f-a7db-68428d24cf32" providerId="ADAL" clId="{3F26B701-AADC-4668-AAA4-FB7BA2B947B1}" dt="2020-06-19T16:21:55.344" v="11553" actId="1037"/>
          <ac:picMkLst>
            <pc:docMk/>
            <pc:sldMk cId="1604300621" sldId="814"/>
            <ac:picMk id="108" creationId="{5AC34F03-6E5D-4FAF-A13F-14652D7BC357}"/>
          </ac:picMkLst>
        </pc:picChg>
        <pc:picChg chg="add mod">
          <ac:chgData name="Ragnhild Halvorsrud" userId="917ea340-fd63-490f-a7db-68428d24cf32" providerId="ADAL" clId="{3F26B701-AADC-4668-AAA4-FB7BA2B947B1}" dt="2020-06-19T16:21:55.344" v="11553" actId="1037"/>
          <ac:picMkLst>
            <pc:docMk/>
            <pc:sldMk cId="1604300621" sldId="814"/>
            <ac:picMk id="112" creationId="{94ED8962-7170-4A09-B257-4EDC10C73701}"/>
          </ac:picMkLst>
        </pc:picChg>
        <pc:picChg chg="add mod">
          <ac:chgData name="Ragnhild Halvorsrud" userId="917ea340-fd63-490f-a7db-68428d24cf32" providerId="ADAL" clId="{3F26B701-AADC-4668-AAA4-FB7BA2B947B1}" dt="2020-06-19T16:21:55.344" v="11553" actId="1037"/>
          <ac:picMkLst>
            <pc:docMk/>
            <pc:sldMk cId="1604300621" sldId="814"/>
            <ac:picMk id="113" creationId="{3B4908ED-FF00-4225-AA19-3A625A72E416}"/>
          </ac:picMkLst>
        </pc:picChg>
        <pc:picChg chg="add mod">
          <ac:chgData name="Ragnhild Halvorsrud" userId="917ea340-fd63-490f-a7db-68428d24cf32" providerId="ADAL" clId="{3F26B701-AADC-4668-AAA4-FB7BA2B947B1}" dt="2020-06-19T16:21:55.344" v="11553" actId="1037"/>
          <ac:picMkLst>
            <pc:docMk/>
            <pc:sldMk cId="1604300621" sldId="814"/>
            <ac:picMk id="116" creationId="{D2C04EED-C708-452A-8F15-B0A0FEF1AEBA}"/>
          </ac:picMkLst>
        </pc:picChg>
        <pc:picChg chg="add mod">
          <ac:chgData name="Ragnhild Halvorsrud" userId="917ea340-fd63-490f-a7db-68428d24cf32" providerId="ADAL" clId="{3F26B701-AADC-4668-AAA4-FB7BA2B947B1}" dt="2020-06-19T16:21:55.344" v="11553" actId="1037"/>
          <ac:picMkLst>
            <pc:docMk/>
            <pc:sldMk cId="1604300621" sldId="814"/>
            <ac:picMk id="117" creationId="{59C99374-F037-4C2D-877C-6CAA70479F61}"/>
          </ac:picMkLst>
        </pc:picChg>
        <pc:picChg chg="add mod">
          <ac:chgData name="Ragnhild Halvorsrud" userId="917ea340-fd63-490f-a7db-68428d24cf32" providerId="ADAL" clId="{3F26B701-AADC-4668-AAA4-FB7BA2B947B1}" dt="2020-06-19T16:21:55.344" v="11553" actId="1037"/>
          <ac:picMkLst>
            <pc:docMk/>
            <pc:sldMk cId="1604300621" sldId="814"/>
            <ac:picMk id="119" creationId="{0E2262D4-C253-4866-96D0-CDE3275CCA6D}"/>
          </ac:picMkLst>
        </pc:picChg>
        <pc:picChg chg="add mod">
          <ac:chgData name="Ragnhild Halvorsrud" userId="917ea340-fd63-490f-a7db-68428d24cf32" providerId="ADAL" clId="{3F26B701-AADC-4668-AAA4-FB7BA2B947B1}" dt="2020-06-19T16:21:55.344" v="11553" actId="1037"/>
          <ac:picMkLst>
            <pc:docMk/>
            <pc:sldMk cId="1604300621" sldId="814"/>
            <ac:picMk id="120" creationId="{F9E217D3-4863-46AF-9C4C-8D94394D9C90}"/>
          </ac:picMkLst>
        </pc:picChg>
        <pc:picChg chg="add mod">
          <ac:chgData name="Ragnhild Halvorsrud" userId="917ea340-fd63-490f-a7db-68428d24cf32" providerId="ADAL" clId="{3F26B701-AADC-4668-AAA4-FB7BA2B947B1}" dt="2020-06-19T16:21:55.344" v="11553" actId="1037"/>
          <ac:picMkLst>
            <pc:docMk/>
            <pc:sldMk cId="1604300621" sldId="814"/>
            <ac:picMk id="128" creationId="{ACBAA7FB-5DD3-45DC-9668-0C9DCB7BE3BA}"/>
          </ac:picMkLst>
        </pc:picChg>
        <pc:picChg chg="add mod">
          <ac:chgData name="Ragnhild Halvorsrud" userId="917ea340-fd63-490f-a7db-68428d24cf32" providerId="ADAL" clId="{3F26B701-AADC-4668-AAA4-FB7BA2B947B1}" dt="2020-06-19T16:21:55.344" v="11553" actId="1037"/>
          <ac:picMkLst>
            <pc:docMk/>
            <pc:sldMk cId="1604300621" sldId="814"/>
            <ac:picMk id="129" creationId="{31F4BF54-FE99-4F03-AAF6-958DB508E845}"/>
          </ac:picMkLst>
        </pc:picChg>
        <pc:picChg chg="add mod">
          <ac:chgData name="Ragnhild Halvorsrud" userId="917ea340-fd63-490f-a7db-68428d24cf32" providerId="ADAL" clId="{3F26B701-AADC-4668-AAA4-FB7BA2B947B1}" dt="2020-06-19T16:21:55.344" v="11553" actId="1037"/>
          <ac:picMkLst>
            <pc:docMk/>
            <pc:sldMk cId="1604300621" sldId="814"/>
            <ac:picMk id="131" creationId="{E4510BE1-2FC7-44AD-AC5D-AAC136EDBFCE}"/>
          </ac:picMkLst>
        </pc:picChg>
        <pc:picChg chg="add mod">
          <ac:chgData name="Ragnhild Halvorsrud" userId="917ea340-fd63-490f-a7db-68428d24cf32" providerId="ADAL" clId="{3F26B701-AADC-4668-AAA4-FB7BA2B947B1}" dt="2020-06-19T16:21:55.344" v="11553" actId="1037"/>
          <ac:picMkLst>
            <pc:docMk/>
            <pc:sldMk cId="1604300621" sldId="814"/>
            <ac:picMk id="135" creationId="{7DB15841-2415-485E-9F5B-A8FA4E34028B}"/>
          </ac:picMkLst>
        </pc:picChg>
        <pc:picChg chg="add mod">
          <ac:chgData name="Ragnhild Halvorsrud" userId="917ea340-fd63-490f-a7db-68428d24cf32" providerId="ADAL" clId="{3F26B701-AADC-4668-AAA4-FB7BA2B947B1}" dt="2020-06-19T16:29:37.303" v="11861" actId="1076"/>
          <ac:picMkLst>
            <pc:docMk/>
            <pc:sldMk cId="1604300621" sldId="814"/>
            <ac:picMk id="147" creationId="{08D88A81-FF8F-4C08-B202-DFCE30FB8E5C}"/>
          </ac:picMkLst>
        </pc:picChg>
        <pc:picChg chg="add del mod">
          <ac:chgData name="Ragnhild Halvorsrud" userId="917ea340-fd63-490f-a7db-68428d24cf32" providerId="ADAL" clId="{3F26B701-AADC-4668-AAA4-FB7BA2B947B1}" dt="2020-06-19T16:28:57.078" v="11855" actId="478"/>
          <ac:picMkLst>
            <pc:docMk/>
            <pc:sldMk cId="1604300621" sldId="814"/>
            <ac:picMk id="154" creationId="{3020AFDA-5C54-42A8-BD9C-653CDC34FC6F}"/>
          </ac:picMkLst>
        </pc:picChg>
        <pc:picChg chg="add mod">
          <ac:chgData name="Ragnhild Halvorsrud" userId="917ea340-fd63-490f-a7db-68428d24cf32" providerId="ADAL" clId="{3F26B701-AADC-4668-AAA4-FB7BA2B947B1}" dt="2020-06-19T16:29:45.119" v="11863" actId="1076"/>
          <ac:picMkLst>
            <pc:docMk/>
            <pc:sldMk cId="1604300621" sldId="814"/>
            <ac:picMk id="155" creationId="{A46C9C40-F583-4FEB-A11C-8171C1BD2194}"/>
          </ac:picMkLst>
        </pc:picChg>
        <pc:cxnChg chg="add del mod">
          <ac:chgData name="Ragnhild Halvorsrud" userId="917ea340-fd63-490f-a7db-68428d24cf32" providerId="ADAL" clId="{3F26B701-AADC-4668-AAA4-FB7BA2B947B1}" dt="2020-06-19T12:50:45.915" v="10871"/>
          <ac:cxnSpMkLst>
            <pc:docMk/>
            <pc:sldMk cId="1604300621" sldId="814"/>
            <ac:cxnSpMk id="4" creationId="{DD97CD22-E543-4D7D-9795-7CFB903A50CE}"/>
          </ac:cxnSpMkLst>
        </pc:cxnChg>
        <pc:cxnChg chg="add del mod">
          <ac:chgData name="Ragnhild Halvorsrud" userId="917ea340-fd63-490f-a7db-68428d24cf32" providerId="ADAL" clId="{3F26B701-AADC-4668-AAA4-FB7BA2B947B1}" dt="2020-06-19T12:50:45.915" v="10871"/>
          <ac:cxnSpMkLst>
            <pc:docMk/>
            <pc:sldMk cId="1604300621" sldId="814"/>
            <ac:cxnSpMk id="5" creationId="{AAAF73F2-7DAD-4B29-897F-D16DFC741892}"/>
          </ac:cxnSpMkLst>
        </pc:cxnChg>
        <pc:cxnChg chg="add del mod">
          <ac:chgData name="Ragnhild Halvorsrud" userId="917ea340-fd63-490f-a7db-68428d24cf32" providerId="ADAL" clId="{3F26B701-AADC-4668-AAA4-FB7BA2B947B1}" dt="2020-06-19T12:50:45.915" v="10871"/>
          <ac:cxnSpMkLst>
            <pc:docMk/>
            <pc:sldMk cId="1604300621" sldId="814"/>
            <ac:cxnSpMk id="6" creationId="{F55B5040-43CF-48C1-9A46-42ECA33C37FE}"/>
          </ac:cxnSpMkLst>
        </pc:cxnChg>
        <pc:cxnChg chg="add del mod">
          <ac:chgData name="Ragnhild Halvorsrud" userId="917ea340-fd63-490f-a7db-68428d24cf32" providerId="ADAL" clId="{3F26B701-AADC-4668-AAA4-FB7BA2B947B1}" dt="2020-06-19T12:50:45.915" v="10871"/>
          <ac:cxnSpMkLst>
            <pc:docMk/>
            <pc:sldMk cId="1604300621" sldId="814"/>
            <ac:cxnSpMk id="7" creationId="{6E3B8DDE-00F9-448E-A10A-643949A5E498}"/>
          </ac:cxnSpMkLst>
        </pc:cxnChg>
        <pc:cxnChg chg="add del mod">
          <ac:chgData name="Ragnhild Halvorsrud" userId="917ea340-fd63-490f-a7db-68428d24cf32" providerId="ADAL" clId="{3F26B701-AADC-4668-AAA4-FB7BA2B947B1}" dt="2020-06-19T12:50:45.915" v="10871"/>
          <ac:cxnSpMkLst>
            <pc:docMk/>
            <pc:sldMk cId="1604300621" sldId="814"/>
            <ac:cxnSpMk id="8" creationId="{77EABBD0-1957-4D7F-A5DC-951B0F0D7F3D}"/>
          </ac:cxnSpMkLst>
        </pc:cxnChg>
        <pc:cxnChg chg="add del mod">
          <ac:chgData name="Ragnhild Halvorsrud" userId="917ea340-fd63-490f-a7db-68428d24cf32" providerId="ADAL" clId="{3F26B701-AADC-4668-AAA4-FB7BA2B947B1}" dt="2020-06-19T12:50:45.915" v="10871"/>
          <ac:cxnSpMkLst>
            <pc:docMk/>
            <pc:sldMk cId="1604300621" sldId="814"/>
            <ac:cxnSpMk id="21" creationId="{C0B20E74-597C-461F-9F1D-7B5B32C0167A}"/>
          </ac:cxnSpMkLst>
        </pc:cxnChg>
        <pc:cxnChg chg="add del mod">
          <ac:chgData name="Ragnhild Halvorsrud" userId="917ea340-fd63-490f-a7db-68428d24cf32" providerId="ADAL" clId="{3F26B701-AADC-4668-AAA4-FB7BA2B947B1}" dt="2020-06-19T12:50:45.915" v="10871"/>
          <ac:cxnSpMkLst>
            <pc:docMk/>
            <pc:sldMk cId="1604300621" sldId="814"/>
            <ac:cxnSpMk id="22" creationId="{42F33990-C829-4060-AD0E-8C6BB60E9556}"/>
          </ac:cxnSpMkLst>
        </pc:cxnChg>
        <pc:cxnChg chg="add del mod">
          <ac:chgData name="Ragnhild Halvorsrud" userId="917ea340-fd63-490f-a7db-68428d24cf32" providerId="ADAL" clId="{3F26B701-AADC-4668-AAA4-FB7BA2B947B1}" dt="2020-06-19T12:50:45.915" v="10871"/>
          <ac:cxnSpMkLst>
            <pc:docMk/>
            <pc:sldMk cId="1604300621" sldId="814"/>
            <ac:cxnSpMk id="36" creationId="{51B4629F-735A-4662-A9FE-CC2DD403C3AB}"/>
          </ac:cxnSpMkLst>
        </pc:cxnChg>
        <pc:cxnChg chg="add del mod">
          <ac:chgData name="Ragnhild Halvorsrud" userId="917ea340-fd63-490f-a7db-68428d24cf32" providerId="ADAL" clId="{3F26B701-AADC-4668-AAA4-FB7BA2B947B1}" dt="2020-06-19T12:50:45.915" v="10871"/>
          <ac:cxnSpMkLst>
            <pc:docMk/>
            <pc:sldMk cId="1604300621" sldId="814"/>
            <ac:cxnSpMk id="41" creationId="{78189601-B9EC-4E7B-955D-3E53F254EAE8}"/>
          </ac:cxnSpMkLst>
        </pc:cxnChg>
        <pc:cxnChg chg="add del mod">
          <ac:chgData name="Ragnhild Halvorsrud" userId="917ea340-fd63-490f-a7db-68428d24cf32" providerId="ADAL" clId="{3F26B701-AADC-4668-AAA4-FB7BA2B947B1}" dt="2020-06-19T12:50:45.915" v="10871"/>
          <ac:cxnSpMkLst>
            <pc:docMk/>
            <pc:sldMk cId="1604300621" sldId="814"/>
            <ac:cxnSpMk id="48" creationId="{3DC6D9B3-7E7F-4755-84B9-148BE233FEF3}"/>
          </ac:cxnSpMkLst>
        </pc:cxnChg>
        <pc:cxnChg chg="add del mod">
          <ac:chgData name="Ragnhild Halvorsrud" userId="917ea340-fd63-490f-a7db-68428d24cf32" providerId="ADAL" clId="{3F26B701-AADC-4668-AAA4-FB7BA2B947B1}" dt="2020-06-19T12:50:45.915" v="10871"/>
          <ac:cxnSpMkLst>
            <pc:docMk/>
            <pc:sldMk cId="1604300621" sldId="814"/>
            <ac:cxnSpMk id="51" creationId="{A1E87821-1EC8-4B9A-A668-3DA385122939}"/>
          </ac:cxnSpMkLst>
        </pc:cxnChg>
        <pc:cxnChg chg="add del mod">
          <ac:chgData name="Ragnhild Halvorsrud" userId="917ea340-fd63-490f-a7db-68428d24cf32" providerId="ADAL" clId="{3F26B701-AADC-4668-AAA4-FB7BA2B947B1}" dt="2020-06-19T12:50:45.915" v="10871"/>
          <ac:cxnSpMkLst>
            <pc:docMk/>
            <pc:sldMk cId="1604300621" sldId="814"/>
            <ac:cxnSpMk id="53" creationId="{0A3BCC99-69A5-49CA-B003-0FA7846BA4ED}"/>
          </ac:cxnSpMkLst>
        </pc:cxnChg>
        <pc:cxnChg chg="add del mod">
          <ac:chgData name="Ragnhild Halvorsrud" userId="917ea340-fd63-490f-a7db-68428d24cf32" providerId="ADAL" clId="{3F26B701-AADC-4668-AAA4-FB7BA2B947B1}" dt="2020-06-19T12:50:45.915" v="10871"/>
          <ac:cxnSpMkLst>
            <pc:docMk/>
            <pc:sldMk cId="1604300621" sldId="814"/>
            <ac:cxnSpMk id="56" creationId="{073FA76E-D8FC-491C-83EE-7D665CC8D902}"/>
          </ac:cxnSpMkLst>
        </pc:cxnChg>
        <pc:cxnChg chg="add mod">
          <ac:chgData name="Ragnhild Halvorsrud" userId="917ea340-fd63-490f-a7db-68428d24cf32" providerId="ADAL" clId="{3F26B701-AADC-4668-AAA4-FB7BA2B947B1}" dt="2020-06-19T16:21:55.344" v="11553" actId="1037"/>
          <ac:cxnSpMkLst>
            <pc:docMk/>
            <pc:sldMk cId="1604300621" sldId="814"/>
            <ac:cxnSpMk id="74" creationId="{934D9294-2C2C-4D6E-A0DC-07296DED2ED3}"/>
          </ac:cxnSpMkLst>
        </pc:cxnChg>
        <pc:cxnChg chg="add mod">
          <ac:chgData name="Ragnhild Halvorsrud" userId="917ea340-fd63-490f-a7db-68428d24cf32" providerId="ADAL" clId="{3F26B701-AADC-4668-AAA4-FB7BA2B947B1}" dt="2020-06-19T16:21:55.344" v="11553" actId="1037"/>
          <ac:cxnSpMkLst>
            <pc:docMk/>
            <pc:sldMk cId="1604300621" sldId="814"/>
            <ac:cxnSpMk id="75" creationId="{01C87275-5326-4413-86D9-5E8F55ACB547}"/>
          </ac:cxnSpMkLst>
        </pc:cxnChg>
        <pc:cxnChg chg="add mod">
          <ac:chgData name="Ragnhild Halvorsrud" userId="917ea340-fd63-490f-a7db-68428d24cf32" providerId="ADAL" clId="{3F26B701-AADC-4668-AAA4-FB7BA2B947B1}" dt="2020-06-19T16:21:55.344" v="11553" actId="1037"/>
          <ac:cxnSpMkLst>
            <pc:docMk/>
            <pc:sldMk cId="1604300621" sldId="814"/>
            <ac:cxnSpMk id="76" creationId="{F2FBD78B-CD6E-4AE5-967E-E8EB79FB76F1}"/>
          </ac:cxnSpMkLst>
        </pc:cxnChg>
        <pc:cxnChg chg="add mod">
          <ac:chgData name="Ragnhild Halvorsrud" userId="917ea340-fd63-490f-a7db-68428d24cf32" providerId="ADAL" clId="{3F26B701-AADC-4668-AAA4-FB7BA2B947B1}" dt="2020-06-19T16:21:55.344" v="11553" actId="1037"/>
          <ac:cxnSpMkLst>
            <pc:docMk/>
            <pc:sldMk cId="1604300621" sldId="814"/>
            <ac:cxnSpMk id="77" creationId="{8B1B0C68-672C-470B-970F-374FFC06B3EF}"/>
          </ac:cxnSpMkLst>
        </pc:cxnChg>
        <pc:cxnChg chg="add mod">
          <ac:chgData name="Ragnhild Halvorsrud" userId="917ea340-fd63-490f-a7db-68428d24cf32" providerId="ADAL" clId="{3F26B701-AADC-4668-AAA4-FB7BA2B947B1}" dt="2020-06-19T16:21:55.344" v="11553" actId="1037"/>
          <ac:cxnSpMkLst>
            <pc:docMk/>
            <pc:sldMk cId="1604300621" sldId="814"/>
            <ac:cxnSpMk id="78" creationId="{9A92EBF1-0754-4280-A680-3B6308C8A170}"/>
          </ac:cxnSpMkLst>
        </pc:cxnChg>
        <pc:cxnChg chg="add mod">
          <ac:chgData name="Ragnhild Halvorsrud" userId="917ea340-fd63-490f-a7db-68428d24cf32" providerId="ADAL" clId="{3F26B701-AADC-4668-AAA4-FB7BA2B947B1}" dt="2020-06-19T16:21:55.344" v="11553" actId="1037"/>
          <ac:cxnSpMkLst>
            <pc:docMk/>
            <pc:sldMk cId="1604300621" sldId="814"/>
            <ac:cxnSpMk id="91" creationId="{F569AAEF-FACA-42BB-9BAA-3C2972DFFE15}"/>
          </ac:cxnSpMkLst>
        </pc:cxnChg>
        <pc:cxnChg chg="add mod">
          <ac:chgData name="Ragnhild Halvorsrud" userId="917ea340-fd63-490f-a7db-68428d24cf32" providerId="ADAL" clId="{3F26B701-AADC-4668-AAA4-FB7BA2B947B1}" dt="2020-06-19T16:21:55.344" v="11553" actId="1037"/>
          <ac:cxnSpMkLst>
            <pc:docMk/>
            <pc:sldMk cId="1604300621" sldId="814"/>
            <ac:cxnSpMk id="92" creationId="{C474E740-8C47-4025-B77A-2E94AC2F8DEA}"/>
          </ac:cxnSpMkLst>
        </pc:cxnChg>
        <pc:cxnChg chg="add mod">
          <ac:chgData name="Ragnhild Halvorsrud" userId="917ea340-fd63-490f-a7db-68428d24cf32" providerId="ADAL" clId="{3F26B701-AADC-4668-AAA4-FB7BA2B947B1}" dt="2020-06-19T16:21:55.344" v="11553" actId="1037"/>
          <ac:cxnSpMkLst>
            <pc:docMk/>
            <pc:sldMk cId="1604300621" sldId="814"/>
            <ac:cxnSpMk id="106" creationId="{E92FC41C-A32F-4ED7-8F3C-5352F55FF7CC}"/>
          </ac:cxnSpMkLst>
        </pc:cxnChg>
        <pc:cxnChg chg="add mod">
          <ac:chgData name="Ragnhild Halvorsrud" userId="917ea340-fd63-490f-a7db-68428d24cf32" providerId="ADAL" clId="{3F26B701-AADC-4668-AAA4-FB7BA2B947B1}" dt="2020-06-19T16:21:55.344" v="11553" actId="1037"/>
          <ac:cxnSpMkLst>
            <pc:docMk/>
            <pc:sldMk cId="1604300621" sldId="814"/>
            <ac:cxnSpMk id="111" creationId="{F75BE99B-D469-4F69-9A69-53873141934E}"/>
          </ac:cxnSpMkLst>
        </pc:cxnChg>
        <pc:cxnChg chg="add mod">
          <ac:chgData name="Ragnhild Halvorsrud" userId="917ea340-fd63-490f-a7db-68428d24cf32" providerId="ADAL" clId="{3F26B701-AADC-4668-AAA4-FB7BA2B947B1}" dt="2020-06-19T16:21:55.344" v="11553" actId="1037"/>
          <ac:cxnSpMkLst>
            <pc:docMk/>
            <pc:sldMk cId="1604300621" sldId="814"/>
            <ac:cxnSpMk id="118" creationId="{14370E25-8618-4E44-BED2-F8C0C2C7A374}"/>
          </ac:cxnSpMkLst>
        </pc:cxnChg>
        <pc:cxnChg chg="add mod">
          <ac:chgData name="Ragnhild Halvorsrud" userId="917ea340-fd63-490f-a7db-68428d24cf32" providerId="ADAL" clId="{3F26B701-AADC-4668-AAA4-FB7BA2B947B1}" dt="2020-06-19T16:21:55.344" v="11553" actId="1037"/>
          <ac:cxnSpMkLst>
            <pc:docMk/>
            <pc:sldMk cId="1604300621" sldId="814"/>
            <ac:cxnSpMk id="121" creationId="{6E5CD38B-BDFB-432F-93D1-07E217ABCB32}"/>
          </ac:cxnSpMkLst>
        </pc:cxnChg>
        <pc:cxnChg chg="add mod">
          <ac:chgData name="Ragnhild Halvorsrud" userId="917ea340-fd63-490f-a7db-68428d24cf32" providerId="ADAL" clId="{3F26B701-AADC-4668-AAA4-FB7BA2B947B1}" dt="2020-06-19T16:21:55.344" v="11553" actId="1037"/>
          <ac:cxnSpMkLst>
            <pc:docMk/>
            <pc:sldMk cId="1604300621" sldId="814"/>
            <ac:cxnSpMk id="123" creationId="{06DBFA05-8161-4B5B-BB63-671E327B3543}"/>
          </ac:cxnSpMkLst>
        </pc:cxnChg>
        <pc:cxnChg chg="add mod">
          <ac:chgData name="Ragnhild Halvorsrud" userId="917ea340-fd63-490f-a7db-68428d24cf32" providerId="ADAL" clId="{3F26B701-AADC-4668-AAA4-FB7BA2B947B1}" dt="2020-06-19T16:21:55.344" v="11553" actId="1037"/>
          <ac:cxnSpMkLst>
            <pc:docMk/>
            <pc:sldMk cId="1604300621" sldId="814"/>
            <ac:cxnSpMk id="126" creationId="{DDFD390D-E34B-46ED-9C5A-3B3070936E21}"/>
          </ac:cxnSpMkLst>
        </pc:cxnChg>
        <pc:cxnChg chg="add del mod">
          <ac:chgData name="Ragnhild Halvorsrud" userId="917ea340-fd63-490f-a7db-68428d24cf32" providerId="ADAL" clId="{3F26B701-AADC-4668-AAA4-FB7BA2B947B1}" dt="2020-06-19T12:51:23.716" v="10878" actId="478"/>
          <ac:cxnSpMkLst>
            <pc:docMk/>
            <pc:sldMk cId="1604300621" sldId="814"/>
            <ac:cxnSpMk id="145" creationId="{D90CD511-1331-40AE-9B87-B19CC04EC121}"/>
          </ac:cxnSpMkLst>
        </pc:cxnChg>
        <pc:cxnChg chg="add mod">
          <ac:chgData name="Ragnhild Halvorsrud" userId="917ea340-fd63-490f-a7db-68428d24cf32" providerId="ADAL" clId="{3F26B701-AADC-4668-AAA4-FB7BA2B947B1}" dt="2020-06-19T16:30:41.016" v="11872" actId="1035"/>
          <ac:cxnSpMkLst>
            <pc:docMk/>
            <pc:sldMk cId="1604300621" sldId="814"/>
            <ac:cxnSpMk id="150" creationId="{82255F06-87C4-45DC-B39F-0C230F8F2A5C}"/>
          </ac:cxnSpMkLst>
        </pc:cxnChg>
      </pc:sldChg>
      <pc:sldChg chg="addSp delSp modSp new del mod modNotes">
        <pc:chgData name="Ragnhild Halvorsrud" userId="917ea340-fd63-490f-a7db-68428d24cf32" providerId="ADAL" clId="{3F26B701-AADC-4668-AAA4-FB7BA2B947B1}" dt="2020-06-19T17:09:17.886" v="14465" actId="47"/>
        <pc:sldMkLst>
          <pc:docMk/>
          <pc:sldMk cId="1299911654" sldId="815"/>
        </pc:sldMkLst>
        <pc:spChg chg="mod">
          <ac:chgData name="Ragnhild Halvorsrud" userId="917ea340-fd63-490f-a7db-68428d24cf32" providerId="ADAL" clId="{3F26B701-AADC-4668-AAA4-FB7BA2B947B1}" dt="2020-06-19T17:04:57.233" v="14314" actId="790"/>
          <ac:spMkLst>
            <pc:docMk/>
            <pc:sldMk cId="1299911654" sldId="815"/>
            <ac:spMk id="2" creationId="{1830D4C6-B005-4DE3-9BCF-AC047AA110DF}"/>
          </ac:spMkLst>
        </pc:spChg>
        <pc:spChg chg="add del mod">
          <ac:chgData name="Ragnhild Halvorsrud" userId="917ea340-fd63-490f-a7db-68428d24cf32" providerId="ADAL" clId="{3F26B701-AADC-4668-AAA4-FB7BA2B947B1}" dt="2020-06-19T15:52:05.785" v="10957"/>
          <ac:spMkLst>
            <pc:docMk/>
            <pc:sldMk cId="1299911654" sldId="815"/>
            <ac:spMk id="3" creationId="{67515BDF-2901-4FCE-AC4F-2506D9CB1146}"/>
          </ac:spMkLst>
        </pc:spChg>
        <pc:spChg chg="add del mod">
          <ac:chgData name="Ragnhild Halvorsrud" userId="917ea340-fd63-490f-a7db-68428d24cf32" providerId="ADAL" clId="{3F26B701-AADC-4668-AAA4-FB7BA2B947B1}" dt="2020-06-19T15:52:05.785" v="10957"/>
          <ac:spMkLst>
            <pc:docMk/>
            <pc:sldMk cId="1299911654" sldId="815"/>
            <ac:spMk id="4" creationId="{9EA1F3F9-C743-4F58-B030-FC26C9D71B81}"/>
          </ac:spMkLst>
        </pc:spChg>
        <pc:spChg chg="add del mod">
          <ac:chgData name="Ragnhild Halvorsrud" userId="917ea340-fd63-490f-a7db-68428d24cf32" providerId="ADAL" clId="{3F26B701-AADC-4668-AAA4-FB7BA2B947B1}" dt="2020-06-19T15:52:05.785" v="10957"/>
          <ac:spMkLst>
            <pc:docMk/>
            <pc:sldMk cId="1299911654" sldId="815"/>
            <ac:spMk id="8" creationId="{9336A383-8C47-4D76-8B75-946AEC490AB4}"/>
          </ac:spMkLst>
        </pc:spChg>
        <pc:spChg chg="add del mod">
          <ac:chgData name="Ragnhild Halvorsrud" userId="917ea340-fd63-490f-a7db-68428d24cf32" providerId="ADAL" clId="{3F26B701-AADC-4668-AAA4-FB7BA2B947B1}" dt="2020-06-19T15:52:05.785" v="10957"/>
          <ac:spMkLst>
            <pc:docMk/>
            <pc:sldMk cId="1299911654" sldId="815"/>
            <ac:spMk id="9" creationId="{843CDE27-AAD0-4F3E-BDCF-5AF3D3C7FD19}"/>
          </ac:spMkLst>
        </pc:spChg>
        <pc:spChg chg="add del mod">
          <ac:chgData name="Ragnhild Halvorsrud" userId="917ea340-fd63-490f-a7db-68428d24cf32" providerId="ADAL" clId="{3F26B701-AADC-4668-AAA4-FB7BA2B947B1}" dt="2020-06-19T15:52:05.785" v="10957"/>
          <ac:spMkLst>
            <pc:docMk/>
            <pc:sldMk cId="1299911654" sldId="815"/>
            <ac:spMk id="10" creationId="{4FB31D2B-39C7-43EC-9844-6E44C98FD8EF}"/>
          </ac:spMkLst>
        </pc:spChg>
        <pc:spChg chg="add del mod">
          <ac:chgData name="Ragnhild Halvorsrud" userId="917ea340-fd63-490f-a7db-68428d24cf32" providerId="ADAL" clId="{3F26B701-AADC-4668-AAA4-FB7BA2B947B1}" dt="2020-06-19T15:52:05.785" v="10957"/>
          <ac:spMkLst>
            <pc:docMk/>
            <pc:sldMk cId="1299911654" sldId="815"/>
            <ac:spMk id="13" creationId="{3D54DEEC-FAFE-4354-861F-8A3387F1694C}"/>
          </ac:spMkLst>
        </pc:spChg>
        <pc:spChg chg="add del mod">
          <ac:chgData name="Ragnhild Halvorsrud" userId="917ea340-fd63-490f-a7db-68428d24cf32" providerId="ADAL" clId="{3F26B701-AADC-4668-AAA4-FB7BA2B947B1}" dt="2020-06-19T15:52:05.785" v="10957"/>
          <ac:spMkLst>
            <pc:docMk/>
            <pc:sldMk cId="1299911654" sldId="815"/>
            <ac:spMk id="14" creationId="{3EB567EA-99D5-4783-B5EE-74F15E6A2A2E}"/>
          </ac:spMkLst>
        </pc:spChg>
        <pc:spChg chg="add del mod">
          <ac:chgData name="Ragnhild Halvorsrud" userId="917ea340-fd63-490f-a7db-68428d24cf32" providerId="ADAL" clId="{3F26B701-AADC-4668-AAA4-FB7BA2B947B1}" dt="2020-06-19T15:52:05.785" v="10957"/>
          <ac:spMkLst>
            <pc:docMk/>
            <pc:sldMk cId="1299911654" sldId="815"/>
            <ac:spMk id="15" creationId="{D23B9E17-A6A4-4B5D-8B60-93C0116A9E24}"/>
          </ac:spMkLst>
        </pc:spChg>
        <pc:spChg chg="add del mod">
          <ac:chgData name="Ragnhild Halvorsrud" userId="917ea340-fd63-490f-a7db-68428d24cf32" providerId="ADAL" clId="{3F26B701-AADC-4668-AAA4-FB7BA2B947B1}" dt="2020-06-19T15:52:05.785" v="10957"/>
          <ac:spMkLst>
            <pc:docMk/>
            <pc:sldMk cId="1299911654" sldId="815"/>
            <ac:spMk id="16" creationId="{1308D20A-C98C-4E1D-B6CE-22459911A126}"/>
          </ac:spMkLst>
        </pc:spChg>
        <pc:spChg chg="add del mod">
          <ac:chgData name="Ragnhild Halvorsrud" userId="917ea340-fd63-490f-a7db-68428d24cf32" providerId="ADAL" clId="{3F26B701-AADC-4668-AAA4-FB7BA2B947B1}" dt="2020-06-19T15:52:05.785" v="10957"/>
          <ac:spMkLst>
            <pc:docMk/>
            <pc:sldMk cId="1299911654" sldId="815"/>
            <ac:spMk id="17" creationId="{B8BCC934-9533-42E6-9264-8C22908CC2DD}"/>
          </ac:spMkLst>
        </pc:spChg>
        <pc:spChg chg="add del mod">
          <ac:chgData name="Ragnhild Halvorsrud" userId="917ea340-fd63-490f-a7db-68428d24cf32" providerId="ADAL" clId="{3F26B701-AADC-4668-AAA4-FB7BA2B947B1}" dt="2020-06-19T15:52:05.785" v="10957"/>
          <ac:spMkLst>
            <pc:docMk/>
            <pc:sldMk cId="1299911654" sldId="815"/>
            <ac:spMk id="18" creationId="{9CDE879B-7F19-4DBC-8D61-FA224792CA19}"/>
          </ac:spMkLst>
        </pc:spChg>
        <pc:spChg chg="add del mod">
          <ac:chgData name="Ragnhild Halvorsrud" userId="917ea340-fd63-490f-a7db-68428d24cf32" providerId="ADAL" clId="{3F26B701-AADC-4668-AAA4-FB7BA2B947B1}" dt="2020-06-19T15:52:05.785" v="10957"/>
          <ac:spMkLst>
            <pc:docMk/>
            <pc:sldMk cId="1299911654" sldId="815"/>
            <ac:spMk id="19" creationId="{14EDC819-B183-40A1-9111-1ED139B0EF21}"/>
          </ac:spMkLst>
        </pc:spChg>
        <pc:spChg chg="add mod">
          <ac:chgData name="Ragnhild Halvorsrud" userId="917ea340-fd63-490f-a7db-68428d24cf32" providerId="ADAL" clId="{3F26B701-AADC-4668-AAA4-FB7BA2B947B1}" dt="2020-06-19T17:04:57.235" v="14315" actId="790"/>
          <ac:spMkLst>
            <pc:docMk/>
            <pc:sldMk cId="1299911654" sldId="815"/>
            <ac:spMk id="20" creationId="{28C3B98D-FDEE-4446-A99C-473BA9448E8E}"/>
          </ac:spMkLst>
        </pc:spChg>
        <pc:spChg chg="add mod">
          <ac:chgData name="Ragnhild Halvorsrud" userId="917ea340-fd63-490f-a7db-68428d24cf32" providerId="ADAL" clId="{3F26B701-AADC-4668-AAA4-FB7BA2B947B1}" dt="2020-06-19T17:04:57.240" v="14316" actId="790"/>
          <ac:spMkLst>
            <pc:docMk/>
            <pc:sldMk cId="1299911654" sldId="815"/>
            <ac:spMk id="21" creationId="{3D10BD7C-F805-4379-9BAF-A596127B3E16}"/>
          </ac:spMkLst>
        </pc:spChg>
        <pc:spChg chg="add mod">
          <ac:chgData name="Ragnhild Halvorsrud" userId="917ea340-fd63-490f-a7db-68428d24cf32" providerId="ADAL" clId="{3F26B701-AADC-4668-AAA4-FB7BA2B947B1}" dt="2020-06-19T17:04:57.241" v="14317" actId="790"/>
          <ac:spMkLst>
            <pc:docMk/>
            <pc:sldMk cId="1299911654" sldId="815"/>
            <ac:spMk id="25" creationId="{57F89785-3F12-4B87-9070-EF268093AB03}"/>
          </ac:spMkLst>
        </pc:spChg>
        <pc:spChg chg="add mod">
          <ac:chgData name="Ragnhild Halvorsrud" userId="917ea340-fd63-490f-a7db-68428d24cf32" providerId="ADAL" clId="{3F26B701-AADC-4668-AAA4-FB7BA2B947B1}" dt="2020-06-19T17:04:57.243" v="14318" actId="790"/>
          <ac:spMkLst>
            <pc:docMk/>
            <pc:sldMk cId="1299911654" sldId="815"/>
            <ac:spMk id="26" creationId="{8F851621-FFFD-499E-8941-233D00B0875E}"/>
          </ac:spMkLst>
        </pc:spChg>
        <pc:spChg chg="add mod">
          <ac:chgData name="Ragnhild Halvorsrud" userId="917ea340-fd63-490f-a7db-68428d24cf32" providerId="ADAL" clId="{3F26B701-AADC-4668-AAA4-FB7BA2B947B1}" dt="2020-06-19T17:04:57.244" v="14319" actId="790"/>
          <ac:spMkLst>
            <pc:docMk/>
            <pc:sldMk cId="1299911654" sldId="815"/>
            <ac:spMk id="27" creationId="{44F11CC9-76C9-4304-A355-554AE01CAE94}"/>
          </ac:spMkLst>
        </pc:spChg>
        <pc:spChg chg="add mod">
          <ac:chgData name="Ragnhild Halvorsrud" userId="917ea340-fd63-490f-a7db-68428d24cf32" providerId="ADAL" clId="{3F26B701-AADC-4668-AAA4-FB7BA2B947B1}" dt="2020-06-19T17:04:57.246" v="14320" actId="790"/>
          <ac:spMkLst>
            <pc:docMk/>
            <pc:sldMk cId="1299911654" sldId="815"/>
            <ac:spMk id="30" creationId="{92343D4B-BA20-4AD1-B8F3-98539C9B652B}"/>
          </ac:spMkLst>
        </pc:spChg>
        <pc:spChg chg="add mod">
          <ac:chgData name="Ragnhild Halvorsrud" userId="917ea340-fd63-490f-a7db-68428d24cf32" providerId="ADAL" clId="{3F26B701-AADC-4668-AAA4-FB7BA2B947B1}" dt="2020-06-19T17:04:57.247" v="14321" actId="790"/>
          <ac:spMkLst>
            <pc:docMk/>
            <pc:sldMk cId="1299911654" sldId="815"/>
            <ac:spMk id="31" creationId="{03EEE3C9-31F6-4871-8F68-557A801C2E6D}"/>
          </ac:spMkLst>
        </pc:spChg>
        <pc:spChg chg="add mod">
          <ac:chgData name="Ragnhild Halvorsrud" userId="917ea340-fd63-490f-a7db-68428d24cf32" providerId="ADAL" clId="{3F26B701-AADC-4668-AAA4-FB7BA2B947B1}" dt="2020-06-19T17:04:57.249" v="14322" actId="790"/>
          <ac:spMkLst>
            <pc:docMk/>
            <pc:sldMk cId="1299911654" sldId="815"/>
            <ac:spMk id="32" creationId="{962DC6BB-3F2C-4E8C-8894-053457870108}"/>
          </ac:spMkLst>
        </pc:spChg>
        <pc:spChg chg="add mod">
          <ac:chgData name="Ragnhild Halvorsrud" userId="917ea340-fd63-490f-a7db-68428d24cf32" providerId="ADAL" clId="{3F26B701-AADC-4668-AAA4-FB7BA2B947B1}" dt="2020-06-19T17:04:57.250" v="14323" actId="790"/>
          <ac:spMkLst>
            <pc:docMk/>
            <pc:sldMk cId="1299911654" sldId="815"/>
            <ac:spMk id="33" creationId="{105B93C5-DC9B-4907-BB92-CF366F563D44}"/>
          </ac:spMkLst>
        </pc:spChg>
        <pc:spChg chg="add mod">
          <ac:chgData name="Ragnhild Halvorsrud" userId="917ea340-fd63-490f-a7db-68428d24cf32" providerId="ADAL" clId="{3F26B701-AADC-4668-AAA4-FB7BA2B947B1}" dt="2020-06-19T17:04:57.252" v="14324" actId="790"/>
          <ac:spMkLst>
            <pc:docMk/>
            <pc:sldMk cId="1299911654" sldId="815"/>
            <ac:spMk id="34" creationId="{69E3E9B3-8DF0-450B-BE6E-3243DE54D65C}"/>
          </ac:spMkLst>
        </pc:spChg>
        <pc:spChg chg="add mod">
          <ac:chgData name="Ragnhild Halvorsrud" userId="917ea340-fd63-490f-a7db-68428d24cf32" providerId="ADAL" clId="{3F26B701-AADC-4668-AAA4-FB7BA2B947B1}" dt="2020-06-19T17:04:57.253" v="14325" actId="790"/>
          <ac:spMkLst>
            <pc:docMk/>
            <pc:sldMk cId="1299911654" sldId="815"/>
            <ac:spMk id="35" creationId="{73869446-BEE3-4157-8EEE-7B4AA966CB7B}"/>
          </ac:spMkLst>
        </pc:spChg>
        <pc:spChg chg="add mod">
          <ac:chgData name="Ragnhild Halvorsrud" userId="917ea340-fd63-490f-a7db-68428d24cf32" providerId="ADAL" clId="{3F26B701-AADC-4668-AAA4-FB7BA2B947B1}" dt="2020-06-19T17:04:57.255" v="14326" actId="790"/>
          <ac:spMkLst>
            <pc:docMk/>
            <pc:sldMk cId="1299911654" sldId="815"/>
            <ac:spMk id="36" creationId="{CBE30034-99EF-470C-A291-0FF3DED32D57}"/>
          </ac:spMkLst>
        </pc:spChg>
        <pc:picChg chg="add del mod">
          <ac:chgData name="Ragnhild Halvorsrud" userId="917ea340-fd63-490f-a7db-68428d24cf32" providerId="ADAL" clId="{3F26B701-AADC-4668-AAA4-FB7BA2B947B1}" dt="2020-06-19T15:52:05.785" v="10957"/>
          <ac:picMkLst>
            <pc:docMk/>
            <pc:sldMk cId="1299911654" sldId="815"/>
            <ac:picMk id="5" creationId="{910B3F50-3A66-4D1F-8BD7-263635CAA6A0}"/>
          </ac:picMkLst>
        </pc:picChg>
        <pc:picChg chg="add del mod">
          <ac:chgData name="Ragnhild Halvorsrud" userId="917ea340-fd63-490f-a7db-68428d24cf32" providerId="ADAL" clId="{3F26B701-AADC-4668-AAA4-FB7BA2B947B1}" dt="2020-06-19T15:52:05.785" v="10957"/>
          <ac:picMkLst>
            <pc:docMk/>
            <pc:sldMk cId="1299911654" sldId="815"/>
            <ac:picMk id="6" creationId="{F9C46BD9-1933-4479-B1DA-D4995E347920}"/>
          </ac:picMkLst>
        </pc:picChg>
        <pc:picChg chg="add del mod">
          <ac:chgData name="Ragnhild Halvorsrud" userId="917ea340-fd63-490f-a7db-68428d24cf32" providerId="ADAL" clId="{3F26B701-AADC-4668-AAA4-FB7BA2B947B1}" dt="2020-06-19T15:52:05.785" v="10957"/>
          <ac:picMkLst>
            <pc:docMk/>
            <pc:sldMk cId="1299911654" sldId="815"/>
            <ac:picMk id="7" creationId="{839F5C80-2659-464E-95F7-B8B7900BA0FB}"/>
          </ac:picMkLst>
        </pc:picChg>
        <pc:picChg chg="add del mod">
          <ac:chgData name="Ragnhild Halvorsrud" userId="917ea340-fd63-490f-a7db-68428d24cf32" providerId="ADAL" clId="{3F26B701-AADC-4668-AAA4-FB7BA2B947B1}" dt="2020-06-19T15:52:05.785" v="10957"/>
          <ac:picMkLst>
            <pc:docMk/>
            <pc:sldMk cId="1299911654" sldId="815"/>
            <ac:picMk id="11" creationId="{783E0655-D46F-4D3B-A430-0CDCDAB7C050}"/>
          </ac:picMkLst>
        </pc:picChg>
        <pc:picChg chg="add del mod">
          <ac:chgData name="Ragnhild Halvorsrud" userId="917ea340-fd63-490f-a7db-68428d24cf32" providerId="ADAL" clId="{3F26B701-AADC-4668-AAA4-FB7BA2B947B1}" dt="2020-06-19T15:52:05.785" v="10957"/>
          <ac:picMkLst>
            <pc:docMk/>
            <pc:sldMk cId="1299911654" sldId="815"/>
            <ac:picMk id="12" creationId="{FA432582-1B64-4271-AFFE-40C538AF4E2D}"/>
          </ac:picMkLst>
        </pc:picChg>
        <pc:picChg chg="add mod">
          <ac:chgData name="Ragnhild Halvorsrud" userId="917ea340-fd63-490f-a7db-68428d24cf32" providerId="ADAL" clId="{3F26B701-AADC-4668-AAA4-FB7BA2B947B1}" dt="2020-06-19T15:52:05.805" v="10958"/>
          <ac:picMkLst>
            <pc:docMk/>
            <pc:sldMk cId="1299911654" sldId="815"/>
            <ac:picMk id="22" creationId="{57186683-DC11-4E0C-8F37-BAD586C0F534}"/>
          </ac:picMkLst>
        </pc:picChg>
        <pc:picChg chg="add mod">
          <ac:chgData name="Ragnhild Halvorsrud" userId="917ea340-fd63-490f-a7db-68428d24cf32" providerId="ADAL" clId="{3F26B701-AADC-4668-AAA4-FB7BA2B947B1}" dt="2020-06-19T15:52:05.805" v="10958"/>
          <ac:picMkLst>
            <pc:docMk/>
            <pc:sldMk cId="1299911654" sldId="815"/>
            <ac:picMk id="23" creationId="{12F8B6E0-DE01-4E71-A423-70994177019E}"/>
          </ac:picMkLst>
        </pc:picChg>
        <pc:picChg chg="add mod">
          <ac:chgData name="Ragnhild Halvorsrud" userId="917ea340-fd63-490f-a7db-68428d24cf32" providerId="ADAL" clId="{3F26B701-AADC-4668-AAA4-FB7BA2B947B1}" dt="2020-06-19T15:52:05.805" v="10958"/>
          <ac:picMkLst>
            <pc:docMk/>
            <pc:sldMk cId="1299911654" sldId="815"/>
            <ac:picMk id="24" creationId="{C96E14EA-F4E6-47ED-BE87-BE59E36C2329}"/>
          </ac:picMkLst>
        </pc:picChg>
        <pc:picChg chg="add mod">
          <ac:chgData name="Ragnhild Halvorsrud" userId="917ea340-fd63-490f-a7db-68428d24cf32" providerId="ADAL" clId="{3F26B701-AADC-4668-AAA4-FB7BA2B947B1}" dt="2020-06-19T15:52:05.805" v="10958"/>
          <ac:picMkLst>
            <pc:docMk/>
            <pc:sldMk cId="1299911654" sldId="815"/>
            <ac:picMk id="28" creationId="{D7BE6191-A8F8-4473-9345-706C1E561F00}"/>
          </ac:picMkLst>
        </pc:picChg>
        <pc:picChg chg="add mod">
          <ac:chgData name="Ragnhild Halvorsrud" userId="917ea340-fd63-490f-a7db-68428d24cf32" providerId="ADAL" clId="{3F26B701-AADC-4668-AAA4-FB7BA2B947B1}" dt="2020-06-19T15:52:05.805" v="10958"/>
          <ac:picMkLst>
            <pc:docMk/>
            <pc:sldMk cId="1299911654" sldId="815"/>
            <ac:picMk id="29" creationId="{1CCA9481-1973-4B23-B7C6-2EA4770B28E0}"/>
          </ac:picMkLst>
        </pc:picChg>
      </pc:sldChg>
      <pc:sldChg chg="addSp delSp modSp new mod modNotes">
        <pc:chgData name="Ragnhild Halvorsrud" userId="917ea340-fd63-490f-a7db-68428d24cf32" providerId="ADAL" clId="{3F26B701-AADC-4668-AAA4-FB7BA2B947B1}" dt="2020-06-19T17:20:45.947" v="16089" actId="790"/>
        <pc:sldMkLst>
          <pc:docMk/>
          <pc:sldMk cId="3219094029" sldId="816"/>
        </pc:sldMkLst>
        <pc:spChg chg="del mod">
          <ac:chgData name="Ragnhild Halvorsrud" userId="917ea340-fd63-490f-a7db-68428d24cf32" providerId="ADAL" clId="{3F26B701-AADC-4668-AAA4-FB7BA2B947B1}" dt="2020-06-19T16:55:32.963" v="12586"/>
          <ac:spMkLst>
            <pc:docMk/>
            <pc:sldMk cId="3219094029" sldId="816"/>
            <ac:spMk id="2" creationId="{32E99631-42BC-4BD9-A334-11D8FB65A2D6}"/>
          </ac:spMkLst>
        </pc:spChg>
        <pc:spChg chg="mod">
          <ac:chgData name="Ragnhild Halvorsrud" userId="917ea340-fd63-490f-a7db-68428d24cf32" providerId="ADAL" clId="{3F26B701-AADC-4668-AAA4-FB7BA2B947B1}" dt="2020-06-19T17:20:45.941" v="16086" actId="790"/>
          <ac:spMkLst>
            <pc:docMk/>
            <pc:sldMk cId="3219094029" sldId="816"/>
            <ac:spMk id="3" creationId="{00DA2F44-CE98-49BA-84FA-4BCF7A7CFF3C}"/>
          </ac:spMkLst>
        </pc:spChg>
        <pc:spChg chg="add mod">
          <ac:chgData name="Ragnhild Halvorsrud" userId="917ea340-fd63-490f-a7db-68428d24cf32" providerId="ADAL" clId="{3F26B701-AADC-4668-AAA4-FB7BA2B947B1}" dt="2020-06-19T17:20:45.935" v="16084" actId="790"/>
          <ac:spMkLst>
            <pc:docMk/>
            <pc:sldMk cId="3219094029" sldId="816"/>
            <ac:spMk id="4" creationId="{AB5A6E4F-A8CB-40BC-846D-CA5BEDFCEC7C}"/>
          </ac:spMkLst>
        </pc:spChg>
        <pc:spChg chg="add mod">
          <ac:chgData name="Ragnhild Halvorsrud" userId="917ea340-fd63-490f-a7db-68428d24cf32" providerId="ADAL" clId="{3F26B701-AADC-4668-AAA4-FB7BA2B947B1}" dt="2020-06-19T17:20:45.938" v="16085" actId="790"/>
          <ac:spMkLst>
            <pc:docMk/>
            <pc:sldMk cId="3219094029" sldId="816"/>
            <ac:spMk id="5" creationId="{350478A3-16F6-44AE-A201-47C1B0E913DB}"/>
          </ac:spMkLst>
        </pc:spChg>
        <pc:spChg chg="add del mod">
          <ac:chgData name="Ragnhild Halvorsrud" userId="917ea340-fd63-490f-a7db-68428d24cf32" providerId="ADAL" clId="{3F26B701-AADC-4668-AAA4-FB7BA2B947B1}" dt="2020-06-19T17:04:26.006" v="13253" actId="478"/>
          <ac:spMkLst>
            <pc:docMk/>
            <pc:sldMk cId="3219094029" sldId="816"/>
            <ac:spMk id="9" creationId="{5CC8B942-DD83-464F-A754-4028AF241D78}"/>
          </ac:spMkLst>
        </pc:spChg>
        <pc:spChg chg="add del mod">
          <ac:chgData name="Ragnhild Halvorsrud" userId="917ea340-fd63-490f-a7db-68428d24cf32" providerId="ADAL" clId="{3F26B701-AADC-4668-AAA4-FB7BA2B947B1}" dt="2020-06-19T17:04:26.006" v="13253" actId="478"/>
          <ac:spMkLst>
            <pc:docMk/>
            <pc:sldMk cId="3219094029" sldId="816"/>
            <ac:spMk id="10" creationId="{519B4C53-EDB9-46CD-83A8-BB0ABFBFF9C5}"/>
          </ac:spMkLst>
        </pc:spChg>
        <pc:spChg chg="add del mod">
          <ac:chgData name="Ragnhild Halvorsrud" userId="917ea340-fd63-490f-a7db-68428d24cf32" providerId="ADAL" clId="{3F26B701-AADC-4668-AAA4-FB7BA2B947B1}" dt="2020-06-19T17:04:26.006" v="13253" actId="478"/>
          <ac:spMkLst>
            <pc:docMk/>
            <pc:sldMk cId="3219094029" sldId="816"/>
            <ac:spMk id="11" creationId="{58DFD024-E620-4656-8AFA-9CE6780A5ACC}"/>
          </ac:spMkLst>
        </pc:spChg>
        <pc:spChg chg="add del mod">
          <ac:chgData name="Ragnhild Halvorsrud" userId="917ea340-fd63-490f-a7db-68428d24cf32" providerId="ADAL" clId="{3F26B701-AADC-4668-AAA4-FB7BA2B947B1}" dt="2020-06-19T17:04:26.006" v="13253" actId="478"/>
          <ac:spMkLst>
            <pc:docMk/>
            <pc:sldMk cId="3219094029" sldId="816"/>
            <ac:spMk id="14" creationId="{56556517-6355-442D-A807-D824B1C51096}"/>
          </ac:spMkLst>
        </pc:spChg>
        <pc:spChg chg="add del mod">
          <ac:chgData name="Ragnhild Halvorsrud" userId="917ea340-fd63-490f-a7db-68428d24cf32" providerId="ADAL" clId="{3F26B701-AADC-4668-AAA4-FB7BA2B947B1}" dt="2020-06-19T17:04:26.006" v="13253" actId="478"/>
          <ac:spMkLst>
            <pc:docMk/>
            <pc:sldMk cId="3219094029" sldId="816"/>
            <ac:spMk id="15" creationId="{F5C43F0D-7D19-408A-8624-D98A021628C1}"/>
          </ac:spMkLst>
        </pc:spChg>
        <pc:spChg chg="add del mod">
          <ac:chgData name="Ragnhild Halvorsrud" userId="917ea340-fd63-490f-a7db-68428d24cf32" providerId="ADAL" clId="{3F26B701-AADC-4668-AAA4-FB7BA2B947B1}" dt="2020-06-19T17:04:26.006" v="13253" actId="478"/>
          <ac:spMkLst>
            <pc:docMk/>
            <pc:sldMk cId="3219094029" sldId="816"/>
            <ac:spMk id="16" creationId="{B11C89A5-1343-4690-BFBE-25EF79EBAEB0}"/>
          </ac:spMkLst>
        </pc:spChg>
        <pc:spChg chg="add del mod">
          <ac:chgData name="Ragnhild Halvorsrud" userId="917ea340-fd63-490f-a7db-68428d24cf32" providerId="ADAL" clId="{3F26B701-AADC-4668-AAA4-FB7BA2B947B1}" dt="2020-06-19T17:04:26.006" v="13253" actId="478"/>
          <ac:spMkLst>
            <pc:docMk/>
            <pc:sldMk cId="3219094029" sldId="816"/>
            <ac:spMk id="17" creationId="{A93B5174-1B5F-4BFD-B8C5-9F42D175E666}"/>
          </ac:spMkLst>
        </pc:spChg>
        <pc:spChg chg="add del mod">
          <ac:chgData name="Ragnhild Halvorsrud" userId="917ea340-fd63-490f-a7db-68428d24cf32" providerId="ADAL" clId="{3F26B701-AADC-4668-AAA4-FB7BA2B947B1}" dt="2020-06-19T17:04:26.006" v="13253" actId="478"/>
          <ac:spMkLst>
            <pc:docMk/>
            <pc:sldMk cId="3219094029" sldId="816"/>
            <ac:spMk id="18" creationId="{D39542EF-A1D2-4A5E-B072-FDA911835327}"/>
          </ac:spMkLst>
        </pc:spChg>
        <pc:spChg chg="add del mod">
          <ac:chgData name="Ragnhild Halvorsrud" userId="917ea340-fd63-490f-a7db-68428d24cf32" providerId="ADAL" clId="{3F26B701-AADC-4668-AAA4-FB7BA2B947B1}" dt="2020-06-19T17:04:26.006" v="13253" actId="478"/>
          <ac:spMkLst>
            <pc:docMk/>
            <pc:sldMk cId="3219094029" sldId="816"/>
            <ac:spMk id="19" creationId="{6513FDEF-E29F-4D50-AD3A-EEF8F83C445D}"/>
          </ac:spMkLst>
        </pc:spChg>
        <pc:spChg chg="add del mod">
          <ac:chgData name="Ragnhild Halvorsrud" userId="917ea340-fd63-490f-a7db-68428d24cf32" providerId="ADAL" clId="{3F26B701-AADC-4668-AAA4-FB7BA2B947B1}" dt="2020-06-19T17:04:26.006" v="13253" actId="478"/>
          <ac:spMkLst>
            <pc:docMk/>
            <pc:sldMk cId="3219094029" sldId="816"/>
            <ac:spMk id="20" creationId="{D1A2748A-468B-48C8-862B-FF2CBB734545}"/>
          </ac:spMkLst>
        </pc:spChg>
        <pc:spChg chg="add mod">
          <ac:chgData name="Ragnhild Halvorsrud" userId="917ea340-fd63-490f-a7db-68428d24cf32" providerId="ADAL" clId="{3F26B701-AADC-4668-AAA4-FB7BA2B947B1}" dt="2020-06-19T17:20:45.944" v="16087" actId="790"/>
          <ac:spMkLst>
            <pc:docMk/>
            <pc:sldMk cId="3219094029" sldId="816"/>
            <ac:spMk id="21" creationId="{C15FE0B6-DC88-4973-B6DF-B0E42959B66B}"/>
          </ac:spMkLst>
        </pc:spChg>
        <pc:spChg chg="add mod">
          <ac:chgData name="Ragnhild Halvorsrud" userId="917ea340-fd63-490f-a7db-68428d24cf32" providerId="ADAL" clId="{3F26B701-AADC-4668-AAA4-FB7BA2B947B1}" dt="2020-06-19T17:03:42.051" v="13248"/>
          <ac:spMkLst>
            <pc:docMk/>
            <pc:sldMk cId="3219094029" sldId="816"/>
            <ac:spMk id="26" creationId="{9BAC556F-3EB9-4169-81DE-F63FA5075054}"/>
          </ac:spMkLst>
        </pc:spChg>
        <pc:spChg chg="add mod">
          <ac:chgData name="Ragnhild Halvorsrud" userId="917ea340-fd63-490f-a7db-68428d24cf32" providerId="ADAL" clId="{3F26B701-AADC-4668-AAA4-FB7BA2B947B1}" dt="2020-06-19T17:03:42.051" v="13248"/>
          <ac:spMkLst>
            <pc:docMk/>
            <pc:sldMk cId="3219094029" sldId="816"/>
            <ac:spMk id="27" creationId="{13D91315-3029-4CE6-BEA1-C84C82544A2E}"/>
          </ac:spMkLst>
        </pc:spChg>
        <pc:spChg chg="add mod">
          <ac:chgData name="Ragnhild Halvorsrud" userId="917ea340-fd63-490f-a7db-68428d24cf32" providerId="ADAL" clId="{3F26B701-AADC-4668-AAA4-FB7BA2B947B1}" dt="2020-06-19T17:03:42.051" v="13248"/>
          <ac:spMkLst>
            <pc:docMk/>
            <pc:sldMk cId="3219094029" sldId="816"/>
            <ac:spMk id="28" creationId="{4482DDB5-7625-4613-8789-5B4B9BCF686B}"/>
          </ac:spMkLst>
        </pc:spChg>
        <pc:spChg chg="add mod">
          <ac:chgData name="Ragnhild Halvorsrud" userId="917ea340-fd63-490f-a7db-68428d24cf32" providerId="ADAL" clId="{3F26B701-AADC-4668-AAA4-FB7BA2B947B1}" dt="2020-06-19T17:03:42.051" v="13248"/>
          <ac:spMkLst>
            <pc:docMk/>
            <pc:sldMk cId="3219094029" sldId="816"/>
            <ac:spMk id="31" creationId="{1DA2F5D8-5230-4D6F-A737-FED0E7AFB9DA}"/>
          </ac:spMkLst>
        </pc:spChg>
        <pc:spChg chg="add mod">
          <ac:chgData name="Ragnhild Halvorsrud" userId="917ea340-fd63-490f-a7db-68428d24cf32" providerId="ADAL" clId="{3F26B701-AADC-4668-AAA4-FB7BA2B947B1}" dt="2020-06-19T17:03:42.051" v="13248"/>
          <ac:spMkLst>
            <pc:docMk/>
            <pc:sldMk cId="3219094029" sldId="816"/>
            <ac:spMk id="32" creationId="{7E91ED4B-FA94-44B1-A7A6-D70040A0C73E}"/>
          </ac:spMkLst>
        </pc:spChg>
        <pc:spChg chg="add mod">
          <ac:chgData name="Ragnhild Halvorsrud" userId="917ea340-fd63-490f-a7db-68428d24cf32" providerId="ADAL" clId="{3F26B701-AADC-4668-AAA4-FB7BA2B947B1}" dt="2020-06-19T17:03:42.051" v="13248"/>
          <ac:spMkLst>
            <pc:docMk/>
            <pc:sldMk cId="3219094029" sldId="816"/>
            <ac:spMk id="33" creationId="{F1ED09D7-F1B6-4DE7-91D4-89E8A43298BD}"/>
          </ac:spMkLst>
        </pc:spChg>
        <pc:spChg chg="add mod">
          <ac:chgData name="Ragnhild Halvorsrud" userId="917ea340-fd63-490f-a7db-68428d24cf32" providerId="ADAL" clId="{3F26B701-AADC-4668-AAA4-FB7BA2B947B1}" dt="2020-06-19T17:03:42.051" v="13248"/>
          <ac:spMkLst>
            <pc:docMk/>
            <pc:sldMk cId="3219094029" sldId="816"/>
            <ac:spMk id="34" creationId="{B6DE85E1-1499-4A4C-9899-87EB36E54B71}"/>
          </ac:spMkLst>
        </pc:spChg>
        <pc:spChg chg="add mod">
          <ac:chgData name="Ragnhild Halvorsrud" userId="917ea340-fd63-490f-a7db-68428d24cf32" providerId="ADAL" clId="{3F26B701-AADC-4668-AAA4-FB7BA2B947B1}" dt="2020-06-19T17:03:42.051" v="13248"/>
          <ac:spMkLst>
            <pc:docMk/>
            <pc:sldMk cId="3219094029" sldId="816"/>
            <ac:spMk id="35" creationId="{AF9EAB7B-FD73-481D-9AEE-DE9ACC64325E}"/>
          </ac:spMkLst>
        </pc:spChg>
        <pc:spChg chg="add mod">
          <ac:chgData name="Ragnhild Halvorsrud" userId="917ea340-fd63-490f-a7db-68428d24cf32" providerId="ADAL" clId="{3F26B701-AADC-4668-AAA4-FB7BA2B947B1}" dt="2020-06-19T17:03:42.051" v="13248"/>
          <ac:spMkLst>
            <pc:docMk/>
            <pc:sldMk cId="3219094029" sldId="816"/>
            <ac:spMk id="36" creationId="{F743D79F-855F-4523-91F4-229ABC1B99F0}"/>
          </ac:spMkLst>
        </pc:spChg>
        <pc:spChg chg="add mod">
          <ac:chgData name="Ragnhild Halvorsrud" userId="917ea340-fd63-490f-a7db-68428d24cf32" providerId="ADAL" clId="{3F26B701-AADC-4668-AAA4-FB7BA2B947B1}" dt="2020-06-19T17:03:42.051" v="13248"/>
          <ac:spMkLst>
            <pc:docMk/>
            <pc:sldMk cId="3219094029" sldId="816"/>
            <ac:spMk id="37" creationId="{FFABF9CD-2D8B-4BF5-88F2-5977E15D3B35}"/>
          </ac:spMkLst>
        </pc:spChg>
        <pc:spChg chg="add del mod">
          <ac:chgData name="Ragnhild Halvorsrud" userId="917ea340-fd63-490f-a7db-68428d24cf32" providerId="ADAL" clId="{3F26B701-AADC-4668-AAA4-FB7BA2B947B1}" dt="2020-06-19T17:04:43.034" v="13256"/>
          <ac:spMkLst>
            <pc:docMk/>
            <pc:sldMk cId="3219094029" sldId="816"/>
            <ac:spMk id="39" creationId="{CEB15D3E-25CF-43CC-802B-2D2911D17608}"/>
          </ac:spMkLst>
        </pc:spChg>
        <pc:spChg chg="add del mod">
          <ac:chgData name="Ragnhild Halvorsrud" userId="917ea340-fd63-490f-a7db-68428d24cf32" providerId="ADAL" clId="{3F26B701-AADC-4668-AAA4-FB7BA2B947B1}" dt="2020-06-19T17:04:43.034" v="13256"/>
          <ac:spMkLst>
            <pc:docMk/>
            <pc:sldMk cId="3219094029" sldId="816"/>
            <ac:spMk id="40" creationId="{CFF8F0F4-0788-4F46-AEA3-61B80926D477}"/>
          </ac:spMkLst>
        </pc:spChg>
        <pc:spChg chg="add del mod">
          <ac:chgData name="Ragnhild Halvorsrud" userId="917ea340-fd63-490f-a7db-68428d24cf32" providerId="ADAL" clId="{3F26B701-AADC-4668-AAA4-FB7BA2B947B1}" dt="2020-06-19T17:04:43.034" v="13256"/>
          <ac:spMkLst>
            <pc:docMk/>
            <pc:sldMk cId="3219094029" sldId="816"/>
            <ac:spMk id="41" creationId="{9C3EF820-971C-4BA9-9E0B-BDFC4A2C0974}"/>
          </ac:spMkLst>
        </pc:spChg>
        <pc:picChg chg="add del mod">
          <ac:chgData name="Ragnhild Halvorsrud" userId="917ea340-fd63-490f-a7db-68428d24cf32" providerId="ADAL" clId="{3F26B701-AADC-4668-AAA4-FB7BA2B947B1}" dt="2020-06-19T17:04:26.006" v="13253" actId="478"/>
          <ac:picMkLst>
            <pc:docMk/>
            <pc:sldMk cId="3219094029" sldId="816"/>
            <ac:picMk id="6" creationId="{04FFD6AB-FD33-4FFF-93AE-121306A51B73}"/>
          </ac:picMkLst>
        </pc:picChg>
        <pc:picChg chg="add del mod">
          <ac:chgData name="Ragnhild Halvorsrud" userId="917ea340-fd63-490f-a7db-68428d24cf32" providerId="ADAL" clId="{3F26B701-AADC-4668-AAA4-FB7BA2B947B1}" dt="2020-06-19T17:04:26.006" v="13253" actId="478"/>
          <ac:picMkLst>
            <pc:docMk/>
            <pc:sldMk cId="3219094029" sldId="816"/>
            <ac:picMk id="7" creationId="{93448D21-29EE-4C10-BC3F-1523A4F5D627}"/>
          </ac:picMkLst>
        </pc:picChg>
        <pc:picChg chg="add del mod">
          <ac:chgData name="Ragnhild Halvorsrud" userId="917ea340-fd63-490f-a7db-68428d24cf32" providerId="ADAL" clId="{3F26B701-AADC-4668-AAA4-FB7BA2B947B1}" dt="2020-06-19T17:04:26.006" v="13253" actId="478"/>
          <ac:picMkLst>
            <pc:docMk/>
            <pc:sldMk cId="3219094029" sldId="816"/>
            <ac:picMk id="8" creationId="{B8E3AD85-425D-44F3-A4CE-299C89A61F7B}"/>
          </ac:picMkLst>
        </pc:picChg>
        <pc:picChg chg="add del mod">
          <ac:chgData name="Ragnhild Halvorsrud" userId="917ea340-fd63-490f-a7db-68428d24cf32" providerId="ADAL" clId="{3F26B701-AADC-4668-AAA4-FB7BA2B947B1}" dt="2020-06-19T17:04:26.006" v="13253" actId="478"/>
          <ac:picMkLst>
            <pc:docMk/>
            <pc:sldMk cId="3219094029" sldId="816"/>
            <ac:picMk id="12" creationId="{AC219542-D680-4CB5-9911-6E08963FBA02}"/>
          </ac:picMkLst>
        </pc:picChg>
        <pc:picChg chg="add del mod">
          <ac:chgData name="Ragnhild Halvorsrud" userId="917ea340-fd63-490f-a7db-68428d24cf32" providerId="ADAL" clId="{3F26B701-AADC-4668-AAA4-FB7BA2B947B1}" dt="2020-06-19T17:04:26.006" v="13253" actId="478"/>
          <ac:picMkLst>
            <pc:docMk/>
            <pc:sldMk cId="3219094029" sldId="816"/>
            <ac:picMk id="13" creationId="{67577041-F3CD-4A8D-A89F-202A35718052}"/>
          </ac:picMkLst>
        </pc:picChg>
        <pc:picChg chg="add mod">
          <ac:chgData name="Ragnhild Halvorsrud" userId="917ea340-fd63-490f-a7db-68428d24cf32" providerId="ADAL" clId="{3F26B701-AADC-4668-AAA4-FB7BA2B947B1}" dt="2020-06-19T17:01:03.661" v="13022" actId="1076"/>
          <ac:picMkLst>
            <pc:docMk/>
            <pc:sldMk cId="3219094029" sldId="816"/>
            <ac:picMk id="22" creationId="{73473192-F6A7-4810-B7FC-EFFFADBDF1CD}"/>
          </ac:picMkLst>
        </pc:picChg>
        <pc:picChg chg="add mod">
          <ac:chgData name="Ragnhild Halvorsrud" userId="917ea340-fd63-490f-a7db-68428d24cf32" providerId="ADAL" clId="{3F26B701-AADC-4668-AAA4-FB7BA2B947B1}" dt="2020-06-19T17:03:42.051" v="13248"/>
          <ac:picMkLst>
            <pc:docMk/>
            <pc:sldMk cId="3219094029" sldId="816"/>
            <ac:picMk id="23" creationId="{33BC90B4-3453-47E5-A11D-0366A8BB4D53}"/>
          </ac:picMkLst>
        </pc:picChg>
        <pc:picChg chg="add mod">
          <ac:chgData name="Ragnhild Halvorsrud" userId="917ea340-fd63-490f-a7db-68428d24cf32" providerId="ADAL" clId="{3F26B701-AADC-4668-AAA4-FB7BA2B947B1}" dt="2020-06-19T17:03:42.051" v="13248"/>
          <ac:picMkLst>
            <pc:docMk/>
            <pc:sldMk cId="3219094029" sldId="816"/>
            <ac:picMk id="24" creationId="{3DD787D5-DD98-4EA7-B9E9-3B0837DBDE69}"/>
          </ac:picMkLst>
        </pc:picChg>
        <pc:picChg chg="add mod">
          <ac:chgData name="Ragnhild Halvorsrud" userId="917ea340-fd63-490f-a7db-68428d24cf32" providerId="ADAL" clId="{3F26B701-AADC-4668-AAA4-FB7BA2B947B1}" dt="2020-06-19T17:03:42.051" v="13248"/>
          <ac:picMkLst>
            <pc:docMk/>
            <pc:sldMk cId="3219094029" sldId="816"/>
            <ac:picMk id="25" creationId="{810B7578-4997-4B19-856F-412B98923A89}"/>
          </ac:picMkLst>
        </pc:picChg>
        <pc:picChg chg="add mod">
          <ac:chgData name="Ragnhild Halvorsrud" userId="917ea340-fd63-490f-a7db-68428d24cf32" providerId="ADAL" clId="{3F26B701-AADC-4668-AAA4-FB7BA2B947B1}" dt="2020-06-19T17:03:42.051" v="13248"/>
          <ac:picMkLst>
            <pc:docMk/>
            <pc:sldMk cId="3219094029" sldId="816"/>
            <ac:picMk id="29" creationId="{CFCB1D87-607C-455F-A469-260BF3D51CDB}"/>
          </ac:picMkLst>
        </pc:picChg>
        <pc:picChg chg="add mod">
          <ac:chgData name="Ragnhild Halvorsrud" userId="917ea340-fd63-490f-a7db-68428d24cf32" providerId="ADAL" clId="{3F26B701-AADC-4668-AAA4-FB7BA2B947B1}" dt="2020-06-19T17:03:42.051" v="13248"/>
          <ac:picMkLst>
            <pc:docMk/>
            <pc:sldMk cId="3219094029" sldId="816"/>
            <ac:picMk id="30" creationId="{2EEE09E2-8C7D-4C35-9184-71DB5E5F0D04}"/>
          </ac:picMkLst>
        </pc:picChg>
        <pc:picChg chg="add mod">
          <ac:chgData name="Ragnhild Halvorsrud" userId="917ea340-fd63-490f-a7db-68428d24cf32" providerId="ADAL" clId="{3F26B701-AADC-4668-AAA4-FB7BA2B947B1}" dt="2020-06-19T17:04:31.012" v="13255" actId="1076"/>
          <ac:picMkLst>
            <pc:docMk/>
            <pc:sldMk cId="3219094029" sldId="816"/>
            <ac:picMk id="38" creationId="{BA2D4461-576D-49EC-9279-E098FDD99193}"/>
          </ac:picMkLst>
        </pc:picChg>
      </pc:sldChg>
      <pc:sldChg chg="modSp add del mod setBg modNotes">
        <pc:chgData name="Ragnhild Halvorsrud" userId="917ea340-fd63-490f-a7db-68428d24cf32" providerId="ADAL" clId="{3F26B701-AADC-4668-AAA4-FB7BA2B947B1}" dt="2020-06-19T17:23:09.570" v="17091" actId="47"/>
        <pc:sldMkLst>
          <pc:docMk/>
          <pc:sldMk cId="2852076150" sldId="817"/>
        </pc:sldMkLst>
        <pc:spChg chg="mod">
          <ac:chgData name="Ragnhild Halvorsrud" userId="917ea340-fd63-490f-a7db-68428d24cf32" providerId="ADAL" clId="{3F26B701-AADC-4668-AAA4-FB7BA2B947B1}" dt="2020-06-19T17:23:08.414" v="17090"/>
          <ac:spMkLst>
            <pc:docMk/>
            <pc:sldMk cId="2852076150" sldId="817"/>
            <ac:spMk id="2" creationId="{00000000-0000-0000-0000-000000000000}"/>
          </ac:spMkLst>
        </pc:spChg>
        <pc:spChg chg="mod">
          <ac:chgData name="Ragnhild Halvorsrud" userId="917ea340-fd63-490f-a7db-68428d24cf32" providerId="ADAL" clId="{3F26B701-AADC-4668-AAA4-FB7BA2B947B1}" dt="2020-06-19T17:22:58.633" v="17058" actId="27636"/>
          <ac:spMkLst>
            <pc:docMk/>
            <pc:sldMk cId="2852076150" sldId="817"/>
            <ac:spMk id="3" creationId="{00000000-0000-0000-0000-000000000000}"/>
          </ac:spMkLst>
        </pc:spChg>
        <pc:spChg chg="mod">
          <ac:chgData name="Ragnhild Halvorsrud" userId="917ea340-fd63-490f-a7db-68428d24cf32" providerId="ADAL" clId="{3F26B701-AADC-4668-AAA4-FB7BA2B947B1}" dt="2020-06-19T17:22:58.392" v="17030" actId="790"/>
          <ac:spMkLst>
            <pc:docMk/>
            <pc:sldMk cId="2852076150" sldId="817"/>
            <ac:spMk id="4" creationId="{00000000-0000-0000-0000-000000000000}"/>
          </ac:spMkLst>
        </pc:spChg>
        <pc:spChg chg="mod">
          <ac:chgData name="Ragnhild Halvorsrud" userId="917ea340-fd63-490f-a7db-68428d24cf32" providerId="ADAL" clId="{3F26B701-AADC-4668-AAA4-FB7BA2B947B1}" dt="2020-06-19T17:22:58.393" v="17031" actId="790"/>
          <ac:spMkLst>
            <pc:docMk/>
            <pc:sldMk cId="2852076150" sldId="817"/>
            <ac:spMk id="5" creationId="{00000000-0000-0000-0000-000000000000}"/>
          </ac:spMkLst>
        </pc:spChg>
        <pc:spChg chg="mod">
          <ac:chgData name="Ragnhild Halvorsrud" userId="917ea340-fd63-490f-a7db-68428d24cf32" providerId="ADAL" clId="{3F26B701-AADC-4668-AAA4-FB7BA2B947B1}" dt="2020-06-19T17:22:58.395" v="17032" actId="790"/>
          <ac:spMkLst>
            <pc:docMk/>
            <pc:sldMk cId="2852076150" sldId="817"/>
            <ac:spMk id="11" creationId="{00000000-0000-0000-0000-000000000000}"/>
          </ac:spMkLst>
        </pc:spChg>
        <pc:spChg chg="mod">
          <ac:chgData name="Ragnhild Halvorsrud" userId="917ea340-fd63-490f-a7db-68428d24cf32" providerId="ADAL" clId="{3F26B701-AADC-4668-AAA4-FB7BA2B947B1}" dt="2020-06-19T17:22:58.396" v="17033" actId="790"/>
          <ac:spMkLst>
            <pc:docMk/>
            <pc:sldMk cId="2852076150" sldId="817"/>
            <ac:spMk id="14" creationId="{00000000-0000-0000-0000-000000000000}"/>
          </ac:spMkLst>
        </pc:spChg>
        <pc:spChg chg="mod">
          <ac:chgData name="Ragnhild Halvorsrud" userId="917ea340-fd63-490f-a7db-68428d24cf32" providerId="ADAL" clId="{3F26B701-AADC-4668-AAA4-FB7BA2B947B1}" dt="2020-06-19T17:23:08.414" v="17090"/>
          <ac:spMkLst>
            <pc:docMk/>
            <pc:sldMk cId="2852076150" sldId="817"/>
            <ac:spMk id="29" creationId="{00000000-0000-0000-0000-000000000000}"/>
          </ac:spMkLst>
        </pc:spChg>
        <pc:spChg chg="mod">
          <ac:chgData name="Ragnhild Halvorsrud" userId="917ea340-fd63-490f-a7db-68428d24cf32" providerId="ADAL" clId="{3F26B701-AADC-4668-AAA4-FB7BA2B947B1}" dt="2020-06-19T17:22:58.404" v="17035" actId="790"/>
          <ac:spMkLst>
            <pc:docMk/>
            <pc:sldMk cId="2852076150" sldId="817"/>
            <ac:spMk id="30" creationId="{00000000-0000-0000-0000-000000000000}"/>
          </ac:spMkLst>
        </pc:spChg>
        <pc:spChg chg="mod">
          <ac:chgData name="Ragnhild Halvorsrud" userId="917ea340-fd63-490f-a7db-68428d24cf32" providerId="ADAL" clId="{3F26B701-AADC-4668-AAA4-FB7BA2B947B1}" dt="2020-06-19T17:22:58.407" v="17036" actId="790"/>
          <ac:spMkLst>
            <pc:docMk/>
            <pc:sldMk cId="2852076150" sldId="817"/>
            <ac:spMk id="31" creationId="{00000000-0000-0000-0000-000000000000}"/>
          </ac:spMkLst>
        </pc:spChg>
        <pc:spChg chg="mod">
          <ac:chgData name="Ragnhild Halvorsrud" userId="917ea340-fd63-490f-a7db-68428d24cf32" providerId="ADAL" clId="{3F26B701-AADC-4668-AAA4-FB7BA2B947B1}" dt="2020-06-19T17:22:58.409" v="17037" actId="790"/>
          <ac:spMkLst>
            <pc:docMk/>
            <pc:sldMk cId="2852076150" sldId="817"/>
            <ac:spMk id="32" creationId="{00000000-0000-0000-0000-000000000000}"/>
          </ac:spMkLst>
        </pc:spChg>
        <pc:spChg chg="mod">
          <ac:chgData name="Ragnhild Halvorsrud" userId="917ea340-fd63-490f-a7db-68428d24cf32" providerId="ADAL" clId="{3F26B701-AADC-4668-AAA4-FB7BA2B947B1}" dt="2020-06-19T17:22:58.411" v="17038" actId="790"/>
          <ac:spMkLst>
            <pc:docMk/>
            <pc:sldMk cId="2852076150" sldId="817"/>
            <ac:spMk id="33" creationId="{00000000-0000-0000-0000-000000000000}"/>
          </ac:spMkLst>
        </pc:spChg>
        <pc:spChg chg="mod">
          <ac:chgData name="Ragnhild Halvorsrud" userId="917ea340-fd63-490f-a7db-68428d24cf32" providerId="ADAL" clId="{3F26B701-AADC-4668-AAA4-FB7BA2B947B1}" dt="2020-06-19T17:22:58.413" v="17039" actId="790"/>
          <ac:spMkLst>
            <pc:docMk/>
            <pc:sldMk cId="2852076150" sldId="817"/>
            <ac:spMk id="34" creationId="{00000000-0000-0000-0000-000000000000}"/>
          </ac:spMkLst>
        </pc:spChg>
        <pc:spChg chg="mod">
          <ac:chgData name="Ragnhild Halvorsrud" userId="917ea340-fd63-490f-a7db-68428d24cf32" providerId="ADAL" clId="{3F26B701-AADC-4668-AAA4-FB7BA2B947B1}" dt="2020-06-19T17:22:58.416" v="17040" actId="790"/>
          <ac:spMkLst>
            <pc:docMk/>
            <pc:sldMk cId="2852076150" sldId="817"/>
            <ac:spMk id="37" creationId="{00000000-0000-0000-0000-000000000000}"/>
          </ac:spMkLst>
        </pc:spChg>
        <pc:spChg chg="mod">
          <ac:chgData name="Ragnhild Halvorsrud" userId="917ea340-fd63-490f-a7db-68428d24cf32" providerId="ADAL" clId="{3F26B701-AADC-4668-AAA4-FB7BA2B947B1}" dt="2020-06-19T17:22:58.419" v="17041" actId="790"/>
          <ac:spMkLst>
            <pc:docMk/>
            <pc:sldMk cId="2852076150" sldId="817"/>
            <ac:spMk id="38" creationId="{00000000-0000-0000-0000-000000000000}"/>
          </ac:spMkLst>
        </pc:spChg>
        <pc:spChg chg="mod">
          <ac:chgData name="Ragnhild Halvorsrud" userId="917ea340-fd63-490f-a7db-68428d24cf32" providerId="ADAL" clId="{3F26B701-AADC-4668-AAA4-FB7BA2B947B1}" dt="2020-06-19T17:22:58.423" v="17042" actId="790"/>
          <ac:spMkLst>
            <pc:docMk/>
            <pc:sldMk cId="2852076150" sldId="817"/>
            <ac:spMk id="39" creationId="{00000000-0000-0000-0000-000000000000}"/>
          </ac:spMkLst>
        </pc:spChg>
        <pc:spChg chg="mod">
          <ac:chgData name="Ragnhild Halvorsrud" userId="917ea340-fd63-490f-a7db-68428d24cf32" providerId="ADAL" clId="{3F26B701-AADC-4668-AAA4-FB7BA2B947B1}" dt="2020-06-19T17:22:58.426" v="17043" actId="790"/>
          <ac:spMkLst>
            <pc:docMk/>
            <pc:sldMk cId="2852076150" sldId="817"/>
            <ac:spMk id="40" creationId="{00000000-0000-0000-0000-000000000000}"/>
          </ac:spMkLst>
        </pc:spChg>
        <pc:spChg chg="mod">
          <ac:chgData name="Ragnhild Halvorsrud" userId="917ea340-fd63-490f-a7db-68428d24cf32" providerId="ADAL" clId="{3F26B701-AADC-4668-AAA4-FB7BA2B947B1}" dt="2020-06-19T17:22:58.428" v="17044" actId="790"/>
          <ac:spMkLst>
            <pc:docMk/>
            <pc:sldMk cId="2852076150" sldId="817"/>
            <ac:spMk id="41" creationId="{00000000-0000-0000-0000-000000000000}"/>
          </ac:spMkLst>
        </pc:spChg>
        <pc:spChg chg="mod">
          <ac:chgData name="Ragnhild Halvorsrud" userId="917ea340-fd63-490f-a7db-68428d24cf32" providerId="ADAL" clId="{3F26B701-AADC-4668-AAA4-FB7BA2B947B1}" dt="2020-06-19T17:22:58.430" v="17045" actId="790"/>
          <ac:spMkLst>
            <pc:docMk/>
            <pc:sldMk cId="2852076150" sldId="817"/>
            <ac:spMk id="42" creationId="{00000000-0000-0000-0000-000000000000}"/>
          </ac:spMkLst>
        </pc:spChg>
        <pc:spChg chg="mod">
          <ac:chgData name="Ragnhild Halvorsrud" userId="917ea340-fd63-490f-a7db-68428d24cf32" providerId="ADAL" clId="{3F26B701-AADC-4668-AAA4-FB7BA2B947B1}" dt="2020-06-19T17:22:58.432" v="17046" actId="790"/>
          <ac:spMkLst>
            <pc:docMk/>
            <pc:sldMk cId="2852076150" sldId="817"/>
            <ac:spMk id="43" creationId="{00000000-0000-0000-0000-000000000000}"/>
          </ac:spMkLst>
        </pc:spChg>
        <pc:spChg chg="mod">
          <ac:chgData name="Ragnhild Halvorsrud" userId="917ea340-fd63-490f-a7db-68428d24cf32" providerId="ADAL" clId="{3F26B701-AADC-4668-AAA4-FB7BA2B947B1}" dt="2020-06-19T17:22:58.434" v="17047" actId="790"/>
          <ac:spMkLst>
            <pc:docMk/>
            <pc:sldMk cId="2852076150" sldId="817"/>
            <ac:spMk id="44" creationId="{00000000-0000-0000-0000-000000000000}"/>
          </ac:spMkLst>
        </pc:spChg>
        <pc:spChg chg="mod">
          <ac:chgData name="Ragnhild Halvorsrud" userId="917ea340-fd63-490f-a7db-68428d24cf32" providerId="ADAL" clId="{3F26B701-AADC-4668-AAA4-FB7BA2B947B1}" dt="2020-06-19T17:22:58.435" v="17048" actId="790"/>
          <ac:spMkLst>
            <pc:docMk/>
            <pc:sldMk cId="2852076150" sldId="817"/>
            <ac:spMk id="45" creationId="{00000000-0000-0000-0000-000000000000}"/>
          </ac:spMkLst>
        </pc:spChg>
        <pc:spChg chg="mod">
          <ac:chgData name="Ragnhild Halvorsrud" userId="917ea340-fd63-490f-a7db-68428d24cf32" providerId="ADAL" clId="{3F26B701-AADC-4668-AAA4-FB7BA2B947B1}" dt="2020-06-19T17:22:58.439" v="17049" actId="790"/>
          <ac:spMkLst>
            <pc:docMk/>
            <pc:sldMk cId="2852076150" sldId="817"/>
            <ac:spMk id="46" creationId="{00000000-0000-0000-0000-000000000000}"/>
          </ac:spMkLst>
        </pc:spChg>
        <pc:spChg chg="mod">
          <ac:chgData name="Ragnhild Halvorsrud" userId="917ea340-fd63-490f-a7db-68428d24cf32" providerId="ADAL" clId="{3F26B701-AADC-4668-AAA4-FB7BA2B947B1}" dt="2020-06-19T17:22:58.442" v="17050" actId="790"/>
          <ac:spMkLst>
            <pc:docMk/>
            <pc:sldMk cId="2852076150" sldId="817"/>
            <ac:spMk id="47" creationId="{00000000-0000-0000-0000-000000000000}"/>
          </ac:spMkLst>
        </pc:spChg>
        <pc:spChg chg="mod">
          <ac:chgData name="Ragnhild Halvorsrud" userId="917ea340-fd63-490f-a7db-68428d24cf32" providerId="ADAL" clId="{3F26B701-AADC-4668-AAA4-FB7BA2B947B1}" dt="2020-06-19T17:22:58.444" v="17051" actId="790"/>
          <ac:spMkLst>
            <pc:docMk/>
            <pc:sldMk cId="2852076150" sldId="817"/>
            <ac:spMk id="48" creationId="{00000000-0000-0000-0000-000000000000}"/>
          </ac:spMkLst>
        </pc:spChg>
        <pc:spChg chg="mod">
          <ac:chgData name="Ragnhild Halvorsrud" userId="917ea340-fd63-490f-a7db-68428d24cf32" providerId="ADAL" clId="{3F26B701-AADC-4668-AAA4-FB7BA2B947B1}" dt="2020-06-19T17:22:58.448" v="17052" actId="790"/>
          <ac:spMkLst>
            <pc:docMk/>
            <pc:sldMk cId="2852076150" sldId="817"/>
            <ac:spMk id="51" creationId="{00000000-0000-0000-0000-000000000000}"/>
          </ac:spMkLst>
        </pc:spChg>
        <pc:spChg chg="mod">
          <ac:chgData name="Ragnhild Halvorsrud" userId="917ea340-fd63-490f-a7db-68428d24cf32" providerId="ADAL" clId="{3F26B701-AADC-4668-AAA4-FB7BA2B947B1}" dt="2020-06-19T17:22:58.452" v="17053" actId="790"/>
          <ac:spMkLst>
            <pc:docMk/>
            <pc:sldMk cId="2852076150" sldId="817"/>
            <ac:spMk id="53" creationId="{00000000-0000-0000-0000-000000000000}"/>
          </ac:spMkLst>
        </pc:spChg>
        <pc:spChg chg="mod">
          <ac:chgData name="Ragnhild Halvorsrud" userId="917ea340-fd63-490f-a7db-68428d24cf32" providerId="ADAL" clId="{3F26B701-AADC-4668-AAA4-FB7BA2B947B1}" dt="2020-06-19T17:22:58.455" v="17054" actId="790"/>
          <ac:spMkLst>
            <pc:docMk/>
            <pc:sldMk cId="2852076150" sldId="817"/>
            <ac:spMk id="59" creationId="{00000000-0000-0000-0000-000000000000}"/>
          </ac:spMkLst>
        </pc:spChg>
        <pc:spChg chg="mod">
          <ac:chgData name="Ragnhild Halvorsrud" userId="917ea340-fd63-490f-a7db-68428d24cf32" providerId="ADAL" clId="{3F26B701-AADC-4668-AAA4-FB7BA2B947B1}" dt="2020-06-19T17:22:58.457" v="17055" actId="790"/>
          <ac:spMkLst>
            <pc:docMk/>
            <pc:sldMk cId="2852076150" sldId="817"/>
            <ac:spMk id="62" creationId="{00000000-0000-0000-0000-000000000000}"/>
          </ac:spMkLst>
        </pc:spChg>
      </pc:sldChg>
      <pc:sldChg chg="modSp new del mod modNotes">
        <pc:chgData name="Ragnhild Halvorsrud" userId="917ea340-fd63-490f-a7db-68428d24cf32" providerId="ADAL" clId="{3F26B701-AADC-4668-AAA4-FB7BA2B947B1}" dt="2020-06-19T17:16:44.949" v="14662" actId="47"/>
        <pc:sldMkLst>
          <pc:docMk/>
          <pc:sldMk cId="3424103986" sldId="817"/>
        </pc:sldMkLst>
        <pc:spChg chg="mod">
          <ac:chgData name="Ragnhild Halvorsrud" userId="917ea340-fd63-490f-a7db-68428d24cf32" providerId="ADAL" clId="{3F26B701-AADC-4668-AAA4-FB7BA2B947B1}" dt="2020-06-19T17:16:28.716" v="14661" actId="20577"/>
          <ac:spMkLst>
            <pc:docMk/>
            <pc:sldMk cId="3424103986" sldId="817"/>
            <ac:spMk id="2" creationId="{B0CA374B-A2EF-4FAA-A829-82FE40BB484F}"/>
          </ac:spMkLst>
        </pc:spChg>
        <pc:spChg chg="mod">
          <ac:chgData name="Ragnhild Halvorsrud" userId="917ea340-fd63-490f-a7db-68428d24cf32" providerId="ADAL" clId="{3F26B701-AADC-4668-AAA4-FB7BA2B947B1}" dt="2020-06-19T17:16:18.754" v="14644" actId="790"/>
          <ac:spMkLst>
            <pc:docMk/>
            <pc:sldMk cId="3424103986" sldId="817"/>
            <ac:spMk id="3" creationId="{A3D6C21F-5190-4F48-923E-83D95C45F5A9}"/>
          </ac:spMkLst>
        </pc:spChg>
      </pc:sldChg>
      <pc:sldChg chg="addSp delSp modSp add mod ord modNotes">
        <pc:chgData name="Ragnhild Halvorsrud" userId="917ea340-fd63-490f-a7db-68428d24cf32" providerId="ADAL" clId="{3F26B701-AADC-4668-AAA4-FB7BA2B947B1}" dt="2020-06-19T17:28:09.679" v="17378" actId="14100"/>
        <pc:sldMkLst>
          <pc:docMk/>
          <pc:sldMk cId="2291341939" sldId="818"/>
        </pc:sldMkLst>
        <pc:spChg chg="mod">
          <ac:chgData name="Ragnhild Halvorsrud" userId="917ea340-fd63-490f-a7db-68428d24cf32" providerId="ADAL" clId="{3F26B701-AADC-4668-AAA4-FB7BA2B947B1}" dt="2020-06-19T17:23:48.658" v="17119" actId="20577"/>
          <ac:spMkLst>
            <pc:docMk/>
            <pc:sldMk cId="2291341939" sldId="818"/>
            <ac:spMk id="2" creationId="{00000000-0000-0000-0000-000000000000}"/>
          </ac:spMkLst>
        </pc:spChg>
        <pc:spChg chg="mod">
          <ac:chgData name="Ragnhild Halvorsrud" userId="917ea340-fd63-490f-a7db-68428d24cf32" providerId="ADAL" clId="{3F26B701-AADC-4668-AAA4-FB7BA2B947B1}" dt="2020-06-19T17:26:20.977" v="17177" actId="14100"/>
          <ac:spMkLst>
            <pc:docMk/>
            <pc:sldMk cId="2291341939" sldId="818"/>
            <ac:spMk id="3" creationId="{00000000-0000-0000-0000-000000000000}"/>
          </ac:spMkLst>
        </pc:spChg>
        <pc:spChg chg="mod">
          <ac:chgData name="Ragnhild Halvorsrud" userId="917ea340-fd63-490f-a7db-68428d24cf32" providerId="ADAL" clId="{3F26B701-AADC-4668-AAA4-FB7BA2B947B1}" dt="2020-06-19T17:23:06.793" v="17062" actId="790"/>
          <ac:spMkLst>
            <pc:docMk/>
            <pc:sldMk cId="2291341939" sldId="818"/>
            <ac:spMk id="4" creationId="{00000000-0000-0000-0000-000000000000}"/>
          </ac:spMkLst>
        </pc:spChg>
        <pc:spChg chg="mod">
          <ac:chgData name="Ragnhild Halvorsrud" userId="917ea340-fd63-490f-a7db-68428d24cf32" providerId="ADAL" clId="{3F26B701-AADC-4668-AAA4-FB7BA2B947B1}" dt="2020-06-19T17:23:06.795" v="17063" actId="790"/>
          <ac:spMkLst>
            <pc:docMk/>
            <pc:sldMk cId="2291341939" sldId="818"/>
            <ac:spMk id="5" creationId="{00000000-0000-0000-0000-000000000000}"/>
          </ac:spMkLst>
        </pc:spChg>
        <pc:spChg chg="mod">
          <ac:chgData name="Ragnhild Halvorsrud" userId="917ea340-fd63-490f-a7db-68428d24cf32" providerId="ADAL" clId="{3F26B701-AADC-4668-AAA4-FB7BA2B947B1}" dt="2020-06-19T17:23:06.797" v="17064" actId="790"/>
          <ac:spMkLst>
            <pc:docMk/>
            <pc:sldMk cId="2291341939" sldId="818"/>
            <ac:spMk id="11" creationId="{00000000-0000-0000-0000-000000000000}"/>
          </ac:spMkLst>
        </pc:spChg>
        <pc:spChg chg="mod">
          <ac:chgData name="Ragnhild Halvorsrud" userId="917ea340-fd63-490f-a7db-68428d24cf32" providerId="ADAL" clId="{3F26B701-AADC-4668-AAA4-FB7BA2B947B1}" dt="2020-06-19T17:23:06.801" v="17065" actId="790"/>
          <ac:spMkLst>
            <pc:docMk/>
            <pc:sldMk cId="2291341939" sldId="818"/>
            <ac:spMk id="14" creationId="{00000000-0000-0000-0000-000000000000}"/>
          </ac:spMkLst>
        </pc:spChg>
        <pc:spChg chg="mod">
          <ac:chgData name="Ragnhild Halvorsrud" userId="917ea340-fd63-490f-a7db-68428d24cf32" providerId="ADAL" clId="{3F26B701-AADC-4668-AAA4-FB7BA2B947B1}" dt="2020-06-19T17:23:37.970" v="17096"/>
          <ac:spMkLst>
            <pc:docMk/>
            <pc:sldMk cId="2291341939" sldId="818"/>
            <ac:spMk id="29"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0"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1"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2"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3"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4"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7"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8"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39"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0"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1"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2"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3"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4"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5"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6"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7" creationId="{00000000-0000-0000-0000-000000000000}"/>
          </ac:spMkLst>
        </pc:spChg>
        <pc:spChg chg="del mod">
          <ac:chgData name="Ragnhild Halvorsrud" userId="917ea340-fd63-490f-a7db-68428d24cf32" providerId="ADAL" clId="{3F26B701-AADC-4668-AAA4-FB7BA2B947B1}" dt="2020-06-19T17:24:36.913" v="17120" actId="478"/>
          <ac:spMkLst>
            <pc:docMk/>
            <pc:sldMk cId="2291341939" sldId="818"/>
            <ac:spMk id="48"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49" creationId="{F4AACD52-572A-47CE-BF5E-7F5D2BF96C05}"/>
          </ac:spMkLst>
        </pc:spChg>
        <pc:spChg chg="del mod">
          <ac:chgData name="Ragnhild Halvorsrud" userId="917ea340-fd63-490f-a7db-68428d24cf32" providerId="ADAL" clId="{3F26B701-AADC-4668-AAA4-FB7BA2B947B1}" dt="2020-06-19T17:24:36.913" v="17120" actId="478"/>
          <ac:spMkLst>
            <pc:docMk/>
            <pc:sldMk cId="2291341939" sldId="818"/>
            <ac:spMk id="51" creationId="{00000000-0000-0000-0000-000000000000}"/>
          </ac:spMkLst>
        </pc:spChg>
        <pc:spChg chg="mod">
          <ac:chgData name="Ragnhild Halvorsrud" userId="917ea340-fd63-490f-a7db-68428d24cf32" providerId="ADAL" clId="{3F26B701-AADC-4668-AAA4-FB7BA2B947B1}" dt="2020-06-19T17:23:06.840" v="17085" actId="790"/>
          <ac:spMkLst>
            <pc:docMk/>
            <pc:sldMk cId="2291341939" sldId="818"/>
            <ac:spMk id="53"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57" creationId="{2E5A3FB1-6053-48D5-B6FB-14D39C392FD6}"/>
          </ac:spMkLst>
        </pc:spChg>
        <pc:spChg chg="mod">
          <ac:chgData name="Ragnhild Halvorsrud" userId="917ea340-fd63-490f-a7db-68428d24cf32" providerId="ADAL" clId="{3F26B701-AADC-4668-AAA4-FB7BA2B947B1}" dt="2020-06-19T17:23:06.842" v="17086" actId="790"/>
          <ac:spMkLst>
            <pc:docMk/>
            <pc:sldMk cId="2291341939" sldId="818"/>
            <ac:spMk id="59"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61" creationId="{31E20D41-4E93-4004-86E2-CE39C0C844C9}"/>
          </ac:spMkLst>
        </pc:spChg>
        <pc:spChg chg="del mod">
          <ac:chgData name="Ragnhild Halvorsrud" userId="917ea340-fd63-490f-a7db-68428d24cf32" providerId="ADAL" clId="{3F26B701-AADC-4668-AAA4-FB7BA2B947B1}" dt="2020-06-19T17:24:36.913" v="17120" actId="478"/>
          <ac:spMkLst>
            <pc:docMk/>
            <pc:sldMk cId="2291341939" sldId="818"/>
            <ac:spMk id="62" creationId="{00000000-0000-0000-0000-000000000000}"/>
          </ac:spMkLst>
        </pc:spChg>
        <pc:spChg chg="add del mod">
          <ac:chgData name="Ragnhild Halvorsrud" userId="917ea340-fd63-490f-a7db-68428d24cf32" providerId="ADAL" clId="{3F26B701-AADC-4668-AAA4-FB7BA2B947B1}" dt="2020-06-19T17:24:51.097" v="17124"/>
          <ac:spMkLst>
            <pc:docMk/>
            <pc:sldMk cId="2291341939" sldId="818"/>
            <ac:spMk id="63" creationId="{99AD32F8-8E72-49F3-BA6F-B7CB9D19DC93}"/>
          </ac:spMkLst>
        </pc:spChg>
        <pc:spChg chg="add del mod">
          <ac:chgData name="Ragnhild Halvorsrud" userId="917ea340-fd63-490f-a7db-68428d24cf32" providerId="ADAL" clId="{3F26B701-AADC-4668-AAA4-FB7BA2B947B1}" dt="2020-06-19T17:24:51.097" v="17124"/>
          <ac:spMkLst>
            <pc:docMk/>
            <pc:sldMk cId="2291341939" sldId="818"/>
            <ac:spMk id="64" creationId="{A439E48C-A855-4917-BAAA-A3A1AD0EDC16}"/>
          </ac:spMkLst>
        </pc:spChg>
        <pc:spChg chg="add del mod">
          <ac:chgData name="Ragnhild Halvorsrud" userId="917ea340-fd63-490f-a7db-68428d24cf32" providerId="ADAL" clId="{3F26B701-AADC-4668-AAA4-FB7BA2B947B1}" dt="2020-06-19T17:24:51.097" v="17124"/>
          <ac:spMkLst>
            <pc:docMk/>
            <pc:sldMk cId="2291341939" sldId="818"/>
            <ac:spMk id="67" creationId="{D86994FA-0693-421F-B057-AD2A90B7E102}"/>
          </ac:spMkLst>
        </pc:spChg>
        <pc:spChg chg="add del mod">
          <ac:chgData name="Ragnhild Halvorsrud" userId="917ea340-fd63-490f-a7db-68428d24cf32" providerId="ADAL" clId="{3F26B701-AADC-4668-AAA4-FB7BA2B947B1}" dt="2020-06-19T17:24:51.097" v="17124"/>
          <ac:spMkLst>
            <pc:docMk/>
            <pc:sldMk cId="2291341939" sldId="818"/>
            <ac:spMk id="68" creationId="{AF499297-B037-46EE-8727-D2340BA6A7D4}"/>
          </ac:spMkLst>
        </pc:spChg>
        <pc:spChg chg="add del mod">
          <ac:chgData name="Ragnhild Halvorsrud" userId="917ea340-fd63-490f-a7db-68428d24cf32" providerId="ADAL" clId="{3F26B701-AADC-4668-AAA4-FB7BA2B947B1}" dt="2020-06-19T17:24:51.097" v="17124"/>
          <ac:spMkLst>
            <pc:docMk/>
            <pc:sldMk cId="2291341939" sldId="818"/>
            <ac:spMk id="69" creationId="{D887326F-4BDB-46F7-B5A0-D3E00E91FD6E}"/>
          </ac:spMkLst>
        </pc:spChg>
        <pc:spChg chg="add del mod">
          <ac:chgData name="Ragnhild Halvorsrud" userId="917ea340-fd63-490f-a7db-68428d24cf32" providerId="ADAL" clId="{3F26B701-AADC-4668-AAA4-FB7BA2B947B1}" dt="2020-06-19T17:24:51.097" v="17124"/>
          <ac:spMkLst>
            <pc:docMk/>
            <pc:sldMk cId="2291341939" sldId="818"/>
            <ac:spMk id="70" creationId="{F7771CB4-D022-4682-B6C9-22106E918081}"/>
          </ac:spMkLst>
        </pc:spChg>
        <pc:spChg chg="add del mod">
          <ac:chgData name="Ragnhild Halvorsrud" userId="917ea340-fd63-490f-a7db-68428d24cf32" providerId="ADAL" clId="{3F26B701-AADC-4668-AAA4-FB7BA2B947B1}" dt="2020-06-19T17:24:51.097" v="17124"/>
          <ac:spMkLst>
            <pc:docMk/>
            <pc:sldMk cId="2291341939" sldId="818"/>
            <ac:spMk id="71" creationId="{E900A769-3AF1-4491-BF6E-8B51B4AE2D36}"/>
          </ac:spMkLst>
        </pc:spChg>
        <pc:spChg chg="add del mod">
          <ac:chgData name="Ragnhild Halvorsrud" userId="917ea340-fd63-490f-a7db-68428d24cf32" providerId="ADAL" clId="{3F26B701-AADC-4668-AAA4-FB7BA2B947B1}" dt="2020-06-19T17:24:51.097" v="17124"/>
          <ac:spMkLst>
            <pc:docMk/>
            <pc:sldMk cId="2291341939" sldId="818"/>
            <ac:spMk id="72" creationId="{25D7273C-F3AA-4961-ACB9-9B4BB66C99AC}"/>
          </ac:spMkLst>
        </pc:spChg>
        <pc:spChg chg="add del mod">
          <ac:chgData name="Ragnhild Halvorsrud" userId="917ea340-fd63-490f-a7db-68428d24cf32" providerId="ADAL" clId="{3F26B701-AADC-4668-AAA4-FB7BA2B947B1}" dt="2020-06-19T17:24:51.097" v="17124"/>
          <ac:spMkLst>
            <pc:docMk/>
            <pc:sldMk cId="2291341939" sldId="818"/>
            <ac:spMk id="73" creationId="{08B286C6-F9CD-4EEF-91B4-CA2359C695EB}"/>
          </ac:spMkLst>
        </pc:spChg>
        <pc:spChg chg="add del mod">
          <ac:chgData name="Ragnhild Halvorsrud" userId="917ea340-fd63-490f-a7db-68428d24cf32" providerId="ADAL" clId="{3F26B701-AADC-4668-AAA4-FB7BA2B947B1}" dt="2020-06-19T17:24:51.097" v="17124"/>
          <ac:spMkLst>
            <pc:docMk/>
            <pc:sldMk cId="2291341939" sldId="818"/>
            <ac:spMk id="74" creationId="{80D7619C-DE70-492F-9F95-4D0ADC30DC0D}"/>
          </ac:spMkLst>
        </pc:spChg>
        <pc:spChg chg="add del mod">
          <ac:chgData name="Ragnhild Halvorsrud" userId="917ea340-fd63-490f-a7db-68428d24cf32" providerId="ADAL" clId="{3F26B701-AADC-4668-AAA4-FB7BA2B947B1}" dt="2020-06-19T17:24:51.097" v="17124"/>
          <ac:spMkLst>
            <pc:docMk/>
            <pc:sldMk cId="2291341939" sldId="818"/>
            <ac:spMk id="75" creationId="{D2A4C581-A428-4698-9BE3-BC99BCE15BC5}"/>
          </ac:spMkLst>
        </pc:spChg>
        <pc:spChg chg="add del mod">
          <ac:chgData name="Ragnhild Halvorsrud" userId="917ea340-fd63-490f-a7db-68428d24cf32" providerId="ADAL" clId="{3F26B701-AADC-4668-AAA4-FB7BA2B947B1}" dt="2020-06-19T17:24:51.097" v="17124"/>
          <ac:spMkLst>
            <pc:docMk/>
            <pc:sldMk cId="2291341939" sldId="818"/>
            <ac:spMk id="76" creationId="{CC806BB5-54A8-4765-BC58-E9F6E95272BC}"/>
          </ac:spMkLst>
        </pc:spChg>
        <pc:spChg chg="add del mod">
          <ac:chgData name="Ragnhild Halvorsrud" userId="917ea340-fd63-490f-a7db-68428d24cf32" providerId="ADAL" clId="{3F26B701-AADC-4668-AAA4-FB7BA2B947B1}" dt="2020-06-19T17:24:51.097" v="17124"/>
          <ac:spMkLst>
            <pc:docMk/>
            <pc:sldMk cId="2291341939" sldId="818"/>
            <ac:spMk id="77" creationId="{E3D49173-4EF3-4E1E-B717-73CAA1872A78}"/>
          </ac:spMkLst>
        </pc:spChg>
        <pc:spChg chg="add del mod">
          <ac:chgData name="Ragnhild Halvorsrud" userId="917ea340-fd63-490f-a7db-68428d24cf32" providerId="ADAL" clId="{3F26B701-AADC-4668-AAA4-FB7BA2B947B1}" dt="2020-06-19T17:24:51.097" v="17124"/>
          <ac:spMkLst>
            <pc:docMk/>
            <pc:sldMk cId="2291341939" sldId="818"/>
            <ac:spMk id="78" creationId="{5444F972-CFD0-41AA-BDC6-4629805271DF}"/>
          </ac:spMkLst>
        </pc:spChg>
        <pc:spChg chg="add del mod">
          <ac:chgData name="Ragnhild Halvorsrud" userId="917ea340-fd63-490f-a7db-68428d24cf32" providerId="ADAL" clId="{3F26B701-AADC-4668-AAA4-FB7BA2B947B1}" dt="2020-06-19T17:24:51.097" v="17124"/>
          <ac:spMkLst>
            <pc:docMk/>
            <pc:sldMk cId="2291341939" sldId="818"/>
            <ac:spMk id="80" creationId="{D501651B-7639-43D1-8DBC-A362D94D34C1}"/>
          </ac:spMkLst>
        </pc:spChg>
        <pc:spChg chg="mod">
          <ac:chgData name="Ragnhild Halvorsrud" userId="917ea340-fd63-490f-a7db-68428d24cf32" providerId="ADAL" clId="{3F26B701-AADC-4668-AAA4-FB7BA2B947B1}" dt="2020-06-19T17:24:47.004" v="17121"/>
          <ac:spMkLst>
            <pc:docMk/>
            <pc:sldMk cId="2291341939" sldId="818"/>
            <ac:spMk id="82" creationId="{A0D79DBA-9876-4241-8162-5835C6F619AB}"/>
          </ac:spMkLst>
        </pc:spChg>
        <pc:spChg chg="mod">
          <ac:chgData name="Ragnhild Halvorsrud" userId="917ea340-fd63-490f-a7db-68428d24cf32" providerId="ADAL" clId="{3F26B701-AADC-4668-AAA4-FB7BA2B947B1}" dt="2020-06-19T17:24:47.004" v="17121"/>
          <ac:spMkLst>
            <pc:docMk/>
            <pc:sldMk cId="2291341939" sldId="818"/>
            <ac:spMk id="87" creationId="{AD344273-56D5-4990-8D2D-83D0E2C6A7D7}"/>
          </ac:spMkLst>
        </pc:spChg>
        <pc:spChg chg="add del mod">
          <ac:chgData name="Ragnhild Halvorsrud" userId="917ea340-fd63-490f-a7db-68428d24cf32" providerId="ADAL" clId="{3F26B701-AADC-4668-AAA4-FB7BA2B947B1}" dt="2020-06-19T17:24:51.097" v="17124"/>
          <ac:spMkLst>
            <pc:docMk/>
            <pc:sldMk cId="2291341939" sldId="818"/>
            <ac:spMk id="89" creationId="{3D676D24-7AFD-41E2-942A-F4007746226F}"/>
          </ac:spMkLst>
        </pc:spChg>
        <pc:spChg chg="add mod">
          <ac:chgData name="Ragnhild Halvorsrud" userId="917ea340-fd63-490f-a7db-68428d24cf32" providerId="ADAL" clId="{3F26B701-AADC-4668-AAA4-FB7BA2B947B1}" dt="2020-06-19T17:24:57.327" v="17126" actId="1076"/>
          <ac:spMkLst>
            <pc:docMk/>
            <pc:sldMk cId="2291341939" sldId="818"/>
            <ac:spMk id="90" creationId="{9BBE918A-F742-4E3D-B8B4-7F9B8F60F0D6}"/>
          </ac:spMkLst>
        </pc:spChg>
        <pc:spChg chg="add mod">
          <ac:chgData name="Ragnhild Halvorsrud" userId="917ea340-fd63-490f-a7db-68428d24cf32" providerId="ADAL" clId="{3F26B701-AADC-4668-AAA4-FB7BA2B947B1}" dt="2020-06-19T17:24:57.327" v="17126" actId="1076"/>
          <ac:spMkLst>
            <pc:docMk/>
            <pc:sldMk cId="2291341939" sldId="818"/>
            <ac:spMk id="91" creationId="{F92D4C85-E4C7-44A7-B067-E37F5B86CDC6}"/>
          </ac:spMkLst>
        </pc:spChg>
        <pc:spChg chg="add mod">
          <ac:chgData name="Ragnhild Halvorsrud" userId="917ea340-fd63-490f-a7db-68428d24cf32" providerId="ADAL" clId="{3F26B701-AADC-4668-AAA4-FB7BA2B947B1}" dt="2020-06-19T17:24:57.327" v="17126" actId="1076"/>
          <ac:spMkLst>
            <pc:docMk/>
            <pc:sldMk cId="2291341939" sldId="818"/>
            <ac:spMk id="92" creationId="{B6CA42B7-8CE2-4238-970D-350937A48198}"/>
          </ac:spMkLst>
        </pc:spChg>
        <pc:spChg chg="add mod">
          <ac:chgData name="Ragnhild Halvorsrud" userId="917ea340-fd63-490f-a7db-68428d24cf32" providerId="ADAL" clId="{3F26B701-AADC-4668-AAA4-FB7BA2B947B1}" dt="2020-06-19T17:24:57.327" v="17126" actId="1076"/>
          <ac:spMkLst>
            <pc:docMk/>
            <pc:sldMk cId="2291341939" sldId="818"/>
            <ac:spMk id="93" creationId="{532D1E97-15C4-4A7D-B9F2-6C84DFC36AB6}"/>
          </ac:spMkLst>
        </pc:spChg>
        <pc:spChg chg="add mod">
          <ac:chgData name="Ragnhild Halvorsrud" userId="917ea340-fd63-490f-a7db-68428d24cf32" providerId="ADAL" clId="{3F26B701-AADC-4668-AAA4-FB7BA2B947B1}" dt="2020-06-19T17:24:57.327" v="17126" actId="1076"/>
          <ac:spMkLst>
            <pc:docMk/>
            <pc:sldMk cId="2291341939" sldId="818"/>
            <ac:spMk id="94" creationId="{32D02293-D6CB-4D79-9FA4-BA13FCFEB9E4}"/>
          </ac:spMkLst>
        </pc:spChg>
        <pc:spChg chg="add mod">
          <ac:chgData name="Ragnhild Halvorsrud" userId="917ea340-fd63-490f-a7db-68428d24cf32" providerId="ADAL" clId="{3F26B701-AADC-4668-AAA4-FB7BA2B947B1}" dt="2020-06-19T17:24:57.327" v="17126" actId="1076"/>
          <ac:spMkLst>
            <pc:docMk/>
            <pc:sldMk cId="2291341939" sldId="818"/>
            <ac:spMk id="97" creationId="{419C616A-2079-44FC-9E59-B4FEB9DD69B9}"/>
          </ac:spMkLst>
        </pc:spChg>
        <pc:spChg chg="add mod">
          <ac:chgData name="Ragnhild Halvorsrud" userId="917ea340-fd63-490f-a7db-68428d24cf32" providerId="ADAL" clId="{3F26B701-AADC-4668-AAA4-FB7BA2B947B1}" dt="2020-06-19T17:24:57.327" v="17126" actId="1076"/>
          <ac:spMkLst>
            <pc:docMk/>
            <pc:sldMk cId="2291341939" sldId="818"/>
            <ac:spMk id="98" creationId="{E58FB0D8-6372-43FA-927D-1BE2C37DDD78}"/>
          </ac:spMkLst>
        </pc:spChg>
        <pc:spChg chg="add mod">
          <ac:chgData name="Ragnhild Halvorsrud" userId="917ea340-fd63-490f-a7db-68428d24cf32" providerId="ADAL" clId="{3F26B701-AADC-4668-AAA4-FB7BA2B947B1}" dt="2020-06-19T17:24:57.327" v="17126" actId="1076"/>
          <ac:spMkLst>
            <pc:docMk/>
            <pc:sldMk cId="2291341939" sldId="818"/>
            <ac:spMk id="99" creationId="{8BD57449-FC75-4F20-874E-91BE532EB4A1}"/>
          </ac:spMkLst>
        </pc:spChg>
        <pc:spChg chg="add mod">
          <ac:chgData name="Ragnhild Halvorsrud" userId="917ea340-fd63-490f-a7db-68428d24cf32" providerId="ADAL" clId="{3F26B701-AADC-4668-AAA4-FB7BA2B947B1}" dt="2020-06-19T17:24:57.327" v="17126" actId="1076"/>
          <ac:spMkLst>
            <pc:docMk/>
            <pc:sldMk cId="2291341939" sldId="818"/>
            <ac:spMk id="100" creationId="{CC22BC16-9699-4560-B436-E234392CFF83}"/>
          </ac:spMkLst>
        </pc:spChg>
        <pc:spChg chg="add mod">
          <ac:chgData name="Ragnhild Halvorsrud" userId="917ea340-fd63-490f-a7db-68428d24cf32" providerId="ADAL" clId="{3F26B701-AADC-4668-AAA4-FB7BA2B947B1}" dt="2020-06-19T17:24:57.327" v="17126" actId="1076"/>
          <ac:spMkLst>
            <pc:docMk/>
            <pc:sldMk cId="2291341939" sldId="818"/>
            <ac:spMk id="101" creationId="{7BAF3697-5D42-46DB-A0FE-21E19123B063}"/>
          </ac:spMkLst>
        </pc:spChg>
        <pc:spChg chg="add mod">
          <ac:chgData name="Ragnhild Halvorsrud" userId="917ea340-fd63-490f-a7db-68428d24cf32" providerId="ADAL" clId="{3F26B701-AADC-4668-AAA4-FB7BA2B947B1}" dt="2020-06-19T17:24:57.327" v="17126" actId="1076"/>
          <ac:spMkLst>
            <pc:docMk/>
            <pc:sldMk cId="2291341939" sldId="818"/>
            <ac:spMk id="102" creationId="{011A290A-8D8D-4EA0-8036-10D21FD412F3}"/>
          </ac:spMkLst>
        </pc:spChg>
        <pc:spChg chg="add mod">
          <ac:chgData name="Ragnhild Halvorsrud" userId="917ea340-fd63-490f-a7db-68428d24cf32" providerId="ADAL" clId="{3F26B701-AADC-4668-AAA4-FB7BA2B947B1}" dt="2020-06-19T17:24:57.327" v="17126" actId="1076"/>
          <ac:spMkLst>
            <pc:docMk/>
            <pc:sldMk cId="2291341939" sldId="818"/>
            <ac:spMk id="103" creationId="{8D56C199-E7EC-44BF-80D4-B6330E587412}"/>
          </ac:spMkLst>
        </pc:spChg>
        <pc:spChg chg="add mod">
          <ac:chgData name="Ragnhild Halvorsrud" userId="917ea340-fd63-490f-a7db-68428d24cf32" providerId="ADAL" clId="{3F26B701-AADC-4668-AAA4-FB7BA2B947B1}" dt="2020-06-19T17:24:57.327" v="17126" actId="1076"/>
          <ac:spMkLst>
            <pc:docMk/>
            <pc:sldMk cId="2291341939" sldId="818"/>
            <ac:spMk id="104" creationId="{CABC45D6-B85D-4DD6-A75F-2BBEF4B3BF1B}"/>
          </ac:spMkLst>
        </pc:spChg>
        <pc:spChg chg="add mod">
          <ac:chgData name="Ragnhild Halvorsrud" userId="917ea340-fd63-490f-a7db-68428d24cf32" providerId="ADAL" clId="{3F26B701-AADC-4668-AAA4-FB7BA2B947B1}" dt="2020-06-19T17:24:57.327" v="17126" actId="1076"/>
          <ac:spMkLst>
            <pc:docMk/>
            <pc:sldMk cId="2291341939" sldId="818"/>
            <ac:spMk id="105" creationId="{F0E71C75-D213-4265-898B-0CD785A61535}"/>
          </ac:spMkLst>
        </pc:spChg>
        <pc:spChg chg="add mod">
          <ac:chgData name="Ragnhild Halvorsrud" userId="917ea340-fd63-490f-a7db-68428d24cf32" providerId="ADAL" clId="{3F26B701-AADC-4668-AAA4-FB7BA2B947B1}" dt="2020-06-19T17:24:57.327" v="17126" actId="1076"/>
          <ac:spMkLst>
            <pc:docMk/>
            <pc:sldMk cId="2291341939" sldId="818"/>
            <ac:spMk id="106" creationId="{5AEA5C9E-F013-4F27-9BF9-B9D5A3BC3E8B}"/>
          </ac:spMkLst>
        </pc:spChg>
        <pc:spChg chg="add mod">
          <ac:chgData name="Ragnhild Halvorsrud" userId="917ea340-fd63-490f-a7db-68428d24cf32" providerId="ADAL" clId="{3F26B701-AADC-4668-AAA4-FB7BA2B947B1}" dt="2020-06-19T17:24:57.327" v="17126" actId="1076"/>
          <ac:spMkLst>
            <pc:docMk/>
            <pc:sldMk cId="2291341939" sldId="818"/>
            <ac:spMk id="107" creationId="{F785B5CD-F25F-4C69-A338-57C7591FB96C}"/>
          </ac:spMkLst>
        </pc:spChg>
        <pc:spChg chg="add mod">
          <ac:chgData name="Ragnhild Halvorsrud" userId="917ea340-fd63-490f-a7db-68428d24cf32" providerId="ADAL" clId="{3F26B701-AADC-4668-AAA4-FB7BA2B947B1}" dt="2020-06-19T17:24:57.327" v="17126" actId="1076"/>
          <ac:spMkLst>
            <pc:docMk/>
            <pc:sldMk cId="2291341939" sldId="818"/>
            <ac:spMk id="108" creationId="{B4B1FC13-4A90-432E-95F8-2DFDDE662788}"/>
          </ac:spMkLst>
        </pc:spChg>
        <pc:spChg chg="add mod">
          <ac:chgData name="Ragnhild Halvorsrud" userId="917ea340-fd63-490f-a7db-68428d24cf32" providerId="ADAL" clId="{3F26B701-AADC-4668-AAA4-FB7BA2B947B1}" dt="2020-06-19T17:24:57.327" v="17126" actId="1076"/>
          <ac:spMkLst>
            <pc:docMk/>
            <pc:sldMk cId="2291341939" sldId="818"/>
            <ac:spMk id="110" creationId="{5EA381CE-A539-4125-B34B-B9E6775BDE8C}"/>
          </ac:spMkLst>
        </pc:spChg>
        <pc:spChg chg="mod">
          <ac:chgData name="Ragnhild Halvorsrud" userId="917ea340-fd63-490f-a7db-68428d24cf32" providerId="ADAL" clId="{3F26B701-AADC-4668-AAA4-FB7BA2B947B1}" dt="2020-06-19T17:24:51.124" v="17125"/>
          <ac:spMkLst>
            <pc:docMk/>
            <pc:sldMk cId="2291341939" sldId="818"/>
            <ac:spMk id="112" creationId="{E2A58BA7-CFBA-4BB3-B9B7-8161FC07EEE9}"/>
          </ac:spMkLst>
        </pc:spChg>
        <pc:spChg chg="mod">
          <ac:chgData name="Ragnhild Halvorsrud" userId="917ea340-fd63-490f-a7db-68428d24cf32" providerId="ADAL" clId="{3F26B701-AADC-4668-AAA4-FB7BA2B947B1}" dt="2020-06-19T17:24:51.124" v="17125"/>
          <ac:spMkLst>
            <pc:docMk/>
            <pc:sldMk cId="2291341939" sldId="818"/>
            <ac:spMk id="117" creationId="{4B475DDC-BB7E-40A6-8FD7-9B1B7E46F019}"/>
          </ac:spMkLst>
        </pc:spChg>
        <pc:spChg chg="add mod">
          <ac:chgData name="Ragnhild Halvorsrud" userId="917ea340-fd63-490f-a7db-68428d24cf32" providerId="ADAL" clId="{3F26B701-AADC-4668-AAA4-FB7BA2B947B1}" dt="2020-06-19T17:24:57.327" v="17126" actId="1076"/>
          <ac:spMkLst>
            <pc:docMk/>
            <pc:sldMk cId="2291341939" sldId="818"/>
            <ac:spMk id="119" creationId="{DFF8A689-D35B-4578-95C1-0A667238B71D}"/>
          </ac:spMkLst>
        </pc:spChg>
        <pc:spChg chg="add mod">
          <ac:chgData name="Ragnhild Halvorsrud" userId="917ea340-fd63-490f-a7db-68428d24cf32" providerId="ADAL" clId="{3F26B701-AADC-4668-AAA4-FB7BA2B947B1}" dt="2020-06-19T17:28:09.679" v="17378" actId="14100"/>
          <ac:spMkLst>
            <pc:docMk/>
            <pc:sldMk cId="2291341939" sldId="818"/>
            <ac:spMk id="120" creationId="{DC4BEF73-8C68-4210-A130-7EEB782E30FB}"/>
          </ac:spMkLst>
        </pc:spChg>
        <pc:grpChg chg="del">
          <ac:chgData name="Ragnhild Halvorsrud" userId="917ea340-fd63-490f-a7db-68428d24cf32" providerId="ADAL" clId="{3F26B701-AADC-4668-AAA4-FB7BA2B947B1}" dt="2020-06-19T17:24:36.913" v="17120" actId="478"/>
          <ac:grpSpMkLst>
            <pc:docMk/>
            <pc:sldMk cId="2291341939" sldId="818"/>
            <ac:grpSpMk id="52" creationId="{00000000-0000-0000-0000-000000000000}"/>
          </ac:grpSpMkLst>
        </pc:grpChg>
        <pc:grpChg chg="del">
          <ac:chgData name="Ragnhild Halvorsrud" userId="917ea340-fd63-490f-a7db-68428d24cf32" providerId="ADAL" clId="{3F26B701-AADC-4668-AAA4-FB7BA2B947B1}" dt="2020-06-19T17:24:36.913" v="17120" actId="478"/>
          <ac:grpSpMkLst>
            <pc:docMk/>
            <pc:sldMk cId="2291341939" sldId="818"/>
            <ac:grpSpMk id="58" creationId="{00000000-0000-0000-0000-000000000000}"/>
          </ac:grpSpMkLst>
        </pc:grpChg>
        <pc:grpChg chg="add del mod">
          <ac:chgData name="Ragnhild Halvorsrud" userId="917ea340-fd63-490f-a7db-68428d24cf32" providerId="ADAL" clId="{3F26B701-AADC-4668-AAA4-FB7BA2B947B1}" dt="2020-06-19T17:24:51.097" v="17124"/>
          <ac:grpSpMkLst>
            <pc:docMk/>
            <pc:sldMk cId="2291341939" sldId="818"/>
            <ac:grpSpMk id="81" creationId="{E1A6C55D-ACF4-4F97-BA2F-7A25BD202F8E}"/>
          </ac:grpSpMkLst>
        </pc:grpChg>
        <pc:grpChg chg="add del mod">
          <ac:chgData name="Ragnhild Halvorsrud" userId="917ea340-fd63-490f-a7db-68428d24cf32" providerId="ADAL" clId="{3F26B701-AADC-4668-AAA4-FB7BA2B947B1}" dt="2020-06-19T17:24:51.097" v="17124"/>
          <ac:grpSpMkLst>
            <pc:docMk/>
            <pc:sldMk cId="2291341939" sldId="818"/>
            <ac:grpSpMk id="86" creationId="{910EA474-193A-4E3A-978E-523522A74B12}"/>
          </ac:grpSpMkLst>
        </pc:grpChg>
        <pc:grpChg chg="add mod">
          <ac:chgData name="Ragnhild Halvorsrud" userId="917ea340-fd63-490f-a7db-68428d24cf32" providerId="ADAL" clId="{3F26B701-AADC-4668-AAA4-FB7BA2B947B1}" dt="2020-06-19T17:24:57.327" v="17126" actId="1076"/>
          <ac:grpSpMkLst>
            <pc:docMk/>
            <pc:sldMk cId="2291341939" sldId="818"/>
            <ac:grpSpMk id="111" creationId="{BB6458ED-DEDC-422D-8BE6-361F5EBF3EAA}"/>
          </ac:grpSpMkLst>
        </pc:grpChg>
        <pc:grpChg chg="add mod">
          <ac:chgData name="Ragnhild Halvorsrud" userId="917ea340-fd63-490f-a7db-68428d24cf32" providerId="ADAL" clId="{3F26B701-AADC-4668-AAA4-FB7BA2B947B1}" dt="2020-06-19T17:24:57.327" v="17126" actId="1076"/>
          <ac:grpSpMkLst>
            <pc:docMk/>
            <pc:sldMk cId="2291341939" sldId="818"/>
            <ac:grpSpMk id="116" creationId="{1177313C-F70D-4CF9-9AE4-C891EC891520}"/>
          </ac:grpSpMkLst>
        </pc:grpChg>
        <pc:picChg chg="mod">
          <ac:chgData name="Ragnhild Halvorsrud" userId="917ea340-fd63-490f-a7db-68428d24cf32" providerId="ADAL" clId="{3F26B701-AADC-4668-AAA4-FB7BA2B947B1}" dt="2020-06-19T17:24:47.004" v="17121"/>
          <ac:picMkLst>
            <pc:docMk/>
            <pc:sldMk cId="2291341939" sldId="818"/>
            <ac:picMk id="83" creationId="{94A8D07B-AD63-4FE2-8AA5-8FC8FF68A0B2}"/>
          </ac:picMkLst>
        </pc:picChg>
        <pc:picChg chg="mod">
          <ac:chgData name="Ragnhild Halvorsrud" userId="917ea340-fd63-490f-a7db-68428d24cf32" providerId="ADAL" clId="{3F26B701-AADC-4668-AAA4-FB7BA2B947B1}" dt="2020-06-19T17:24:47.004" v="17121"/>
          <ac:picMkLst>
            <pc:docMk/>
            <pc:sldMk cId="2291341939" sldId="818"/>
            <ac:picMk id="88" creationId="{C33EA5D3-000B-4AD8-9727-F5FBB92890BB}"/>
          </ac:picMkLst>
        </pc:picChg>
        <pc:picChg chg="mod">
          <ac:chgData name="Ragnhild Halvorsrud" userId="917ea340-fd63-490f-a7db-68428d24cf32" providerId="ADAL" clId="{3F26B701-AADC-4668-AAA4-FB7BA2B947B1}" dt="2020-06-19T17:24:51.124" v="17125"/>
          <ac:picMkLst>
            <pc:docMk/>
            <pc:sldMk cId="2291341939" sldId="818"/>
            <ac:picMk id="113" creationId="{A111C0CB-C881-4A94-832F-C43B970DF7EE}"/>
          </ac:picMkLst>
        </pc:picChg>
        <pc:picChg chg="mod">
          <ac:chgData name="Ragnhild Halvorsrud" userId="917ea340-fd63-490f-a7db-68428d24cf32" providerId="ADAL" clId="{3F26B701-AADC-4668-AAA4-FB7BA2B947B1}" dt="2020-06-19T17:24:51.124" v="17125"/>
          <ac:picMkLst>
            <pc:docMk/>
            <pc:sldMk cId="2291341939" sldId="818"/>
            <ac:picMk id="118" creationId="{AF6E0FA8-0DE6-4A8F-A0B8-0E16C89513A3}"/>
          </ac:picMkLst>
        </pc:picChg>
        <pc:picChg chg="add mod">
          <ac:chgData name="Ragnhild Halvorsrud" userId="917ea340-fd63-490f-a7db-68428d24cf32" providerId="ADAL" clId="{3F26B701-AADC-4668-AAA4-FB7BA2B947B1}" dt="2020-06-19T17:26:16.082" v="17176"/>
          <ac:picMkLst>
            <pc:docMk/>
            <pc:sldMk cId="2291341939" sldId="818"/>
            <ac:picMk id="121" creationId="{2B224EED-4679-4FD4-9EAA-78DAF411E9AA}"/>
          </ac:picMkLst>
        </pc:picChg>
        <pc:cxnChg chg="del">
          <ac:chgData name="Ragnhild Halvorsrud" userId="917ea340-fd63-490f-a7db-68428d24cf32" providerId="ADAL" clId="{3F26B701-AADC-4668-AAA4-FB7BA2B947B1}" dt="2020-06-19T17:24:36.913" v="17120" actId="478"/>
          <ac:cxnSpMkLst>
            <pc:docMk/>
            <pc:sldMk cId="2291341939" sldId="818"/>
            <ac:cxnSpMk id="35" creationId="{00000000-0000-0000-0000-000000000000}"/>
          </ac:cxnSpMkLst>
        </pc:cxnChg>
        <pc:cxnChg chg="del">
          <ac:chgData name="Ragnhild Halvorsrud" userId="917ea340-fd63-490f-a7db-68428d24cf32" providerId="ADAL" clId="{3F26B701-AADC-4668-AAA4-FB7BA2B947B1}" dt="2020-06-19T17:24:36.913" v="17120" actId="478"/>
          <ac:cxnSpMkLst>
            <pc:docMk/>
            <pc:sldMk cId="2291341939" sldId="818"/>
            <ac:cxnSpMk id="36" creationId="{00000000-0000-0000-0000-000000000000}"/>
          </ac:cxnSpMkLst>
        </pc:cxnChg>
        <pc:cxnChg chg="del">
          <ac:chgData name="Ragnhild Halvorsrud" userId="917ea340-fd63-490f-a7db-68428d24cf32" providerId="ADAL" clId="{3F26B701-AADC-4668-AAA4-FB7BA2B947B1}" dt="2020-06-19T17:24:36.913" v="17120" actId="478"/>
          <ac:cxnSpMkLst>
            <pc:docMk/>
            <pc:sldMk cId="2291341939" sldId="818"/>
            <ac:cxnSpMk id="50" creationId="{00000000-0000-0000-0000-000000000000}"/>
          </ac:cxnSpMkLst>
        </pc:cxnChg>
        <pc:cxnChg chg="del mod">
          <ac:chgData name="Ragnhild Halvorsrud" userId="917ea340-fd63-490f-a7db-68428d24cf32" providerId="ADAL" clId="{3F26B701-AADC-4668-AAA4-FB7BA2B947B1}" dt="2020-06-19T17:24:36.913" v="17120" actId="478"/>
          <ac:cxnSpMkLst>
            <pc:docMk/>
            <pc:sldMk cId="2291341939" sldId="818"/>
            <ac:cxnSpMk id="55" creationId="{00000000-0000-0000-0000-000000000000}"/>
          </ac:cxnSpMkLst>
        </pc:cxnChg>
        <pc:cxnChg chg="del mod">
          <ac:chgData name="Ragnhild Halvorsrud" userId="917ea340-fd63-490f-a7db-68428d24cf32" providerId="ADAL" clId="{3F26B701-AADC-4668-AAA4-FB7BA2B947B1}" dt="2020-06-19T17:24:36.913" v="17120" actId="478"/>
          <ac:cxnSpMkLst>
            <pc:docMk/>
            <pc:sldMk cId="2291341939" sldId="818"/>
            <ac:cxnSpMk id="56" creationId="{00000000-0000-0000-0000-000000000000}"/>
          </ac:cxnSpMkLst>
        </pc:cxnChg>
        <pc:cxnChg chg="add del mod">
          <ac:chgData name="Ragnhild Halvorsrud" userId="917ea340-fd63-490f-a7db-68428d24cf32" providerId="ADAL" clId="{3F26B701-AADC-4668-AAA4-FB7BA2B947B1}" dt="2020-06-19T17:24:51.097" v="17124"/>
          <ac:cxnSpMkLst>
            <pc:docMk/>
            <pc:sldMk cId="2291341939" sldId="818"/>
            <ac:cxnSpMk id="65" creationId="{4A3B78F2-AE1B-4716-9F5F-2C8E3F11C80B}"/>
          </ac:cxnSpMkLst>
        </pc:cxnChg>
        <pc:cxnChg chg="add del mod">
          <ac:chgData name="Ragnhild Halvorsrud" userId="917ea340-fd63-490f-a7db-68428d24cf32" providerId="ADAL" clId="{3F26B701-AADC-4668-AAA4-FB7BA2B947B1}" dt="2020-06-19T17:24:51.097" v="17124"/>
          <ac:cxnSpMkLst>
            <pc:docMk/>
            <pc:sldMk cId="2291341939" sldId="818"/>
            <ac:cxnSpMk id="66" creationId="{7445BBFC-9334-4021-8613-3C7F24210118}"/>
          </ac:cxnSpMkLst>
        </pc:cxnChg>
        <pc:cxnChg chg="add del mod">
          <ac:chgData name="Ragnhild Halvorsrud" userId="917ea340-fd63-490f-a7db-68428d24cf32" providerId="ADAL" clId="{3F26B701-AADC-4668-AAA4-FB7BA2B947B1}" dt="2020-06-19T17:24:51.097" v="17124"/>
          <ac:cxnSpMkLst>
            <pc:docMk/>
            <pc:sldMk cId="2291341939" sldId="818"/>
            <ac:cxnSpMk id="79" creationId="{B78FCD09-402E-4584-B535-BE36FB0BD999}"/>
          </ac:cxnSpMkLst>
        </pc:cxnChg>
        <pc:cxnChg chg="add del mod">
          <ac:chgData name="Ragnhild Halvorsrud" userId="917ea340-fd63-490f-a7db-68428d24cf32" providerId="ADAL" clId="{3F26B701-AADC-4668-AAA4-FB7BA2B947B1}" dt="2020-06-19T17:24:51.097" v="17124"/>
          <ac:cxnSpMkLst>
            <pc:docMk/>
            <pc:sldMk cId="2291341939" sldId="818"/>
            <ac:cxnSpMk id="84" creationId="{C11F22EE-889B-4258-AC7B-60C7FE3EBE94}"/>
          </ac:cxnSpMkLst>
        </pc:cxnChg>
        <pc:cxnChg chg="add del mod">
          <ac:chgData name="Ragnhild Halvorsrud" userId="917ea340-fd63-490f-a7db-68428d24cf32" providerId="ADAL" clId="{3F26B701-AADC-4668-AAA4-FB7BA2B947B1}" dt="2020-06-19T17:24:51.097" v="17124"/>
          <ac:cxnSpMkLst>
            <pc:docMk/>
            <pc:sldMk cId="2291341939" sldId="818"/>
            <ac:cxnSpMk id="85" creationId="{EDEDBDCA-0D65-4E86-824B-80FB830ECAB1}"/>
          </ac:cxnSpMkLst>
        </pc:cxnChg>
        <pc:cxnChg chg="add mod">
          <ac:chgData name="Ragnhild Halvorsrud" userId="917ea340-fd63-490f-a7db-68428d24cf32" providerId="ADAL" clId="{3F26B701-AADC-4668-AAA4-FB7BA2B947B1}" dt="2020-06-19T17:24:57.327" v="17126" actId="1076"/>
          <ac:cxnSpMkLst>
            <pc:docMk/>
            <pc:sldMk cId="2291341939" sldId="818"/>
            <ac:cxnSpMk id="95" creationId="{42722D67-260C-47FD-98BD-B62A498149DC}"/>
          </ac:cxnSpMkLst>
        </pc:cxnChg>
        <pc:cxnChg chg="add mod">
          <ac:chgData name="Ragnhild Halvorsrud" userId="917ea340-fd63-490f-a7db-68428d24cf32" providerId="ADAL" clId="{3F26B701-AADC-4668-AAA4-FB7BA2B947B1}" dt="2020-06-19T17:24:57.327" v="17126" actId="1076"/>
          <ac:cxnSpMkLst>
            <pc:docMk/>
            <pc:sldMk cId="2291341939" sldId="818"/>
            <ac:cxnSpMk id="96" creationId="{5AE1893C-4EFC-4FEB-AA8C-06C1CE900EE9}"/>
          </ac:cxnSpMkLst>
        </pc:cxnChg>
        <pc:cxnChg chg="add mod">
          <ac:chgData name="Ragnhild Halvorsrud" userId="917ea340-fd63-490f-a7db-68428d24cf32" providerId="ADAL" clId="{3F26B701-AADC-4668-AAA4-FB7BA2B947B1}" dt="2020-06-19T17:24:57.327" v="17126" actId="1076"/>
          <ac:cxnSpMkLst>
            <pc:docMk/>
            <pc:sldMk cId="2291341939" sldId="818"/>
            <ac:cxnSpMk id="109" creationId="{39D872F6-E983-46A9-B601-994D3EC69B1A}"/>
          </ac:cxnSpMkLst>
        </pc:cxnChg>
        <pc:cxnChg chg="add mod">
          <ac:chgData name="Ragnhild Halvorsrud" userId="917ea340-fd63-490f-a7db-68428d24cf32" providerId="ADAL" clId="{3F26B701-AADC-4668-AAA4-FB7BA2B947B1}" dt="2020-06-19T17:24:57.327" v="17126" actId="1076"/>
          <ac:cxnSpMkLst>
            <pc:docMk/>
            <pc:sldMk cId="2291341939" sldId="818"/>
            <ac:cxnSpMk id="114" creationId="{7B52AD53-7B7F-4C98-B777-07901BCB66CA}"/>
          </ac:cxnSpMkLst>
        </pc:cxnChg>
        <pc:cxnChg chg="add mod">
          <ac:chgData name="Ragnhild Halvorsrud" userId="917ea340-fd63-490f-a7db-68428d24cf32" providerId="ADAL" clId="{3F26B701-AADC-4668-AAA4-FB7BA2B947B1}" dt="2020-06-19T17:24:57.327" v="17126" actId="1076"/>
          <ac:cxnSpMkLst>
            <pc:docMk/>
            <pc:sldMk cId="2291341939" sldId="818"/>
            <ac:cxnSpMk id="115" creationId="{0FB7F99A-D71A-48B3-9948-1F5F9F93E1D7}"/>
          </ac:cxnSpMkLst>
        </pc:cxnChg>
      </pc:sldChg>
      <pc:sldMasterChg chg="add del addSldLayout delSldLayout">
        <pc:chgData name="Ragnhild Halvorsrud" userId="917ea340-fd63-490f-a7db-68428d24cf32" providerId="ADAL" clId="{3F26B701-AADC-4668-AAA4-FB7BA2B947B1}" dt="2020-06-17T18:47:25.498" v="231" actId="27028"/>
        <pc:sldMasterMkLst>
          <pc:docMk/>
          <pc:sldMasterMk cId="2659831639" sldId="2147483648"/>
        </pc:sldMasterMkLst>
        <pc:sldLayoutChg chg="add del">
          <pc:chgData name="Ragnhild Halvorsrud" userId="917ea340-fd63-490f-a7db-68428d24cf32" providerId="ADAL" clId="{3F26B701-AADC-4668-AAA4-FB7BA2B947B1}" dt="2020-06-17T18:47:25.498" v="231" actId="27028"/>
          <pc:sldLayoutMkLst>
            <pc:docMk/>
            <pc:sldMasterMk cId="2659831639" sldId="2147483648"/>
            <pc:sldLayoutMk cId="232368298" sldId="2147483650"/>
          </pc:sldLayoutMkLst>
        </pc:sldLayoutChg>
      </pc:sldMasterChg>
      <pc:sldMasterChg chg="modSldLayout">
        <pc:chgData name="Ragnhild Halvorsrud" userId="917ea340-fd63-490f-a7db-68428d24cf32" providerId="ADAL" clId="{3F26B701-AADC-4668-AAA4-FB7BA2B947B1}" dt="2020-06-19T17:20:45.735" v="16002" actId="790"/>
        <pc:sldMasterMkLst>
          <pc:docMk/>
          <pc:sldMasterMk cId="3623041008" sldId="2147483659"/>
        </pc:sldMasterMkLst>
        <pc:sldLayoutChg chg="modSp mod">
          <pc:chgData name="Ragnhild Halvorsrud" userId="917ea340-fd63-490f-a7db-68428d24cf32" providerId="ADAL" clId="{3F26B701-AADC-4668-AAA4-FB7BA2B947B1}" dt="2020-06-19T17:20:45.579" v="15953" actId="790"/>
          <pc:sldLayoutMkLst>
            <pc:docMk/>
            <pc:sldMasterMk cId="3623041008" sldId="2147483659"/>
            <pc:sldLayoutMk cId="869758069" sldId="2147483661"/>
          </pc:sldLayoutMkLst>
          <pc:spChg chg="mod">
            <ac:chgData name="Ragnhild Halvorsrud" userId="917ea340-fd63-490f-a7db-68428d24cf32" providerId="ADAL" clId="{3F26B701-AADC-4668-AAA4-FB7BA2B947B1}" dt="2020-06-19T17:20:45.567" v="15949" actId="790"/>
            <ac:spMkLst>
              <pc:docMk/>
              <pc:sldMasterMk cId="3623041008" sldId="2147483659"/>
              <pc:sldLayoutMk cId="869758069" sldId="2147483661"/>
              <ac:spMk id="2" creationId="{00000000-0000-0000-0000-000000000000}"/>
            </ac:spMkLst>
          </pc:spChg>
          <pc:spChg chg="mod">
            <ac:chgData name="Ragnhild Halvorsrud" userId="917ea340-fd63-490f-a7db-68428d24cf32" providerId="ADAL" clId="{3F26B701-AADC-4668-AAA4-FB7BA2B947B1}" dt="2020-06-19T17:20:45.573" v="15950" actId="790"/>
            <ac:spMkLst>
              <pc:docMk/>
              <pc:sldMasterMk cId="3623041008" sldId="2147483659"/>
              <pc:sldLayoutMk cId="869758069" sldId="2147483661"/>
              <ac:spMk id="3" creationId="{00000000-0000-0000-0000-000000000000}"/>
            </ac:spMkLst>
          </pc:spChg>
          <pc:spChg chg="mod">
            <ac:chgData name="Ragnhild Halvorsrud" userId="917ea340-fd63-490f-a7db-68428d24cf32" providerId="ADAL" clId="{3F26B701-AADC-4668-AAA4-FB7BA2B947B1}" dt="2020-06-19T17:20:45.575" v="15951" actId="790"/>
            <ac:spMkLst>
              <pc:docMk/>
              <pc:sldMasterMk cId="3623041008" sldId="2147483659"/>
              <pc:sldLayoutMk cId="869758069" sldId="2147483661"/>
              <ac:spMk id="4" creationId="{00000000-0000-0000-0000-000000000000}"/>
            </ac:spMkLst>
          </pc:spChg>
          <pc:spChg chg="mod">
            <ac:chgData name="Ragnhild Halvorsrud" userId="917ea340-fd63-490f-a7db-68428d24cf32" providerId="ADAL" clId="{3F26B701-AADC-4668-AAA4-FB7BA2B947B1}" dt="2020-06-19T17:20:45.577" v="15952" actId="790"/>
            <ac:spMkLst>
              <pc:docMk/>
              <pc:sldMasterMk cId="3623041008" sldId="2147483659"/>
              <pc:sldLayoutMk cId="869758069" sldId="2147483661"/>
              <ac:spMk id="5" creationId="{00000000-0000-0000-0000-000000000000}"/>
            </ac:spMkLst>
          </pc:spChg>
          <pc:spChg chg="mod">
            <ac:chgData name="Ragnhild Halvorsrud" userId="917ea340-fd63-490f-a7db-68428d24cf32" providerId="ADAL" clId="{3F26B701-AADC-4668-AAA4-FB7BA2B947B1}" dt="2020-06-19T17:20:45.579" v="15953" actId="790"/>
            <ac:spMkLst>
              <pc:docMk/>
              <pc:sldMasterMk cId="3623041008" sldId="2147483659"/>
              <pc:sldLayoutMk cId="869758069" sldId="2147483661"/>
              <ac:spMk id="6" creationId="{00000000-0000-0000-0000-000000000000}"/>
            </ac:spMkLst>
          </pc:spChg>
        </pc:sldLayoutChg>
        <pc:sldLayoutChg chg="modSp mod">
          <pc:chgData name="Ragnhild Halvorsrud" userId="917ea340-fd63-490f-a7db-68428d24cf32" providerId="ADAL" clId="{3F26B701-AADC-4668-AAA4-FB7BA2B947B1}" dt="2020-06-19T17:20:45.595" v="15958" actId="790"/>
          <pc:sldLayoutMkLst>
            <pc:docMk/>
            <pc:sldMasterMk cId="3623041008" sldId="2147483659"/>
            <pc:sldLayoutMk cId="3454048816" sldId="2147483663"/>
          </pc:sldLayoutMkLst>
          <pc:spChg chg="mod">
            <ac:chgData name="Ragnhild Halvorsrud" userId="917ea340-fd63-490f-a7db-68428d24cf32" providerId="ADAL" clId="{3F26B701-AADC-4668-AAA4-FB7BA2B947B1}" dt="2020-06-19T17:20:45.589" v="15956" actId="790"/>
            <ac:spMkLst>
              <pc:docMk/>
              <pc:sldMasterMk cId="3623041008" sldId="2147483659"/>
              <pc:sldLayoutMk cId="3454048816" sldId="2147483663"/>
              <ac:spMk id="3" creationId="{00000000-0000-0000-0000-000000000000}"/>
            </ac:spMkLst>
          </pc:spChg>
          <pc:spChg chg="mod">
            <ac:chgData name="Ragnhild Halvorsrud" userId="917ea340-fd63-490f-a7db-68428d24cf32" providerId="ADAL" clId="{3F26B701-AADC-4668-AAA4-FB7BA2B947B1}" dt="2020-06-19T17:20:45.584" v="15954" actId="790"/>
            <ac:spMkLst>
              <pc:docMk/>
              <pc:sldMasterMk cId="3623041008" sldId="2147483659"/>
              <pc:sldLayoutMk cId="3454048816" sldId="2147483663"/>
              <ac:spMk id="4" creationId="{00000000-0000-0000-0000-000000000000}"/>
            </ac:spMkLst>
          </pc:spChg>
          <pc:spChg chg="mod">
            <ac:chgData name="Ragnhild Halvorsrud" userId="917ea340-fd63-490f-a7db-68428d24cf32" providerId="ADAL" clId="{3F26B701-AADC-4668-AAA4-FB7BA2B947B1}" dt="2020-06-19T17:20:45.592" v="15957" actId="790"/>
            <ac:spMkLst>
              <pc:docMk/>
              <pc:sldMasterMk cId="3623041008" sldId="2147483659"/>
              <pc:sldLayoutMk cId="3454048816" sldId="2147483663"/>
              <ac:spMk id="5" creationId="{00000000-0000-0000-0000-000000000000}"/>
            </ac:spMkLst>
          </pc:spChg>
          <pc:spChg chg="mod">
            <ac:chgData name="Ragnhild Halvorsrud" userId="917ea340-fd63-490f-a7db-68428d24cf32" providerId="ADAL" clId="{3F26B701-AADC-4668-AAA4-FB7BA2B947B1}" dt="2020-06-19T17:20:45.595" v="15958" actId="790"/>
            <ac:spMkLst>
              <pc:docMk/>
              <pc:sldMasterMk cId="3623041008" sldId="2147483659"/>
              <pc:sldLayoutMk cId="3454048816" sldId="2147483663"/>
              <ac:spMk id="7" creationId="{00000000-0000-0000-0000-000000000000}"/>
            </ac:spMkLst>
          </pc:spChg>
          <pc:spChg chg="mod">
            <ac:chgData name="Ragnhild Halvorsrud" userId="917ea340-fd63-490f-a7db-68428d24cf32" providerId="ADAL" clId="{3F26B701-AADC-4668-AAA4-FB7BA2B947B1}" dt="2020-06-19T17:20:45.587" v="15955" actId="790"/>
            <ac:spMkLst>
              <pc:docMk/>
              <pc:sldMasterMk cId="3623041008" sldId="2147483659"/>
              <pc:sldLayoutMk cId="3454048816" sldId="2147483663"/>
              <ac:spMk id="8" creationId="{00000000-0000-0000-0000-000000000000}"/>
            </ac:spMkLst>
          </pc:spChg>
        </pc:sldLayoutChg>
        <pc:sldLayoutChg chg="modSp mod">
          <pc:chgData name="Ragnhild Halvorsrud" userId="917ea340-fd63-490f-a7db-68428d24cf32" providerId="ADAL" clId="{3F26B701-AADC-4668-AAA4-FB7BA2B947B1}" dt="2020-06-19T17:20:45.623" v="15969" actId="790"/>
          <pc:sldLayoutMkLst>
            <pc:docMk/>
            <pc:sldMasterMk cId="3623041008" sldId="2147483659"/>
            <pc:sldLayoutMk cId="585981378" sldId="2147483664"/>
          </pc:sldLayoutMkLst>
          <pc:spChg chg="mod">
            <ac:chgData name="Ragnhild Halvorsrud" userId="917ea340-fd63-490f-a7db-68428d24cf32" providerId="ADAL" clId="{3F26B701-AADC-4668-AAA4-FB7BA2B947B1}" dt="2020-06-19T17:20:45.614" v="15965" actId="790"/>
            <ac:spMkLst>
              <pc:docMk/>
              <pc:sldMasterMk cId="3623041008" sldId="2147483659"/>
              <pc:sldLayoutMk cId="585981378" sldId="2147483664"/>
              <ac:spMk id="2" creationId="{00000000-0000-0000-0000-000000000000}"/>
            </ac:spMkLst>
          </pc:spChg>
          <pc:spChg chg="mod">
            <ac:chgData name="Ragnhild Halvorsrud" userId="917ea340-fd63-490f-a7db-68428d24cf32" providerId="ADAL" clId="{3F26B701-AADC-4668-AAA4-FB7BA2B947B1}" dt="2020-06-19T17:20:45.616" v="15966" actId="790"/>
            <ac:spMkLst>
              <pc:docMk/>
              <pc:sldMasterMk cId="3623041008" sldId="2147483659"/>
              <pc:sldLayoutMk cId="585981378" sldId="2147483664"/>
              <ac:spMk id="3" creationId="{00000000-0000-0000-0000-000000000000}"/>
            </ac:spMkLst>
          </pc:spChg>
          <pc:spChg chg="mod">
            <ac:chgData name="Ragnhild Halvorsrud" userId="917ea340-fd63-490f-a7db-68428d24cf32" providerId="ADAL" clId="{3F26B701-AADC-4668-AAA4-FB7BA2B947B1}" dt="2020-06-19T17:20:45.618" v="15967" actId="790"/>
            <ac:spMkLst>
              <pc:docMk/>
              <pc:sldMasterMk cId="3623041008" sldId="2147483659"/>
              <pc:sldLayoutMk cId="585981378" sldId="2147483664"/>
              <ac:spMk id="4" creationId="{00000000-0000-0000-0000-000000000000}"/>
            </ac:spMkLst>
          </pc:spChg>
          <pc:spChg chg="mod">
            <ac:chgData name="Ragnhild Halvorsrud" userId="917ea340-fd63-490f-a7db-68428d24cf32" providerId="ADAL" clId="{3F26B701-AADC-4668-AAA4-FB7BA2B947B1}" dt="2020-06-19T17:20:45.621" v="15968" actId="790"/>
            <ac:spMkLst>
              <pc:docMk/>
              <pc:sldMasterMk cId="3623041008" sldId="2147483659"/>
              <pc:sldLayoutMk cId="585981378" sldId="2147483664"/>
              <ac:spMk id="5" creationId="{00000000-0000-0000-0000-000000000000}"/>
            </ac:spMkLst>
          </pc:spChg>
          <pc:spChg chg="mod">
            <ac:chgData name="Ragnhild Halvorsrud" userId="917ea340-fd63-490f-a7db-68428d24cf32" providerId="ADAL" clId="{3F26B701-AADC-4668-AAA4-FB7BA2B947B1}" dt="2020-06-19T17:20:45.623" v="15969" actId="790"/>
            <ac:spMkLst>
              <pc:docMk/>
              <pc:sldMasterMk cId="3623041008" sldId="2147483659"/>
              <pc:sldLayoutMk cId="585981378" sldId="2147483664"/>
              <ac:spMk id="12" creationId="{00000000-0000-0000-0000-000000000000}"/>
            </ac:spMkLst>
          </pc:spChg>
        </pc:sldLayoutChg>
        <pc:sldLayoutChg chg="modSp mod">
          <pc:chgData name="Ragnhild Halvorsrud" userId="917ea340-fd63-490f-a7db-68428d24cf32" providerId="ADAL" clId="{3F26B701-AADC-4668-AAA4-FB7BA2B947B1}" dt="2020-06-19T17:20:45.642" v="15975" actId="790"/>
          <pc:sldLayoutMkLst>
            <pc:docMk/>
            <pc:sldMasterMk cId="3623041008" sldId="2147483659"/>
            <pc:sldLayoutMk cId="1203240570" sldId="2147483666"/>
          </pc:sldLayoutMkLst>
          <pc:spChg chg="mod">
            <ac:chgData name="Ragnhild Halvorsrud" userId="917ea340-fd63-490f-a7db-68428d24cf32" providerId="ADAL" clId="{3F26B701-AADC-4668-AAA4-FB7BA2B947B1}" dt="2020-06-19T17:20:45.642" v="15975" actId="790"/>
            <ac:spMkLst>
              <pc:docMk/>
              <pc:sldMasterMk cId="3623041008" sldId="2147483659"/>
              <pc:sldLayoutMk cId="1203240570" sldId="2147483666"/>
              <ac:spMk id="2" creationId="{00000000-0000-0000-0000-000000000000}"/>
            </ac:spMkLst>
          </pc:spChg>
          <pc:spChg chg="mod">
            <ac:chgData name="Ragnhild Halvorsrud" userId="917ea340-fd63-490f-a7db-68428d24cf32" providerId="ADAL" clId="{3F26B701-AADC-4668-AAA4-FB7BA2B947B1}" dt="2020-06-19T17:20:45.627" v="15970" actId="790"/>
            <ac:spMkLst>
              <pc:docMk/>
              <pc:sldMasterMk cId="3623041008" sldId="2147483659"/>
              <pc:sldLayoutMk cId="1203240570" sldId="2147483666"/>
              <ac:spMk id="3" creationId="{00000000-0000-0000-0000-000000000000}"/>
            </ac:spMkLst>
          </pc:spChg>
          <pc:spChg chg="mod">
            <ac:chgData name="Ragnhild Halvorsrud" userId="917ea340-fd63-490f-a7db-68428d24cf32" providerId="ADAL" clId="{3F26B701-AADC-4668-AAA4-FB7BA2B947B1}" dt="2020-06-19T17:20:45.632" v="15971" actId="790"/>
            <ac:spMkLst>
              <pc:docMk/>
              <pc:sldMasterMk cId="3623041008" sldId="2147483659"/>
              <pc:sldLayoutMk cId="1203240570" sldId="2147483666"/>
              <ac:spMk id="4" creationId="{00000000-0000-0000-0000-000000000000}"/>
            </ac:spMkLst>
          </pc:spChg>
          <pc:spChg chg="mod">
            <ac:chgData name="Ragnhild Halvorsrud" userId="917ea340-fd63-490f-a7db-68428d24cf32" providerId="ADAL" clId="{3F26B701-AADC-4668-AAA4-FB7BA2B947B1}" dt="2020-06-19T17:20:45.635" v="15972" actId="790"/>
            <ac:spMkLst>
              <pc:docMk/>
              <pc:sldMasterMk cId="3623041008" sldId="2147483659"/>
              <pc:sldLayoutMk cId="1203240570" sldId="2147483666"/>
              <ac:spMk id="5" creationId="{00000000-0000-0000-0000-000000000000}"/>
            </ac:spMkLst>
          </pc:spChg>
          <pc:spChg chg="mod">
            <ac:chgData name="Ragnhild Halvorsrud" userId="917ea340-fd63-490f-a7db-68428d24cf32" providerId="ADAL" clId="{3F26B701-AADC-4668-AAA4-FB7BA2B947B1}" dt="2020-06-19T17:20:45.637" v="15973" actId="790"/>
            <ac:spMkLst>
              <pc:docMk/>
              <pc:sldMasterMk cId="3623041008" sldId="2147483659"/>
              <pc:sldLayoutMk cId="1203240570" sldId="2147483666"/>
              <ac:spMk id="6" creationId="{00000000-0000-0000-0000-000000000000}"/>
            </ac:spMkLst>
          </pc:spChg>
          <pc:spChg chg="mod">
            <ac:chgData name="Ragnhild Halvorsrud" userId="917ea340-fd63-490f-a7db-68428d24cf32" providerId="ADAL" clId="{3F26B701-AADC-4668-AAA4-FB7BA2B947B1}" dt="2020-06-19T17:20:45.640" v="15974" actId="790"/>
            <ac:spMkLst>
              <pc:docMk/>
              <pc:sldMasterMk cId="3623041008" sldId="2147483659"/>
              <pc:sldLayoutMk cId="1203240570" sldId="2147483666"/>
              <ac:spMk id="7" creationId="{00000000-0000-0000-0000-000000000000}"/>
            </ac:spMkLst>
          </pc:spChg>
        </pc:sldLayoutChg>
        <pc:sldLayoutChg chg="modSp mod">
          <pc:chgData name="Ragnhild Halvorsrud" userId="917ea340-fd63-490f-a7db-68428d24cf32" providerId="ADAL" clId="{3F26B701-AADC-4668-AAA4-FB7BA2B947B1}" dt="2020-06-19T17:20:45.700" v="15989" actId="790"/>
          <pc:sldLayoutMkLst>
            <pc:docMk/>
            <pc:sldMasterMk cId="3623041008" sldId="2147483659"/>
            <pc:sldLayoutMk cId="27145180" sldId="2147483667"/>
          </pc:sldLayoutMkLst>
          <pc:spChg chg="mod">
            <ac:chgData name="Ragnhild Halvorsrud" userId="917ea340-fd63-490f-a7db-68428d24cf32" providerId="ADAL" clId="{3F26B701-AADC-4668-AAA4-FB7BA2B947B1}" dt="2020-06-19T17:20:45.673" v="15982" actId="790"/>
            <ac:spMkLst>
              <pc:docMk/>
              <pc:sldMasterMk cId="3623041008" sldId="2147483659"/>
              <pc:sldLayoutMk cId="27145180" sldId="2147483667"/>
              <ac:spMk id="3" creationId="{00000000-0000-0000-0000-000000000000}"/>
            </ac:spMkLst>
          </pc:spChg>
          <pc:spChg chg="mod">
            <ac:chgData name="Ragnhild Halvorsrud" userId="917ea340-fd63-490f-a7db-68428d24cf32" providerId="ADAL" clId="{3F26B701-AADC-4668-AAA4-FB7BA2B947B1}" dt="2020-06-19T17:20:45.678" v="15983" actId="790"/>
            <ac:spMkLst>
              <pc:docMk/>
              <pc:sldMasterMk cId="3623041008" sldId="2147483659"/>
              <pc:sldLayoutMk cId="27145180" sldId="2147483667"/>
              <ac:spMk id="4" creationId="{00000000-0000-0000-0000-000000000000}"/>
            </ac:spMkLst>
          </pc:spChg>
          <pc:spChg chg="mod">
            <ac:chgData name="Ragnhild Halvorsrud" userId="917ea340-fd63-490f-a7db-68428d24cf32" providerId="ADAL" clId="{3F26B701-AADC-4668-AAA4-FB7BA2B947B1}" dt="2020-06-19T17:20:45.682" v="15984" actId="790"/>
            <ac:spMkLst>
              <pc:docMk/>
              <pc:sldMasterMk cId="3623041008" sldId="2147483659"/>
              <pc:sldLayoutMk cId="27145180" sldId="2147483667"/>
              <ac:spMk id="5" creationId="{00000000-0000-0000-0000-000000000000}"/>
            </ac:spMkLst>
          </pc:spChg>
          <pc:spChg chg="mod">
            <ac:chgData name="Ragnhild Halvorsrud" userId="917ea340-fd63-490f-a7db-68428d24cf32" providerId="ADAL" clId="{3F26B701-AADC-4668-AAA4-FB7BA2B947B1}" dt="2020-06-19T17:20:45.688" v="15985" actId="790"/>
            <ac:spMkLst>
              <pc:docMk/>
              <pc:sldMasterMk cId="3623041008" sldId="2147483659"/>
              <pc:sldLayoutMk cId="27145180" sldId="2147483667"/>
              <ac:spMk id="6" creationId="{00000000-0000-0000-0000-000000000000}"/>
            </ac:spMkLst>
          </pc:spChg>
          <pc:spChg chg="mod">
            <ac:chgData name="Ragnhild Halvorsrud" userId="917ea340-fd63-490f-a7db-68428d24cf32" providerId="ADAL" clId="{3F26B701-AADC-4668-AAA4-FB7BA2B947B1}" dt="2020-06-19T17:20:45.691" v="15986" actId="790"/>
            <ac:spMkLst>
              <pc:docMk/>
              <pc:sldMasterMk cId="3623041008" sldId="2147483659"/>
              <pc:sldLayoutMk cId="27145180" sldId="2147483667"/>
              <ac:spMk id="7" creationId="{00000000-0000-0000-0000-000000000000}"/>
            </ac:spMkLst>
          </pc:spChg>
          <pc:spChg chg="mod">
            <ac:chgData name="Ragnhild Halvorsrud" userId="917ea340-fd63-490f-a7db-68428d24cf32" providerId="ADAL" clId="{3F26B701-AADC-4668-AAA4-FB7BA2B947B1}" dt="2020-06-19T17:20:45.695" v="15987" actId="790"/>
            <ac:spMkLst>
              <pc:docMk/>
              <pc:sldMasterMk cId="3623041008" sldId="2147483659"/>
              <pc:sldLayoutMk cId="27145180" sldId="2147483667"/>
              <ac:spMk id="8" creationId="{00000000-0000-0000-0000-000000000000}"/>
            </ac:spMkLst>
          </pc:spChg>
          <pc:spChg chg="mod">
            <ac:chgData name="Ragnhild Halvorsrud" userId="917ea340-fd63-490f-a7db-68428d24cf32" providerId="ADAL" clId="{3F26B701-AADC-4668-AAA4-FB7BA2B947B1}" dt="2020-06-19T17:20:45.698" v="15988" actId="790"/>
            <ac:spMkLst>
              <pc:docMk/>
              <pc:sldMasterMk cId="3623041008" sldId="2147483659"/>
              <pc:sldLayoutMk cId="27145180" sldId="2147483667"/>
              <ac:spMk id="9" creationId="{00000000-0000-0000-0000-000000000000}"/>
            </ac:spMkLst>
          </pc:spChg>
          <pc:spChg chg="mod">
            <ac:chgData name="Ragnhild Halvorsrud" userId="917ea340-fd63-490f-a7db-68428d24cf32" providerId="ADAL" clId="{3F26B701-AADC-4668-AAA4-FB7BA2B947B1}" dt="2020-06-19T17:20:45.700" v="15989" actId="790"/>
            <ac:spMkLst>
              <pc:docMk/>
              <pc:sldMasterMk cId="3623041008" sldId="2147483659"/>
              <pc:sldLayoutMk cId="27145180" sldId="2147483667"/>
              <ac:spMk id="10" creationId="{00000000-0000-0000-0000-000000000000}"/>
            </ac:spMkLst>
          </pc:spChg>
        </pc:sldLayoutChg>
        <pc:sldLayoutChg chg="modSp mod">
          <pc:chgData name="Ragnhild Halvorsrud" userId="917ea340-fd63-490f-a7db-68428d24cf32" providerId="ADAL" clId="{3F26B701-AADC-4668-AAA4-FB7BA2B947B1}" dt="2020-06-19T17:20:45.726" v="15999" actId="790"/>
          <pc:sldLayoutMkLst>
            <pc:docMk/>
            <pc:sldMasterMk cId="3623041008" sldId="2147483659"/>
            <pc:sldLayoutMk cId="765830241" sldId="2147483668"/>
          </pc:sldLayoutMkLst>
          <pc:spChg chg="mod">
            <ac:chgData name="Ragnhild Halvorsrud" userId="917ea340-fd63-490f-a7db-68428d24cf32" providerId="ADAL" clId="{3F26B701-AADC-4668-AAA4-FB7BA2B947B1}" dt="2020-06-19T17:20:45.718" v="15996" actId="790"/>
            <ac:spMkLst>
              <pc:docMk/>
              <pc:sldMasterMk cId="3623041008" sldId="2147483659"/>
              <pc:sldLayoutMk cId="765830241" sldId="2147483668"/>
              <ac:spMk id="2" creationId="{00000000-0000-0000-0000-000000000000}"/>
            </ac:spMkLst>
          </pc:spChg>
          <pc:spChg chg="mod">
            <ac:chgData name="Ragnhild Halvorsrud" userId="917ea340-fd63-490f-a7db-68428d24cf32" providerId="ADAL" clId="{3F26B701-AADC-4668-AAA4-FB7BA2B947B1}" dt="2020-06-19T17:20:45.721" v="15997" actId="790"/>
            <ac:spMkLst>
              <pc:docMk/>
              <pc:sldMasterMk cId="3623041008" sldId="2147483659"/>
              <pc:sldLayoutMk cId="765830241" sldId="2147483668"/>
              <ac:spMk id="3" creationId="{00000000-0000-0000-0000-000000000000}"/>
            </ac:spMkLst>
          </pc:spChg>
          <pc:spChg chg="mod">
            <ac:chgData name="Ragnhild Halvorsrud" userId="917ea340-fd63-490f-a7db-68428d24cf32" providerId="ADAL" clId="{3F26B701-AADC-4668-AAA4-FB7BA2B947B1}" dt="2020-06-19T17:20:45.723" v="15998" actId="790"/>
            <ac:spMkLst>
              <pc:docMk/>
              <pc:sldMasterMk cId="3623041008" sldId="2147483659"/>
              <pc:sldLayoutMk cId="765830241" sldId="2147483668"/>
              <ac:spMk id="4" creationId="{00000000-0000-0000-0000-000000000000}"/>
            </ac:spMkLst>
          </pc:spChg>
          <pc:spChg chg="mod">
            <ac:chgData name="Ragnhild Halvorsrud" userId="917ea340-fd63-490f-a7db-68428d24cf32" providerId="ADAL" clId="{3F26B701-AADC-4668-AAA4-FB7BA2B947B1}" dt="2020-06-19T17:20:45.726" v="15999" actId="790"/>
            <ac:spMkLst>
              <pc:docMk/>
              <pc:sldMasterMk cId="3623041008" sldId="2147483659"/>
              <pc:sldLayoutMk cId="765830241" sldId="2147483668"/>
              <ac:spMk id="5" creationId="{00000000-0000-0000-0000-000000000000}"/>
            </ac:spMkLst>
          </pc:spChg>
        </pc:sldLayoutChg>
        <pc:sldLayoutChg chg="modSp mod">
          <pc:chgData name="Ragnhild Halvorsrud" userId="917ea340-fd63-490f-a7db-68428d24cf32" providerId="ADAL" clId="{3F26B701-AADC-4668-AAA4-FB7BA2B947B1}" dt="2020-06-19T17:20:45.735" v="16002" actId="790"/>
          <pc:sldLayoutMkLst>
            <pc:docMk/>
            <pc:sldMasterMk cId="3623041008" sldId="2147483659"/>
            <pc:sldLayoutMk cId="111878263" sldId="2147483669"/>
          </pc:sldLayoutMkLst>
          <pc:spChg chg="mod">
            <ac:chgData name="Ragnhild Halvorsrud" userId="917ea340-fd63-490f-a7db-68428d24cf32" providerId="ADAL" clId="{3F26B701-AADC-4668-AAA4-FB7BA2B947B1}" dt="2020-06-19T17:20:45.728" v="16000" actId="790"/>
            <ac:spMkLst>
              <pc:docMk/>
              <pc:sldMasterMk cId="3623041008" sldId="2147483659"/>
              <pc:sldLayoutMk cId="111878263" sldId="2147483669"/>
              <ac:spMk id="2" creationId="{00000000-0000-0000-0000-000000000000}"/>
            </ac:spMkLst>
          </pc:spChg>
          <pc:spChg chg="mod">
            <ac:chgData name="Ragnhild Halvorsrud" userId="917ea340-fd63-490f-a7db-68428d24cf32" providerId="ADAL" clId="{3F26B701-AADC-4668-AAA4-FB7BA2B947B1}" dt="2020-06-19T17:20:45.731" v="16001" actId="790"/>
            <ac:spMkLst>
              <pc:docMk/>
              <pc:sldMasterMk cId="3623041008" sldId="2147483659"/>
              <pc:sldLayoutMk cId="111878263" sldId="2147483669"/>
              <ac:spMk id="3" creationId="{00000000-0000-0000-0000-000000000000}"/>
            </ac:spMkLst>
          </pc:spChg>
          <pc:spChg chg="mod">
            <ac:chgData name="Ragnhild Halvorsrud" userId="917ea340-fd63-490f-a7db-68428d24cf32" providerId="ADAL" clId="{3F26B701-AADC-4668-AAA4-FB7BA2B947B1}" dt="2020-06-19T17:20:45.735" v="16002" actId="790"/>
            <ac:spMkLst>
              <pc:docMk/>
              <pc:sldMasterMk cId="3623041008" sldId="2147483659"/>
              <pc:sldLayoutMk cId="111878263" sldId="2147483669"/>
              <ac:spMk id="4" creationId="{00000000-0000-0000-0000-000000000000}"/>
            </ac:spMkLst>
          </pc:spChg>
        </pc:sldLayoutChg>
        <pc:sldLayoutChg chg="modSp mod">
          <pc:chgData name="Ragnhild Halvorsrud" userId="917ea340-fd63-490f-a7db-68428d24cf32" providerId="ADAL" clId="{3F26B701-AADC-4668-AAA4-FB7BA2B947B1}" dt="2020-06-19T17:20:45.703" v="15990" actId="790"/>
          <pc:sldLayoutMkLst>
            <pc:docMk/>
            <pc:sldMasterMk cId="3623041008" sldId="2147483659"/>
            <pc:sldLayoutMk cId="1300028045" sldId="2147483672"/>
          </pc:sldLayoutMkLst>
          <pc:spChg chg="mod">
            <ac:chgData name="Ragnhild Halvorsrud" userId="917ea340-fd63-490f-a7db-68428d24cf32" providerId="ADAL" clId="{3F26B701-AADC-4668-AAA4-FB7BA2B947B1}" dt="2020-06-19T17:20:45.703" v="15990" actId="790"/>
            <ac:spMkLst>
              <pc:docMk/>
              <pc:sldMasterMk cId="3623041008" sldId="2147483659"/>
              <pc:sldLayoutMk cId="1300028045" sldId="2147483672"/>
              <ac:spMk id="4" creationId="{00000000-0000-0000-0000-000000000000}"/>
            </ac:spMkLst>
          </pc:spChg>
        </pc:sldLayoutChg>
        <pc:sldLayoutChg chg="modSp mod">
          <pc:chgData name="Ragnhild Halvorsrud" userId="917ea340-fd63-490f-a7db-68428d24cf32" providerId="ADAL" clId="{3F26B701-AADC-4668-AAA4-FB7BA2B947B1}" dt="2020-06-19T17:20:45.611" v="15964" actId="790"/>
          <pc:sldLayoutMkLst>
            <pc:docMk/>
            <pc:sldMasterMk cId="3623041008" sldId="2147483659"/>
            <pc:sldLayoutMk cId="933194907" sldId="2147483674"/>
          </pc:sldLayoutMkLst>
          <pc:spChg chg="mod">
            <ac:chgData name="Ragnhild Halvorsrud" userId="917ea340-fd63-490f-a7db-68428d24cf32" providerId="ADAL" clId="{3F26B701-AADC-4668-AAA4-FB7BA2B947B1}" dt="2020-06-19T17:20:45.605" v="15961" actId="790"/>
            <ac:spMkLst>
              <pc:docMk/>
              <pc:sldMasterMk cId="3623041008" sldId="2147483659"/>
              <pc:sldLayoutMk cId="933194907" sldId="2147483674"/>
              <ac:spMk id="3" creationId="{00000000-0000-0000-0000-000000000000}"/>
            </ac:spMkLst>
          </pc:spChg>
          <pc:spChg chg="mod">
            <ac:chgData name="Ragnhild Halvorsrud" userId="917ea340-fd63-490f-a7db-68428d24cf32" providerId="ADAL" clId="{3F26B701-AADC-4668-AAA4-FB7BA2B947B1}" dt="2020-06-19T17:20:45.600" v="15959" actId="790"/>
            <ac:spMkLst>
              <pc:docMk/>
              <pc:sldMasterMk cId="3623041008" sldId="2147483659"/>
              <pc:sldLayoutMk cId="933194907" sldId="2147483674"/>
              <ac:spMk id="4" creationId="{00000000-0000-0000-0000-000000000000}"/>
            </ac:spMkLst>
          </pc:spChg>
          <pc:spChg chg="mod">
            <ac:chgData name="Ragnhild Halvorsrud" userId="917ea340-fd63-490f-a7db-68428d24cf32" providerId="ADAL" clId="{3F26B701-AADC-4668-AAA4-FB7BA2B947B1}" dt="2020-06-19T17:20:45.607" v="15962" actId="790"/>
            <ac:spMkLst>
              <pc:docMk/>
              <pc:sldMasterMk cId="3623041008" sldId="2147483659"/>
              <pc:sldLayoutMk cId="933194907" sldId="2147483674"/>
              <ac:spMk id="5" creationId="{00000000-0000-0000-0000-000000000000}"/>
            </ac:spMkLst>
          </pc:spChg>
          <pc:spChg chg="mod">
            <ac:chgData name="Ragnhild Halvorsrud" userId="917ea340-fd63-490f-a7db-68428d24cf32" providerId="ADAL" clId="{3F26B701-AADC-4668-AAA4-FB7BA2B947B1}" dt="2020-06-19T17:20:45.609" v="15963" actId="790"/>
            <ac:spMkLst>
              <pc:docMk/>
              <pc:sldMasterMk cId="3623041008" sldId="2147483659"/>
              <pc:sldLayoutMk cId="933194907" sldId="2147483674"/>
              <ac:spMk id="7" creationId="{00000000-0000-0000-0000-000000000000}"/>
            </ac:spMkLst>
          </pc:spChg>
          <pc:spChg chg="mod">
            <ac:chgData name="Ragnhild Halvorsrud" userId="917ea340-fd63-490f-a7db-68428d24cf32" providerId="ADAL" clId="{3F26B701-AADC-4668-AAA4-FB7BA2B947B1}" dt="2020-06-19T17:20:45.603" v="15960" actId="790"/>
            <ac:spMkLst>
              <pc:docMk/>
              <pc:sldMasterMk cId="3623041008" sldId="2147483659"/>
              <pc:sldLayoutMk cId="933194907" sldId="2147483674"/>
              <ac:spMk id="8" creationId="{00000000-0000-0000-0000-000000000000}"/>
            </ac:spMkLst>
          </pc:spChg>
          <pc:spChg chg="mod">
            <ac:chgData name="Ragnhild Halvorsrud" userId="917ea340-fd63-490f-a7db-68428d24cf32" providerId="ADAL" clId="{3F26B701-AADC-4668-AAA4-FB7BA2B947B1}" dt="2020-06-19T17:20:45.611" v="15964" actId="790"/>
            <ac:spMkLst>
              <pc:docMk/>
              <pc:sldMasterMk cId="3623041008" sldId="2147483659"/>
              <pc:sldLayoutMk cId="933194907" sldId="2147483674"/>
              <ac:spMk id="10" creationId="{00000000-0000-0000-0000-000000000000}"/>
            </ac:spMkLst>
          </pc:spChg>
        </pc:sldLayoutChg>
        <pc:sldLayoutChg chg="modSp mod">
          <pc:chgData name="Ragnhild Halvorsrud" userId="917ea340-fd63-490f-a7db-68428d24cf32" providerId="ADAL" clId="{3F26B701-AADC-4668-AAA4-FB7BA2B947B1}" dt="2020-06-19T17:20:45.705" v="15991" actId="790"/>
          <pc:sldLayoutMkLst>
            <pc:docMk/>
            <pc:sldMasterMk cId="3623041008" sldId="2147483659"/>
            <pc:sldLayoutMk cId="3891770229" sldId="2147483675"/>
          </pc:sldLayoutMkLst>
          <pc:spChg chg="mod">
            <ac:chgData name="Ragnhild Halvorsrud" userId="917ea340-fd63-490f-a7db-68428d24cf32" providerId="ADAL" clId="{3F26B701-AADC-4668-AAA4-FB7BA2B947B1}" dt="2020-06-19T17:20:45.705" v="15991" actId="790"/>
            <ac:spMkLst>
              <pc:docMk/>
              <pc:sldMasterMk cId="3623041008" sldId="2147483659"/>
              <pc:sldLayoutMk cId="3891770229" sldId="2147483675"/>
              <ac:spMk id="10" creationId="{00000000-0000-0000-0000-000000000000}"/>
            </ac:spMkLst>
          </pc:spChg>
        </pc:sldLayoutChg>
        <pc:sldLayoutChg chg="modSp mod">
          <pc:chgData name="Ragnhild Halvorsrud" userId="917ea340-fd63-490f-a7db-68428d24cf32" providerId="ADAL" clId="{3F26B701-AADC-4668-AAA4-FB7BA2B947B1}" dt="2020-06-19T17:20:45.716" v="15995" actId="790"/>
          <pc:sldLayoutMkLst>
            <pc:docMk/>
            <pc:sldMasterMk cId="3623041008" sldId="2147483659"/>
            <pc:sldLayoutMk cId="2342946523" sldId="2147483677"/>
          </pc:sldLayoutMkLst>
          <pc:spChg chg="mod">
            <ac:chgData name="Ragnhild Halvorsrud" userId="917ea340-fd63-490f-a7db-68428d24cf32" providerId="ADAL" clId="{3F26B701-AADC-4668-AAA4-FB7BA2B947B1}" dt="2020-06-19T17:20:45.708" v="15992" actId="790"/>
            <ac:spMkLst>
              <pc:docMk/>
              <pc:sldMasterMk cId="3623041008" sldId="2147483659"/>
              <pc:sldLayoutMk cId="2342946523" sldId="2147483677"/>
              <ac:spMk id="2" creationId="{00000000-0000-0000-0000-000000000000}"/>
            </ac:spMkLst>
          </pc:spChg>
          <pc:spChg chg="mod">
            <ac:chgData name="Ragnhild Halvorsrud" userId="917ea340-fd63-490f-a7db-68428d24cf32" providerId="ADAL" clId="{3F26B701-AADC-4668-AAA4-FB7BA2B947B1}" dt="2020-06-19T17:20:45.711" v="15993" actId="790"/>
            <ac:spMkLst>
              <pc:docMk/>
              <pc:sldMasterMk cId="3623041008" sldId="2147483659"/>
              <pc:sldLayoutMk cId="2342946523" sldId="2147483677"/>
              <ac:spMk id="3" creationId="{00000000-0000-0000-0000-000000000000}"/>
            </ac:spMkLst>
          </pc:spChg>
          <pc:spChg chg="mod">
            <ac:chgData name="Ragnhild Halvorsrud" userId="917ea340-fd63-490f-a7db-68428d24cf32" providerId="ADAL" clId="{3F26B701-AADC-4668-AAA4-FB7BA2B947B1}" dt="2020-06-19T17:20:45.713" v="15994" actId="790"/>
            <ac:spMkLst>
              <pc:docMk/>
              <pc:sldMasterMk cId="3623041008" sldId="2147483659"/>
              <pc:sldLayoutMk cId="2342946523" sldId="2147483677"/>
              <ac:spMk id="4" creationId="{00000000-0000-0000-0000-000000000000}"/>
            </ac:spMkLst>
          </pc:spChg>
          <pc:spChg chg="mod">
            <ac:chgData name="Ragnhild Halvorsrud" userId="917ea340-fd63-490f-a7db-68428d24cf32" providerId="ADAL" clId="{3F26B701-AADC-4668-AAA4-FB7BA2B947B1}" dt="2020-06-19T17:20:45.716" v="15995" actId="790"/>
            <ac:spMkLst>
              <pc:docMk/>
              <pc:sldMasterMk cId="3623041008" sldId="2147483659"/>
              <pc:sldLayoutMk cId="2342946523" sldId="2147483677"/>
              <ac:spMk id="5" creationId="{00000000-0000-0000-0000-000000000000}"/>
            </ac:spMkLst>
          </pc:spChg>
        </pc:sldLayoutChg>
        <pc:sldLayoutChg chg="modSp mod">
          <pc:chgData name="Ragnhild Halvorsrud" userId="917ea340-fd63-490f-a7db-68428d24cf32" providerId="ADAL" clId="{3F26B701-AADC-4668-AAA4-FB7BA2B947B1}" dt="2020-06-19T17:20:45.564" v="15948" actId="790"/>
          <pc:sldLayoutMkLst>
            <pc:docMk/>
            <pc:sldMasterMk cId="3623041008" sldId="2147483659"/>
            <pc:sldLayoutMk cId="3295002171" sldId="2147483678"/>
          </pc:sldLayoutMkLst>
          <pc:spChg chg="mod">
            <ac:chgData name="Ragnhild Halvorsrud" userId="917ea340-fd63-490f-a7db-68428d24cf32" providerId="ADAL" clId="{3F26B701-AADC-4668-AAA4-FB7BA2B947B1}" dt="2020-06-19T17:20:45.560" v="15947" actId="790"/>
            <ac:spMkLst>
              <pc:docMk/>
              <pc:sldMasterMk cId="3623041008" sldId="2147483659"/>
              <pc:sldLayoutMk cId="3295002171" sldId="2147483678"/>
              <ac:spMk id="9" creationId="{00000000-0000-0000-0000-000000000000}"/>
            </ac:spMkLst>
          </pc:spChg>
          <pc:spChg chg="mod">
            <ac:chgData name="Ragnhild Halvorsrud" userId="917ea340-fd63-490f-a7db-68428d24cf32" providerId="ADAL" clId="{3F26B701-AADC-4668-AAA4-FB7BA2B947B1}" dt="2020-06-19T17:20:45.564" v="15948" actId="790"/>
            <ac:spMkLst>
              <pc:docMk/>
              <pc:sldMasterMk cId="3623041008" sldId="2147483659"/>
              <pc:sldLayoutMk cId="3295002171" sldId="2147483678"/>
              <ac:spMk id="11" creationId="{00000000-0000-0000-0000-000000000000}"/>
            </ac:spMkLst>
          </pc:spChg>
        </pc:sldLayoutChg>
        <pc:sldLayoutChg chg="modSp mod">
          <pc:chgData name="Ragnhild Halvorsrud" userId="917ea340-fd63-490f-a7db-68428d24cf32" providerId="ADAL" clId="{3F26B701-AADC-4668-AAA4-FB7BA2B947B1}" dt="2020-06-19T17:20:45.669" v="15981" actId="790"/>
          <pc:sldLayoutMkLst>
            <pc:docMk/>
            <pc:sldMasterMk cId="3623041008" sldId="2147483659"/>
            <pc:sldLayoutMk cId="2859027505" sldId="2147483680"/>
          </pc:sldLayoutMkLst>
          <pc:spChg chg="mod">
            <ac:chgData name="Ragnhild Halvorsrud" userId="917ea340-fd63-490f-a7db-68428d24cf32" providerId="ADAL" clId="{3F26B701-AADC-4668-AAA4-FB7BA2B947B1}" dt="2020-06-19T17:20:45.669" v="15981" actId="790"/>
            <ac:spMkLst>
              <pc:docMk/>
              <pc:sldMasterMk cId="3623041008" sldId="2147483659"/>
              <pc:sldLayoutMk cId="2859027505" sldId="2147483680"/>
              <ac:spMk id="2" creationId="{00000000-0000-0000-0000-000000000000}"/>
            </ac:spMkLst>
          </pc:spChg>
          <pc:spChg chg="mod">
            <ac:chgData name="Ragnhild Halvorsrud" userId="917ea340-fd63-490f-a7db-68428d24cf32" providerId="ADAL" clId="{3F26B701-AADC-4668-AAA4-FB7BA2B947B1}" dt="2020-06-19T17:20:45.649" v="15976" actId="790"/>
            <ac:spMkLst>
              <pc:docMk/>
              <pc:sldMasterMk cId="3623041008" sldId="2147483659"/>
              <pc:sldLayoutMk cId="2859027505" sldId="2147483680"/>
              <ac:spMk id="3" creationId="{00000000-0000-0000-0000-000000000000}"/>
            </ac:spMkLst>
          </pc:spChg>
          <pc:spChg chg="mod">
            <ac:chgData name="Ragnhild Halvorsrud" userId="917ea340-fd63-490f-a7db-68428d24cf32" providerId="ADAL" clId="{3F26B701-AADC-4668-AAA4-FB7BA2B947B1}" dt="2020-06-19T17:20:45.656" v="15977" actId="790"/>
            <ac:spMkLst>
              <pc:docMk/>
              <pc:sldMasterMk cId="3623041008" sldId="2147483659"/>
              <pc:sldLayoutMk cId="2859027505" sldId="2147483680"/>
              <ac:spMk id="4" creationId="{00000000-0000-0000-0000-000000000000}"/>
            </ac:spMkLst>
          </pc:spChg>
          <pc:spChg chg="mod">
            <ac:chgData name="Ragnhild Halvorsrud" userId="917ea340-fd63-490f-a7db-68428d24cf32" providerId="ADAL" clId="{3F26B701-AADC-4668-AAA4-FB7BA2B947B1}" dt="2020-06-19T17:20:45.659" v="15978" actId="790"/>
            <ac:spMkLst>
              <pc:docMk/>
              <pc:sldMasterMk cId="3623041008" sldId="2147483659"/>
              <pc:sldLayoutMk cId="2859027505" sldId="2147483680"/>
              <ac:spMk id="5" creationId="{00000000-0000-0000-0000-000000000000}"/>
            </ac:spMkLst>
          </pc:spChg>
          <pc:spChg chg="mod">
            <ac:chgData name="Ragnhild Halvorsrud" userId="917ea340-fd63-490f-a7db-68428d24cf32" providerId="ADAL" clId="{3F26B701-AADC-4668-AAA4-FB7BA2B947B1}" dt="2020-06-19T17:20:45.663" v="15979" actId="790"/>
            <ac:spMkLst>
              <pc:docMk/>
              <pc:sldMasterMk cId="3623041008" sldId="2147483659"/>
              <pc:sldLayoutMk cId="2859027505" sldId="2147483680"/>
              <ac:spMk id="6" creationId="{00000000-0000-0000-0000-000000000000}"/>
            </ac:spMkLst>
          </pc:spChg>
          <pc:spChg chg="mod">
            <ac:chgData name="Ragnhild Halvorsrud" userId="917ea340-fd63-490f-a7db-68428d24cf32" providerId="ADAL" clId="{3F26B701-AADC-4668-AAA4-FB7BA2B947B1}" dt="2020-06-19T17:20:45.666" v="15980" actId="790"/>
            <ac:spMkLst>
              <pc:docMk/>
              <pc:sldMasterMk cId="3623041008" sldId="2147483659"/>
              <pc:sldLayoutMk cId="2859027505" sldId="2147483680"/>
              <ac:spMk id="7" creationId="{00000000-0000-0000-0000-000000000000}"/>
            </ac:spMkLst>
          </pc:spChg>
        </pc:sldLayoutChg>
      </pc:sldMasterChg>
      <pc:sldMasterChg chg="del delSldLayout">
        <pc:chgData name="Ragnhild Halvorsrud" userId="917ea340-fd63-490f-a7db-68428d24cf32" providerId="ADAL" clId="{3F26B701-AADC-4668-AAA4-FB7BA2B947B1}" dt="2020-06-17T18:47:03.073" v="228" actId="47"/>
        <pc:sldMasterMkLst>
          <pc:docMk/>
          <pc:sldMasterMk cId="1606475574" sldId="2147483681"/>
        </pc:sldMasterMkLst>
        <pc:sldLayoutChg chg="del">
          <pc:chgData name="Ragnhild Halvorsrud" userId="917ea340-fd63-490f-a7db-68428d24cf32" providerId="ADAL" clId="{3F26B701-AADC-4668-AAA4-FB7BA2B947B1}" dt="2020-06-17T18:47:03.073" v="228" actId="47"/>
          <pc:sldLayoutMkLst>
            <pc:docMk/>
            <pc:sldMasterMk cId="1606475574" sldId="2147483681"/>
            <pc:sldLayoutMk cId="2551201854" sldId="2147483682"/>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138383237" sldId="2147483683"/>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327823218" sldId="2147483684"/>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2590068748" sldId="2147483685"/>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332346676" sldId="2147483686"/>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4002795803" sldId="2147483687"/>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370925864" sldId="2147483688"/>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391115703" sldId="2147483689"/>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242975387" sldId="2147483690"/>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1724984149" sldId="2147483691"/>
          </pc:sldLayoutMkLst>
        </pc:sldLayoutChg>
        <pc:sldLayoutChg chg="del">
          <pc:chgData name="Ragnhild Halvorsrud" userId="917ea340-fd63-490f-a7db-68428d24cf32" providerId="ADAL" clId="{3F26B701-AADC-4668-AAA4-FB7BA2B947B1}" dt="2020-06-17T18:47:03.073" v="228" actId="47"/>
          <pc:sldLayoutMkLst>
            <pc:docMk/>
            <pc:sldMasterMk cId="1606475574" sldId="2147483681"/>
            <pc:sldLayoutMk cId="841181691" sldId="2147483692"/>
          </pc:sldLayoutMkLst>
        </pc:sldLayoutChg>
      </pc:sldMasterChg>
      <pc:sldMasterChg chg="replId modSldLayout">
        <pc:chgData name="Ragnhild Halvorsrud" userId="917ea340-fd63-490f-a7db-68428d24cf32" providerId="ADAL" clId="{3F26B701-AADC-4668-AAA4-FB7BA2B947B1}" dt="2020-06-19T17:20:45.556" v="15946" actId="790"/>
        <pc:sldMasterMkLst>
          <pc:docMk/>
          <pc:sldMasterMk cId="1643857197" sldId="2147483693"/>
        </pc:sldMasterMkLst>
        <pc:sldLayoutChg chg="modSp mod">
          <pc:chgData name="Ragnhild Halvorsrud" userId="917ea340-fd63-490f-a7db-68428d24cf32" providerId="ADAL" clId="{3F26B701-AADC-4668-AAA4-FB7BA2B947B1}" dt="2020-06-19T17:20:45.369" v="15888" actId="790"/>
          <pc:sldLayoutMkLst>
            <pc:docMk/>
            <pc:sldMasterMk cId="1643857197" sldId="2147483693"/>
            <pc:sldLayoutMk cId="2142406485" sldId="2147483649"/>
          </pc:sldLayoutMkLst>
          <pc:spChg chg="mod">
            <ac:chgData name="Ragnhild Halvorsrud" userId="917ea340-fd63-490f-a7db-68428d24cf32" providerId="ADAL" clId="{3F26B701-AADC-4668-AAA4-FB7BA2B947B1}" dt="2020-06-19T17:20:45.360" v="15885" actId="790"/>
            <ac:spMkLst>
              <pc:docMk/>
              <pc:sldMasterMk cId="1643857197" sldId="2147483693"/>
              <pc:sldLayoutMk cId="2142406485" sldId="2147483649"/>
              <ac:spMk id="2" creationId="{00000000-0000-0000-0000-000000000000}"/>
            </ac:spMkLst>
          </pc:spChg>
          <pc:spChg chg="mod">
            <ac:chgData name="Ragnhild Halvorsrud" userId="917ea340-fd63-490f-a7db-68428d24cf32" providerId="ADAL" clId="{3F26B701-AADC-4668-AAA4-FB7BA2B947B1}" dt="2020-06-19T17:20:45.362" v="15886" actId="790"/>
            <ac:spMkLst>
              <pc:docMk/>
              <pc:sldMasterMk cId="1643857197" sldId="2147483693"/>
              <pc:sldLayoutMk cId="2142406485" sldId="2147483649"/>
              <ac:spMk id="3" creationId="{00000000-0000-0000-0000-000000000000}"/>
            </ac:spMkLst>
          </pc:spChg>
          <pc:spChg chg="mod">
            <ac:chgData name="Ragnhild Halvorsrud" userId="917ea340-fd63-490f-a7db-68428d24cf32" providerId="ADAL" clId="{3F26B701-AADC-4668-AAA4-FB7BA2B947B1}" dt="2020-06-19T17:20:45.369" v="15888" actId="790"/>
            <ac:spMkLst>
              <pc:docMk/>
              <pc:sldMasterMk cId="1643857197" sldId="2147483693"/>
              <pc:sldLayoutMk cId="2142406485" sldId="2147483649"/>
              <ac:spMk id="7" creationId="{00000000-0000-0000-0000-000000000000}"/>
            </ac:spMkLst>
          </pc:spChg>
          <pc:spChg chg="mod">
            <ac:chgData name="Ragnhild Halvorsrud" userId="917ea340-fd63-490f-a7db-68428d24cf32" providerId="ADAL" clId="{3F26B701-AADC-4668-AAA4-FB7BA2B947B1}" dt="2020-06-19T17:20:45.356" v="15884" actId="790"/>
            <ac:spMkLst>
              <pc:docMk/>
              <pc:sldMasterMk cId="1643857197" sldId="2147483693"/>
              <pc:sldLayoutMk cId="2142406485" sldId="2147483649"/>
              <ac:spMk id="10" creationId="{00000000-0000-0000-0000-000000000000}"/>
            </ac:spMkLst>
          </pc:spChg>
          <pc:spChg chg="mod">
            <ac:chgData name="Ragnhild Halvorsrud" userId="917ea340-fd63-490f-a7db-68428d24cf32" providerId="ADAL" clId="{3F26B701-AADC-4668-AAA4-FB7BA2B947B1}" dt="2020-06-19T17:20:45.365" v="15887" actId="790"/>
            <ac:spMkLst>
              <pc:docMk/>
              <pc:sldMasterMk cId="1643857197" sldId="2147483693"/>
              <pc:sldLayoutMk cId="2142406485" sldId="2147483649"/>
              <ac:spMk id="16" creationId="{00000000-0000-0000-0000-000000000000}"/>
            </ac:spMkLst>
          </pc:spChg>
        </pc:sldLayoutChg>
        <pc:sldLayoutChg chg="modSp mod">
          <pc:chgData name="Ragnhild Halvorsrud" userId="917ea340-fd63-490f-a7db-68428d24cf32" providerId="ADAL" clId="{3F26B701-AADC-4668-AAA4-FB7BA2B947B1}" dt="2020-06-19T17:20:45.415" v="15900" actId="790"/>
          <pc:sldLayoutMkLst>
            <pc:docMk/>
            <pc:sldMasterMk cId="1643857197" sldId="2147483693"/>
            <pc:sldLayoutMk cId="258411677" sldId="2147483651"/>
          </pc:sldLayoutMkLst>
          <pc:spChg chg="mod">
            <ac:chgData name="Ragnhild Halvorsrud" userId="917ea340-fd63-490f-a7db-68428d24cf32" providerId="ADAL" clId="{3F26B701-AADC-4668-AAA4-FB7BA2B947B1}" dt="2020-06-19T17:20:45.410" v="15898" actId="790"/>
            <ac:spMkLst>
              <pc:docMk/>
              <pc:sldMasterMk cId="1643857197" sldId="2147483693"/>
              <pc:sldLayoutMk cId="258411677" sldId="2147483651"/>
              <ac:spMk id="2" creationId="{00000000-0000-0000-0000-000000000000}"/>
            </ac:spMkLst>
          </pc:spChg>
          <pc:spChg chg="mod">
            <ac:chgData name="Ragnhild Halvorsrud" userId="917ea340-fd63-490f-a7db-68428d24cf32" providerId="ADAL" clId="{3F26B701-AADC-4668-AAA4-FB7BA2B947B1}" dt="2020-06-19T17:20:45.413" v="15899" actId="790"/>
            <ac:spMkLst>
              <pc:docMk/>
              <pc:sldMasterMk cId="1643857197" sldId="2147483693"/>
              <pc:sldLayoutMk cId="258411677" sldId="2147483651"/>
              <ac:spMk id="3" creationId="{00000000-0000-0000-0000-000000000000}"/>
            </ac:spMkLst>
          </pc:spChg>
          <pc:spChg chg="mod">
            <ac:chgData name="Ragnhild Halvorsrud" userId="917ea340-fd63-490f-a7db-68428d24cf32" providerId="ADAL" clId="{3F26B701-AADC-4668-AAA4-FB7BA2B947B1}" dt="2020-06-19T17:20:45.415" v="15900" actId="790"/>
            <ac:spMkLst>
              <pc:docMk/>
              <pc:sldMasterMk cId="1643857197" sldId="2147483693"/>
              <pc:sldLayoutMk cId="258411677" sldId="2147483651"/>
              <ac:spMk id="4" creationId="{00000000-0000-0000-0000-000000000000}"/>
            </ac:spMkLst>
          </pc:spChg>
        </pc:sldLayoutChg>
        <pc:sldLayoutChg chg="modSp mod">
          <pc:chgData name="Ragnhild Halvorsrud" userId="917ea340-fd63-490f-a7db-68428d24cf32" providerId="ADAL" clId="{3F26B701-AADC-4668-AAA4-FB7BA2B947B1}" dt="2020-06-19T17:20:45.489" v="15925" actId="790"/>
          <pc:sldLayoutMkLst>
            <pc:docMk/>
            <pc:sldMasterMk cId="1643857197" sldId="2147483693"/>
            <pc:sldLayoutMk cId="3213274499" sldId="2147483652"/>
          </pc:sldLayoutMkLst>
          <pc:spChg chg="mod">
            <ac:chgData name="Ragnhild Halvorsrud" userId="917ea340-fd63-490f-a7db-68428d24cf32" providerId="ADAL" clId="{3F26B701-AADC-4668-AAA4-FB7BA2B947B1}" dt="2020-06-19T17:20:45.473" v="15920" actId="790"/>
            <ac:spMkLst>
              <pc:docMk/>
              <pc:sldMasterMk cId="1643857197" sldId="2147483693"/>
              <pc:sldLayoutMk cId="3213274499" sldId="2147483652"/>
              <ac:spMk id="3" creationId="{00000000-0000-0000-0000-000000000000}"/>
            </ac:spMkLst>
          </pc:spChg>
          <pc:spChg chg="mod">
            <ac:chgData name="Ragnhild Halvorsrud" userId="917ea340-fd63-490f-a7db-68428d24cf32" providerId="ADAL" clId="{3F26B701-AADC-4668-AAA4-FB7BA2B947B1}" dt="2020-06-19T17:20:45.478" v="15921" actId="790"/>
            <ac:spMkLst>
              <pc:docMk/>
              <pc:sldMasterMk cId="1643857197" sldId="2147483693"/>
              <pc:sldLayoutMk cId="3213274499" sldId="2147483652"/>
              <ac:spMk id="4" creationId="{00000000-0000-0000-0000-000000000000}"/>
            </ac:spMkLst>
          </pc:spChg>
          <pc:spChg chg="mod">
            <ac:chgData name="Ragnhild Halvorsrud" userId="917ea340-fd63-490f-a7db-68428d24cf32" providerId="ADAL" clId="{3F26B701-AADC-4668-AAA4-FB7BA2B947B1}" dt="2020-06-19T17:20:45.480" v="15922" actId="790"/>
            <ac:spMkLst>
              <pc:docMk/>
              <pc:sldMasterMk cId="1643857197" sldId="2147483693"/>
              <pc:sldLayoutMk cId="3213274499" sldId="2147483652"/>
              <ac:spMk id="5" creationId="{00000000-0000-0000-0000-000000000000}"/>
            </ac:spMkLst>
          </pc:spChg>
          <pc:spChg chg="mod">
            <ac:chgData name="Ragnhild Halvorsrud" userId="917ea340-fd63-490f-a7db-68428d24cf32" providerId="ADAL" clId="{3F26B701-AADC-4668-AAA4-FB7BA2B947B1}" dt="2020-06-19T17:20:45.483" v="15923" actId="790"/>
            <ac:spMkLst>
              <pc:docMk/>
              <pc:sldMasterMk cId="1643857197" sldId="2147483693"/>
              <pc:sldLayoutMk cId="3213274499" sldId="2147483652"/>
              <ac:spMk id="6" creationId="{00000000-0000-0000-0000-000000000000}"/>
            </ac:spMkLst>
          </pc:spChg>
          <pc:spChg chg="mod">
            <ac:chgData name="Ragnhild Halvorsrud" userId="917ea340-fd63-490f-a7db-68428d24cf32" providerId="ADAL" clId="{3F26B701-AADC-4668-AAA4-FB7BA2B947B1}" dt="2020-06-19T17:20:45.486" v="15924" actId="790"/>
            <ac:spMkLst>
              <pc:docMk/>
              <pc:sldMasterMk cId="1643857197" sldId="2147483693"/>
              <pc:sldLayoutMk cId="3213274499" sldId="2147483652"/>
              <ac:spMk id="7" creationId="{00000000-0000-0000-0000-000000000000}"/>
            </ac:spMkLst>
          </pc:spChg>
          <pc:spChg chg="mod">
            <ac:chgData name="Ragnhild Halvorsrud" userId="917ea340-fd63-490f-a7db-68428d24cf32" providerId="ADAL" clId="{3F26B701-AADC-4668-AAA4-FB7BA2B947B1}" dt="2020-06-19T17:20:45.489" v="15925" actId="790"/>
            <ac:spMkLst>
              <pc:docMk/>
              <pc:sldMasterMk cId="1643857197" sldId="2147483693"/>
              <pc:sldLayoutMk cId="3213274499" sldId="2147483652"/>
              <ac:spMk id="8" creationId="{00000000-0000-0000-0000-000000000000}"/>
            </ac:spMkLst>
          </pc:spChg>
        </pc:sldLayoutChg>
        <pc:sldLayoutChg chg="modSp mod">
          <pc:chgData name="Ragnhild Halvorsrud" userId="917ea340-fd63-490f-a7db-68428d24cf32" providerId="ADAL" clId="{3F26B701-AADC-4668-AAA4-FB7BA2B947B1}" dt="2020-06-19T17:20:45.533" v="15939" actId="790"/>
          <pc:sldLayoutMkLst>
            <pc:docMk/>
            <pc:sldMasterMk cId="1643857197" sldId="2147483693"/>
            <pc:sldLayoutMk cId="3084663293" sldId="2147483653"/>
          </pc:sldLayoutMkLst>
          <pc:spChg chg="mod">
            <ac:chgData name="Ragnhild Halvorsrud" userId="917ea340-fd63-490f-a7db-68428d24cf32" providerId="ADAL" clId="{3F26B701-AADC-4668-AAA4-FB7BA2B947B1}" dt="2020-06-19T17:20:45.511" v="15932" actId="790"/>
            <ac:spMkLst>
              <pc:docMk/>
              <pc:sldMasterMk cId="1643857197" sldId="2147483693"/>
              <pc:sldLayoutMk cId="3084663293" sldId="2147483653"/>
              <ac:spMk id="3" creationId="{00000000-0000-0000-0000-000000000000}"/>
            </ac:spMkLst>
          </pc:spChg>
          <pc:spChg chg="mod">
            <ac:chgData name="Ragnhild Halvorsrud" userId="917ea340-fd63-490f-a7db-68428d24cf32" providerId="ADAL" clId="{3F26B701-AADC-4668-AAA4-FB7BA2B947B1}" dt="2020-06-19T17:20:45.515" v="15933" actId="790"/>
            <ac:spMkLst>
              <pc:docMk/>
              <pc:sldMasterMk cId="1643857197" sldId="2147483693"/>
              <pc:sldLayoutMk cId="3084663293" sldId="2147483653"/>
              <ac:spMk id="4" creationId="{00000000-0000-0000-0000-000000000000}"/>
            </ac:spMkLst>
          </pc:spChg>
          <pc:spChg chg="mod">
            <ac:chgData name="Ragnhild Halvorsrud" userId="917ea340-fd63-490f-a7db-68428d24cf32" providerId="ADAL" clId="{3F26B701-AADC-4668-AAA4-FB7BA2B947B1}" dt="2020-06-19T17:20:45.518" v="15934" actId="790"/>
            <ac:spMkLst>
              <pc:docMk/>
              <pc:sldMasterMk cId="1643857197" sldId="2147483693"/>
              <pc:sldLayoutMk cId="3084663293" sldId="2147483653"/>
              <ac:spMk id="5" creationId="{00000000-0000-0000-0000-000000000000}"/>
            </ac:spMkLst>
          </pc:spChg>
          <pc:spChg chg="mod">
            <ac:chgData name="Ragnhild Halvorsrud" userId="917ea340-fd63-490f-a7db-68428d24cf32" providerId="ADAL" clId="{3F26B701-AADC-4668-AAA4-FB7BA2B947B1}" dt="2020-06-19T17:20:45.521" v="15935" actId="790"/>
            <ac:spMkLst>
              <pc:docMk/>
              <pc:sldMasterMk cId="1643857197" sldId="2147483693"/>
              <pc:sldLayoutMk cId="3084663293" sldId="2147483653"/>
              <ac:spMk id="6" creationId="{00000000-0000-0000-0000-000000000000}"/>
            </ac:spMkLst>
          </pc:spChg>
          <pc:spChg chg="mod">
            <ac:chgData name="Ragnhild Halvorsrud" userId="917ea340-fd63-490f-a7db-68428d24cf32" providerId="ADAL" clId="{3F26B701-AADC-4668-AAA4-FB7BA2B947B1}" dt="2020-06-19T17:20:45.524" v="15936" actId="790"/>
            <ac:spMkLst>
              <pc:docMk/>
              <pc:sldMasterMk cId="1643857197" sldId="2147483693"/>
              <pc:sldLayoutMk cId="3084663293" sldId="2147483653"/>
              <ac:spMk id="7" creationId="{00000000-0000-0000-0000-000000000000}"/>
            </ac:spMkLst>
          </pc:spChg>
          <pc:spChg chg="mod">
            <ac:chgData name="Ragnhild Halvorsrud" userId="917ea340-fd63-490f-a7db-68428d24cf32" providerId="ADAL" clId="{3F26B701-AADC-4668-AAA4-FB7BA2B947B1}" dt="2020-06-19T17:20:45.526" v="15937" actId="790"/>
            <ac:spMkLst>
              <pc:docMk/>
              <pc:sldMasterMk cId="1643857197" sldId="2147483693"/>
              <pc:sldLayoutMk cId="3084663293" sldId="2147483653"/>
              <ac:spMk id="8" creationId="{00000000-0000-0000-0000-000000000000}"/>
            </ac:spMkLst>
          </pc:spChg>
          <pc:spChg chg="mod">
            <ac:chgData name="Ragnhild Halvorsrud" userId="917ea340-fd63-490f-a7db-68428d24cf32" providerId="ADAL" clId="{3F26B701-AADC-4668-AAA4-FB7BA2B947B1}" dt="2020-06-19T17:20:45.529" v="15938" actId="790"/>
            <ac:spMkLst>
              <pc:docMk/>
              <pc:sldMasterMk cId="1643857197" sldId="2147483693"/>
              <pc:sldLayoutMk cId="3084663293" sldId="2147483653"/>
              <ac:spMk id="9" creationId="{00000000-0000-0000-0000-000000000000}"/>
            </ac:spMkLst>
          </pc:spChg>
          <pc:spChg chg="mod">
            <ac:chgData name="Ragnhild Halvorsrud" userId="917ea340-fd63-490f-a7db-68428d24cf32" providerId="ADAL" clId="{3F26B701-AADC-4668-AAA4-FB7BA2B947B1}" dt="2020-06-19T17:20:45.533" v="15939" actId="790"/>
            <ac:spMkLst>
              <pc:docMk/>
              <pc:sldMasterMk cId="1643857197" sldId="2147483693"/>
              <pc:sldLayoutMk cId="3084663293" sldId="2147483653"/>
              <ac:spMk id="10" creationId="{00000000-0000-0000-0000-000000000000}"/>
            </ac:spMkLst>
          </pc:spChg>
        </pc:sldLayoutChg>
        <pc:sldLayoutChg chg="modSp mod">
          <pc:chgData name="Ragnhild Halvorsrud" userId="917ea340-fd63-490f-a7db-68428d24cf32" providerId="ADAL" clId="{3F26B701-AADC-4668-AAA4-FB7BA2B947B1}" dt="2020-06-19T17:20:45.547" v="15943" actId="790"/>
          <pc:sldLayoutMkLst>
            <pc:docMk/>
            <pc:sldMasterMk cId="1643857197" sldId="2147483693"/>
            <pc:sldLayoutMk cId="3098047795" sldId="2147483654"/>
          </pc:sldLayoutMkLst>
          <pc:spChg chg="mod">
            <ac:chgData name="Ragnhild Halvorsrud" userId="917ea340-fd63-490f-a7db-68428d24cf32" providerId="ADAL" clId="{3F26B701-AADC-4668-AAA4-FB7BA2B947B1}" dt="2020-06-19T17:20:45.537" v="15940" actId="790"/>
            <ac:spMkLst>
              <pc:docMk/>
              <pc:sldMasterMk cId="1643857197" sldId="2147483693"/>
              <pc:sldLayoutMk cId="3098047795" sldId="2147483654"/>
              <ac:spMk id="2" creationId="{00000000-0000-0000-0000-000000000000}"/>
            </ac:spMkLst>
          </pc:spChg>
          <pc:spChg chg="mod">
            <ac:chgData name="Ragnhild Halvorsrud" userId="917ea340-fd63-490f-a7db-68428d24cf32" providerId="ADAL" clId="{3F26B701-AADC-4668-AAA4-FB7BA2B947B1}" dt="2020-06-19T17:20:45.540" v="15941" actId="790"/>
            <ac:spMkLst>
              <pc:docMk/>
              <pc:sldMasterMk cId="1643857197" sldId="2147483693"/>
              <pc:sldLayoutMk cId="3098047795" sldId="2147483654"/>
              <ac:spMk id="3" creationId="{00000000-0000-0000-0000-000000000000}"/>
            </ac:spMkLst>
          </pc:spChg>
          <pc:spChg chg="mod">
            <ac:chgData name="Ragnhild Halvorsrud" userId="917ea340-fd63-490f-a7db-68428d24cf32" providerId="ADAL" clId="{3F26B701-AADC-4668-AAA4-FB7BA2B947B1}" dt="2020-06-19T17:20:45.543" v="15942" actId="790"/>
            <ac:spMkLst>
              <pc:docMk/>
              <pc:sldMasterMk cId="1643857197" sldId="2147483693"/>
              <pc:sldLayoutMk cId="3098047795" sldId="2147483654"/>
              <ac:spMk id="4" creationId="{00000000-0000-0000-0000-000000000000}"/>
            </ac:spMkLst>
          </pc:spChg>
          <pc:spChg chg="mod">
            <ac:chgData name="Ragnhild Halvorsrud" userId="917ea340-fd63-490f-a7db-68428d24cf32" providerId="ADAL" clId="{3F26B701-AADC-4668-AAA4-FB7BA2B947B1}" dt="2020-06-19T17:20:45.547" v="15943" actId="790"/>
            <ac:spMkLst>
              <pc:docMk/>
              <pc:sldMasterMk cId="1643857197" sldId="2147483693"/>
              <pc:sldLayoutMk cId="3098047795" sldId="2147483654"/>
              <ac:spMk id="5" creationId="{00000000-0000-0000-0000-000000000000}"/>
            </ac:spMkLst>
          </pc:spChg>
        </pc:sldLayoutChg>
        <pc:sldLayoutChg chg="modSp mod">
          <pc:chgData name="Ragnhild Halvorsrud" userId="917ea340-fd63-490f-a7db-68428d24cf32" providerId="ADAL" clId="{3F26B701-AADC-4668-AAA4-FB7BA2B947B1}" dt="2020-06-19T17:20:45.556" v="15946" actId="790"/>
          <pc:sldLayoutMkLst>
            <pc:docMk/>
            <pc:sldMasterMk cId="1643857197" sldId="2147483693"/>
            <pc:sldLayoutMk cId="1943840033" sldId="2147483655"/>
          </pc:sldLayoutMkLst>
          <pc:spChg chg="mod">
            <ac:chgData name="Ragnhild Halvorsrud" userId="917ea340-fd63-490f-a7db-68428d24cf32" providerId="ADAL" clId="{3F26B701-AADC-4668-AAA4-FB7BA2B947B1}" dt="2020-06-19T17:20:45.550" v="15944" actId="790"/>
            <ac:spMkLst>
              <pc:docMk/>
              <pc:sldMasterMk cId="1643857197" sldId="2147483693"/>
              <pc:sldLayoutMk cId="1943840033" sldId="2147483655"/>
              <ac:spMk id="2" creationId="{00000000-0000-0000-0000-000000000000}"/>
            </ac:spMkLst>
          </pc:spChg>
          <pc:spChg chg="mod">
            <ac:chgData name="Ragnhild Halvorsrud" userId="917ea340-fd63-490f-a7db-68428d24cf32" providerId="ADAL" clId="{3F26B701-AADC-4668-AAA4-FB7BA2B947B1}" dt="2020-06-19T17:20:45.553" v="15945" actId="790"/>
            <ac:spMkLst>
              <pc:docMk/>
              <pc:sldMasterMk cId="1643857197" sldId="2147483693"/>
              <pc:sldLayoutMk cId="1943840033" sldId="2147483655"/>
              <ac:spMk id="3" creationId="{00000000-0000-0000-0000-000000000000}"/>
            </ac:spMkLst>
          </pc:spChg>
          <pc:spChg chg="mod">
            <ac:chgData name="Ragnhild Halvorsrud" userId="917ea340-fd63-490f-a7db-68428d24cf32" providerId="ADAL" clId="{3F26B701-AADC-4668-AAA4-FB7BA2B947B1}" dt="2020-06-19T17:20:45.556" v="15946" actId="790"/>
            <ac:spMkLst>
              <pc:docMk/>
              <pc:sldMasterMk cId="1643857197" sldId="2147483693"/>
              <pc:sldLayoutMk cId="1943840033" sldId="2147483655"/>
              <ac:spMk id="4" creationId="{00000000-0000-0000-0000-000000000000}"/>
            </ac:spMkLst>
          </pc:spChg>
        </pc:sldLayoutChg>
        <pc:sldLayoutChg chg="modSp mod">
          <pc:chgData name="Ragnhild Halvorsrud" userId="917ea340-fd63-490f-a7db-68428d24cf32" providerId="ADAL" clId="{3F26B701-AADC-4668-AAA4-FB7BA2B947B1}" dt="2020-06-19T17:20:45.433" v="15906" actId="790"/>
          <pc:sldLayoutMkLst>
            <pc:docMk/>
            <pc:sldMasterMk cId="1643857197" sldId="2147483693"/>
            <pc:sldLayoutMk cId="2142956664" sldId="2147483656"/>
          </pc:sldLayoutMkLst>
          <pc:spChg chg="mod">
            <ac:chgData name="Ragnhild Halvorsrud" userId="917ea340-fd63-490f-a7db-68428d24cf32" providerId="ADAL" clId="{3F26B701-AADC-4668-AAA4-FB7BA2B947B1}" dt="2020-06-19T17:20:45.424" v="15903" actId="790"/>
            <ac:spMkLst>
              <pc:docMk/>
              <pc:sldMasterMk cId="1643857197" sldId="2147483693"/>
              <pc:sldLayoutMk cId="2142956664" sldId="2147483656"/>
              <ac:spMk id="2" creationId="{00000000-0000-0000-0000-000000000000}"/>
            </ac:spMkLst>
          </pc:spChg>
          <pc:spChg chg="mod">
            <ac:chgData name="Ragnhild Halvorsrud" userId="917ea340-fd63-490f-a7db-68428d24cf32" providerId="ADAL" clId="{3F26B701-AADC-4668-AAA4-FB7BA2B947B1}" dt="2020-06-19T17:20:45.426" v="15904" actId="790"/>
            <ac:spMkLst>
              <pc:docMk/>
              <pc:sldMasterMk cId="1643857197" sldId="2147483693"/>
              <pc:sldLayoutMk cId="2142956664" sldId="2147483656"/>
              <ac:spMk id="3" creationId="{00000000-0000-0000-0000-000000000000}"/>
            </ac:spMkLst>
          </pc:spChg>
          <pc:spChg chg="mod">
            <ac:chgData name="Ragnhild Halvorsrud" userId="917ea340-fd63-490f-a7db-68428d24cf32" providerId="ADAL" clId="{3F26B701-AADC-4668-AAA4-FB7BA2B947B1}" dt="2020-06-19T17:20:45.419" v="15901" actId="790"/>
            <ac:spMkLst>
              <pc:docMk/>
              <pc:sldMasterMk cId="1643857197" sldId="2147483693"/>
              <pc:sldLayoutMk cId="2142956664" sldId="2147483656"/>
              <ac:spMk id="4" creationId="{00000000-0000-0000-0000-000000000000}"/>
            </ac:spMkLst>
          </pc:spChg>
          <pc:spChg chg="mod">
            <ac:chgData name="Ragnhild Halvorsrud" userId="917ea340-fd63-490f-a7db-68428d24cf32" providerId="ADAL" clId="{3F26B701-AADC-4668-AAA4-FB7BA2B947B1}" dt="2020-06-19T17:20:45.429" v="15905" actId="790"/>
            <ac:spMkLst>
              <pc:docMk/>
              <pc:sldMasterMk cId="1643857197" sldId="2147483693"/>
              <pc:sldLayoutMk cId="2142956664" sldId="2147483656"/>
              <ac:spMk id="5" creationId="{00000000-0000-0000-0000-000000000000}"/>
            </ac:spMkLst>
          </pc:spChg>
          <pc:spChg chg="mod">
            <ac:chgData name="Ragnhild Halvorsrud" userId="917ea340-fd63-490f-a7db-68428d24cf32" providerId="ADAL" clId="{3F26B701-AADC-4668-AAA4-FB7BA2B947B1}" dt="2020-06-19T17:20:45.433" v="15906" actId="790"/>
            <ac:spMkLst>
              <pc:docMk/>
              <pc:sldMasterMk cId="1643857197" sldId="2147483693"/>
              <pc:sldLayoutMk cId="2142956664" sldId="2147483656"/>
              <ac:spMk id="6" creationId="{00000000-0000-0000-0000-000000000000}"/>
            </ac:spMkLst>
          </pc:spChg>
          <pc:spChg chg="mod">
            <ac:chgData name="Ragnhild Halvorsrud" userId="917ea340-fd63-490f-a7db-68428d24cf32" providerId="ADAL" clId="{3F26B701-AADC-4668-AAA4-FB7BA2B947B1}" dt="2020-06-19T17:20:45.421" v="15902" actId="790"/>
            <ac:spMkLst>
              <pc:docMk/>
              <pc:sldMasterMk cId="1643857197" sldId="2147483693"/>
              <pc:sldLayoutMk cId="2142956664" sldId="2147483656"/>
              <ac:spMk id="8" creationId="{00000000-0000-0000-0000-000000000000}"/>
            </ac:spMkLst>
          </pc:spChg>
        </pc:sldLayoutChg>
        <pc:sldLayoutChg chg="modSp mod">
          <pc:chgData name="Ragnhild Halvorsrud" userId="917ea340-fd63-490f-a7db-68428d24cf32" providerId="ADAL" clId="{3F26B701-AADC-4668-AAA4-FB7BA2B947B1}" dt="2020-06-19T17:20:45.469" v="15919" actId="790"/>
          <pc:sldLayoutMkLst>
            <pc:docMk/>
            <pc:sldMasterMk cId="1643857197" sldId="2147483693"/>
            <pc:sldLayoutMk cId="2627832036" sldId="2147483657"/>
          </pc:sldLayoutMkLst>
          <pc:spChg chg="mod">
            <ac:chgData name="Ragnhild Halvorsrud" userId="917ea340-fd63-490f-a7db-68428d24cf32" providerId="ADAL" clId="{3F26B701-AADC-4668-AAA4-FB7BA2B947B1}" dt="2020-06-19T17:20:45.459" v="15915" actId="790"/>
            <ac:spMkLst>
              <pc:docMk/>
              <pc:sldMasterMk cId="1643857197" sldId="2147483693"/>
              <pc:sldLayoutMk cId="2627832036" sldId="2147483657"/>
              <ac:spMk id="2" creationId="{00000000-0000-0000-0000-000000000000}"/>
            </ac:spMkLst>
          </pc:spChg>
          <pc:spChg chg="mod">
            <ac:chgData name="Ragnhild Halvorsrud" userId="917ea340-fd63-490f-a7db-68428d24cf32" providerId="ADAL" clId="{3F26B701-AADC-4668-AAA4-FB7BA2B947B1}" dt="2020-06-19T17:20:45.462" v="15916" actId="790"/>
            <ac:spMkLst>
              <pc:docMk/>
              <pc:sldMasterMk cId="1643857197" sldId="2147483693"/>
              <pc:sldLayoutMk cId="2627832036" sldId="2147483657"/>
              <ac:spMk id="3" creationId="{00000000-0000-0000-0000-000000000000}"/>
            </ac:spMkLst>
          </pc:spChg>
          <pc:spChg chg="mod">
            <ac:chgData name="Ragnhild Halvorsrud" userId="917ea340-fd63-490f-a7db-68428d24cf32" providerId="ADAL" clId="{3F26B701-AADC-4668-AAA4-FB7BA2B947B1}" dt="2020-06-19T17:20:45.464" v="15917" actId="790"/>
            <ac:spMkLst>
              <pc:docMk/>
              <pc:sldMasterMk cId="1643857197" sldId="2147483693"/>
              <pc:sldLayoutMk cId="2627832036" sldId="2147483657"/>
              <ac:spMk id="4" creationId="{00000000-0000-0000-0000-000000000000}"/>
            </ac:spMkLst>
          </pc:spChg>
          <pc:spChg chg="mod">
            <ac:chgData name="Ragnhild Halvorsrud" userId="917ea340-fd63-490f-a7db-68428d24cf32" providerId="ADAL" clId="{3F26B701-AADC-4668-AAA4-FB7BA2B947B1}" dt="2020-06-19T17:20:45.467" v="15918" actId="790"/>
            <ac:spMkLst>
              <pc:docMk/>
              <pc:sldMasterMk cId="1643857197" sldId="2147483693"/>
              <pc:sldLayoutMk cId="2627832036" sldId="2147483657"/>
              <ac:spMk id="5" creationId="{00000000-0000-0000-0000-000000000000}"/>
            </ac:spMkLst>
          </pc:spChg>
          <pc:spChg chg="mod">
            <ac:chgData name="Ragnhild Halvorsrud" userId="917ea340-fd63-490f-a7db-68428d24cf32" providerId="ADAL" clId="{3F26B701-AADC-4668-AAA4-FB7BA2B947B1}" dt="2020-06-19T17:20:45.456" v="15914" actId="790"/>
            <ac:spMkLst>
              <pc:docMk/>
              <pc:sldMasterMk cId="1643857197" sldId="2147483693"/>
              <pc:sldLayoutMk cId="2627832036" sldId="2147483657"/>
              <ac:spMk id="9" creationId="{00000000-0000-0000-0000-000000000000}"/>
            </ac:spMkLst>
          </pc:spChg>
          <pc:spChg chg="mod">
            <ac:chgData name="Ragnhild Halvorsrud" userId="917ea340-fd63-490f-a7db-68428d24cf32" providerId="ADAL" clId="{3F26B701-AADC-4668-AAA4-FB7BA2B947B1}" dt="2020-06-19T17:20:45.469" v="15919" actId="790"/>
            <ac:spMkLst>
              <pc:docMk/>
              <pc:sldMasterMk cId="1643857197" sldId="2147483693"/>
              <pc:sldLayoutMk cId="2627832036" sldId="2147483657"/>
              <ac:spMk id="13" creationId="{00000000-0000-0000-0000-000000000000}"/>
            </ac:spMkLst>
          </pc:spChg>
        </pc:sldLayoutChg>
        <pc:sldLayoutChg chg="modSp mod">
          <pc:chgData name="Ragnhild Halvorsrud" userId="917ea340-fd63-490f-a7db-68428d24cf32" providerId="ADAL" clId="{3F26B701-AADC-4668-AAA4-FB7BA2B947B1}" dt="2020-06-19T17:20:45.453" v="15913" actId="790"/>
          <pc:sldLayoutMkLst>
            <pc:docMk/>
            <pc:sldMasterMk cId="1643857197" sldId="2147483693"/>
            <pc:sldLayoutMk cId="232334733" sldId="2147483673"/>
          </pc:sldLayoutMkLst>
          <pc:spChg chg="mod">
            <ac:chgData name="Ragnhild Halvorsrud" userId="917ea340-fd63-490f-a7db-68428d24cf32" providerId="ADAL" clId="{3F26B701-AADC-4668-AAA4-FB7BA2B947B1}" dt="2020-06-19T17:20:45.444" v="15910" actId="790"/>
            <ac:spMkLst>
              <pc:docMk/>
              <pc:sldMasterMk cId="1643857197" sldId="2147483693"/>
              <pc:sldLayoutMk cId="232334733" sldId="2147483673"/>
              <ac:spMk id="3" creationId="{00000000-0000-0000-0000-000000000000}"/>
            </ac:spMkLst>
          </pc:spChg>
          <pc:spChg chg="mod">
            <ac:chgData name="Ragnhild Halvorsrud" userId="917ea340-fd63-490f-a7db-68428d24cf32" providerId="ADAL" clId="{3F26B701-AADC-4668-AAA4-FB7BA2B947B1}" dt="2020-06-19T17:20:45.439" v="15908" actId="790"/>
            <ac:spMkLst>
              <pc:docMk/>
              <pc:sldMasterMk cId="1643857197" sldId="2147483693"/>
              <pc:sldLayoutMk cId="232334733" sldId="2147483673"/>
              <ac:spMk id="4" creationId="{00000000-0000-0000-0000-000000000000}"/>
            </ac:spMkLst>
          </pc:spChg>
          <pc:spChg chg="mod">
            <ac:chgData name="Ragnhild Halvorsrud" userId="917ea340-fd63-490f-a7db-68428d24cf32" providerId="ADAL" clId="{3F26B701-AADC-4668-AAA4-FB7BA2B947B1}" dt="2020-06-19T17:20:45.448" v="15911" actId="790"/>
            <ac:spMkLst>
              <pc:docMk/>
              <pc:sldMasterMk cId="1643857197" sldId="2147483693"/>
              <pc:sldLayoutMk cId="232334733" sldId="2147483673"/>
              <ac:spMk id="5" creationId="{00000000-0000-0000-0000-000000000000}"/>
            </ac:spMkLst>
          </pc:spChg>
          <pc:spChg chg="mod">
            <ac:chgData name="Ragnhild Halvorsrud" userId="917ea340-fd63-490f-a7db-68428d24cf32" providerId="ADAL" clId="{3F26B701-AADC-4668-AAA4-FB7BA2B947B1}" dt="2020-06-19T17:20:45.451" v="15912" actId="790"/>
            <ac:spMkLst>
              <pc:docMk/>
              <pc:sldMasterMk cId="1643857197" sldId="2147483693"/>
              <pc:sldLayoutMk cId="232334733" sldId="2147483673"/>
              <ac:spMk id="6" creationId="{00000000-0000-0000-0000-000000000000}"/>
            </ac:spMkLst>
          </pc:spChg>
          <pc:spChg chg="mod">
            <ac:chgData name="Ragnhild Halvorsrud" userId="917ea340-fd63-490f-a7db-68428d24cf32" providerId="ADAL" clId="{3F26B701-AADC-4668-AAA4-FB7BA2B947B1}" dt="2020-06-19T17:20:45.441" v="15909" actId="790"/>
            <ac:spMkLst>
              <pc:docMk/>
              <pc:sldMasterMk cId="1643857197" sldId="2147483693"/>
              <pc:sldLayoutMk cId="232334733" sldId="2147483673"/>
              <ac:spMk id="8" creationId="{00000000-0000-0000-0000-000000000000}"/>
            </ac:spMkLst>
          </pc:spChg>
          <pc:spChg chg="mod">
            <ac:chgData name="Ragnhild Halvorsrud" userId="917ea340-fd63-490f-a7db-68428d24cf32" providerId="ADAL" clId="{3F26B701-AADC-4668-AAA4-FB7BA2B947B1}" dt="2020-06-19T17:20:45.435" v="15907" actId="790"/>
            <ac:spMkLst>
              <pc:docMk/>
              <pc:sldMasterMk cId="1643857197" sldId="2147483693"/>
              <pc:sldLayoutMk cId="232334733" sldId="2147483673"/>
              <ac:spMk id="9" creationId="{00000000-0000-0000-0000-000000000000}"/>
            </ac:spMkLst>
          </pc:spChg>
          <pc:spChg chg="mod">
            <ac:chgData name="Ragnhild Halvorsrud" userId="917ea340-fd63-490f-a7db-68428d24cf32" providerId="ADAL" clId="{3F26B701-AADC-4668-AAA4-FB7BA2B947B1}" dt="2020-06-19T17:20:45.453" v="15913" actId="790"/>
            <ac:spMkLst>
              <pc:docMk/>
              <pc:sldMasterMk cId="1643857197" sldId="2147483693"/>
              <pc:sldLayoutMk cId="232334733" sldId="2147483673"/>
              <ac:spMk id="10" creationId="{00000000-0000-0000-0000-000000000000}"/>
            </ac:spMkLst>
          </pc:spChg>
        </pc:sldLayoutChg>
        <pc:sldLayoutChg chg="modSp mod">
          <pc:chgData name="Ragnhild Halvorsrud" userId="917ea340-fd63-490f-a7db-68428d24cf32" providerId="ADAL" clId="{3F26B701-AADC-4668-AAA4-FB7BA2B947B1}" dt="2020-06-19T17:20:45.406" v="15897" actId="790"/>
          <pc:sldLayoutMkLst>
            <pc:docMk/>
            <pc:sldMasterMk cId="1643857197" sldId="2147483693"/>
            <pc:sldLayoutMk cId="263130026" sldId="2147483676"/>
          </pc:sldLayoutMkLst>
          <pc:spChg chg="mod">
            <ac:chgData name="Ragnhild Halvorsrud" userId="917ea340-fd63-490f-a7db-68428d24cf32" providerId="ADAL" clId="{3F26B701-AADC-4668-AAA4-FB7BA2B947B1}" dt="2020-06-19T17:20:45.399" v="15895" actId="790"/>
            <ac:spMkLst>
              <pc:docMk/>
              <pc:sldMasterMk cId="1643857197" sldId="2147483693"/>
              <pc:sldLayoutMk cId="263130026" sldId="2147483676"/>
              <ac:spMk id="2" creationId="{00000000-0000-0000-0000-000000000000}"/>
            </ac:spMkLst>
          </pc:spChg>
          <pc:spChg chg="mod">
            <ac:chgData name="Ragnhild Halvorsrud" userId="917ea340-fd63-490f-a7db-68428d24cf32" providerId="ADAL" clId="{3F26B701-AADC-4668-AAA4-FB7BA2B947B1}" dt="2020-06-19T17:20:45.403" v="15896" actId="790"/>
            <ac:spMkLst>
              <pc:docMk/>
              <pc:sldMasterMk cId="1643857197" sldId="2147483693"/>
              <pc:sldLayoutMk cId="263130026" sldId="2147483676"/>
              <ac:spMk id="3" creationId="{00000000-0000-0000-0000-000000000000}"/>
            </ac:spMkLst>
          </pc:spChg>
          <pc:spChg chg="mod">
            <ac:chgData name="Ragnhild Halvorsrud" userId="917ea340-fd63-490f-a7db-68428d24cf32" providerId="ADAL" clId="{3F26B701-AADC-4668-AAA4-FB7BA2B947B1}" dt="2020-06-19T17:20:45.395" v="15894" actId="790"/>
            <ac:spMkLst>
              <pc:docMk/>
              <pc:sldMasterMk cId="1643857197" sldId="2147483693"/>
              <pc:sldLayoutMk cId="263130026" sldId="2147483676"/>
              <ac:spMk id="4" creationId="{00000000-0000-0000-0000-000000000000}"/>
            </ac:spMkLst>
          </pc:spChg>
          <pc:spChg chg="mod">
            <ac:chgData name="Ragnhild Halvorsrud" userId="917ea340-fd63-490f-a7db-68428d24cf32" providerId="ADAL" clId="{3F26B701-AADC-4668-AAA4-FB7BA2B947B1}" dt="2020-06-19T17:20:45.406" v="15897" actId="790"/>
            <ac:spMkLst>
              <pc:docMk/>
              <pc:sldMasterMk cId="1643857197" sldId="2147483693"/>
              <pc:sldLayoutMk cId="263130026" sldId="2147483676"/>
              <ac:spMk id="8" creationId="{00000000-0000-0000-0000-000000000000}"/>
            </ac:spMkLst>
          </pc:spChg>
        </pc:sldLayoutChg>
        <pc:sldLayoutChg chg="modSp mod">
          <pc:chgData name="Ragnhild Halvorsrud" userId="917ea340-fd63-490f-a7db-68428d24cf32" providerId="ADAL" clId="{3F26B701-AADC-4668-AAA4-FB7BA2B947B1}" dt="2020-06-19T17:20:45.509" v="15931" actId="790"/>
          <pc:sldLayoutMkLst>
            <pc:docMk/>
            <pc:sldMasterMk cId="1643857197" sldId="2147483693"/>
            <pc:sldLayoutMk cId="2215202470" sldId="2147483679"/>
          </pc:sldLayoutMkLst>
          <pc:spChg chg="mod">
            <ac:chgData name="Ragnhild Halvorsrud" userId="917ea340-fd63-490f-a7db-68428d24cf32" providerId="ADAL" clId="{3F26B701-AADC-4668-AAA4-FB7BA2B947B1}" dt="2020-06-19T17:20:45.492" v="15926" actId="790"/>
            <ac:spMkLst>
              <pc:docMk/>
              <pc:sldMasterMk cId="1643857197" sldId="2147483693"/>
              <pc:sldLayoutMk cId="2215202470" sldId="2147483679"/>
              <ac:spMk id="3" creationId="{00000000-0000-0000-0000-000000000000}"/>
            </ac:spMkLst>
          </pc:spChg>
          <pc:spChg chg="mod">
            <ac:chgData name="Ragnhild Halvorsrud" userId="917ea340-fd63-490f-a7db-68428d24cf32" providerId="ADAL" clId="{3F26B701-AADC-4668-AAA4-FB7BA2B947B1}" dt="2020-06-19T17:20:45.496" v="15927" actId="790"/>
            <ac:spMkLst>
              <pc:docMk/>
              <pc:sldMasterMk cId="1643857197" sldId="2147483693"/>
              <pc:sldLayoutMk cId="2215202470" sldId="2147483679"/>
              <ac:spMk id="4" creationId="{00000000-0000-0000-0000-000000000000}"/>
            </ac:spMkLst>
          </pc:spChg>
          <pc:spChg chg="mod">
            <ac:chgData name="Ragnhild Halvorsrud" userId="917ea340-fd63-490f-a7db-68428d24cf32" providerId="ADAL" clId="{3F26B701-AADC-4668-AAA4-FB7BA2B947B1}" dt="2020-06-19T17:20:45.499" v="15928" actId="790"/>
            <ac:spMkLst>
              <pc:docMk/>
              <pc:sldMasterMk cId="1643857197" sldId="2147483693"/>
              <pc:sldLayoutMk cId="2215202470" sldId="2147483679"/>
              <ac:spMk id="5" creationId="{00000000-0000-0000-0000-000000000000}"/>
            </ac:spMkLst>
          </pc:spChg>
          <pc:spChg chg="mod">
            <ac:chgData name="Ragnhild Halvorsrud" userId="917ea340-fd63-490f-a7db-68428d24cf32" providerId="ADAL" clId="{3F26B701-AADC-4668-AAA4-FB7BA2B947B1}" dt="2020-06-19T17:20:45.501" v="15929" actId="790"/>
            <ac:spMkLst>
              <pc:docMk/>
              <pc:sldMasterMk cId="1643857197" sldId="2147483693"/>
              <pc:sldLayoutMk cId="2215202470" sldId="2147483679"/>
              <ac:spMk id="6" creationId="{00000000-0000-0000-0000-000000000000}"/>
            </ac:spMkLst>
          </pc:spChg>
          <pc:spChg chg="mod">
            <ac:chgData name="Ragnhild Halvorsrud" userId="917ea340-fd63-490f-a7db-68428d24cf32" providerId="ADAL" clId="{3F26B701-AADC-4668-AAA4-FB7BA2B947B1}" dt="2020-06-19T17:20:45.505" v="15930" actId="790"/>
            <ac:spMkLst>
              <pc:docMk/>
              <pc:sldMasterMk cId="1643857197" sldId="2147483693"/>
              <pc:sldLayoutMk cId="2215202470" sldId="2147483679"/>
              <ac:spMk id="7" creationId="{00000000-0000-0000-0000-000000000000}"/>
            </ac:spMkLst>
          </pc:spChg>
          <pc:spChg chg="mod">
            <ac:chgData name="Ragnhild Halvorsrud" userId="917ea340-fd63-490f-a7db-68428d24cf32" providerId="ADAL" clId="{3F26B701-AADC-4668-AAA4-FB7BA2B947B1}" dt="2020-06-19T17:20:45.509" v="15931" actId="790"/>
            <ac:spMkLst>
              <pc:docMk/>
              <pc:sldMasterMk cId="1643857197" sldId="2147483693"/>
              <pc:sldLayoutMk cId="2215202470" sldId="2147483679"/>
              <ac:spMk id="8" creationId="{00000000-0000-0000-0000-000000000000}"/>
            </ac:spMkLst>
          </pc:spChg>
        </pc:sldLayoutChg>
        <pc:sldLayoutChg chg="modSp mod replId">
          <pc:chgData name="Ragnhild Halvorsrud" userId="917ea340-fd63-490f-a7db-68428d24cf32" providerId="ADAL" clId="{3F26B701-AADC-4668-AAA4-FB7BA2B947B1}" dt="2020-06-19T17:20:45.390" v="15893" actId="790"/>
          <pc:sldLayoutMkLst>
            <pc:docMk/>
            <pc:sldMasterMk cId="1643857197" sldId="2147483693"/>
            <pc:sldLayoutMk cId="2212558206" sldId="2147483694"/>
          </pc:sldLayoutMkLst>
          <pc:spChg chg="mod">
            <ac:chgData name="Ragnhild Halvorsrud" userId="917ea340-fd63-490f-a7db-68428d24cf32" providerId="ADAL" clId="{3F26B701-AADC-4668-AAA4-FB7BA2B947B1}" dt="2020-06-19T17:20:45.372" v="15889" actId="790"/>
            <ac:spMkLst>
              <pc:docMk/>
              <pc:sldMasterMk cId="1643857197" sldId="2147483693"/>
              <pc:sldLayoutMk cId="2212558206" sldId="2147483694"/>
              <ac:spMk id="2" creationId="{00000000-0000-0000-0000-000000000000}"/>
            </ac:spMkLst>
          </pc:spChg>
          <pc:spChg chg="mod">
            <ac:chgData name="Ragnhild Halvorsrud" userId="917ea340-fd63-490f-a7db-68428d24cf32" providerId="ADAL" clId="{3F26B701-AADC-4668-AAA4-FB7BA2B947B1}" dt="2020-06-19T17:20:45.376" v="15890" actId="790"/>
            <ac:spMkLst>
              <pc:docMk/>
              <pc:sldMasterMk cId="1643857197" sldId="2147483693"/>
              <pc:sldLayoutMk cId="2212558206" sldId="2147483694"/>
              <ac:spMk id="3" creationId="{00000000-0000-0000-0000-000000000000}"/>
            </ac:spMkLst>
          </pc:spChg>
          <pc:spChg chg="mod">
            <ac:chgData name="Ragnhild Halvorsrud" userId="917ea340-fd63-490f-a7db-68428d24cf32" providerId="ADAL" clId="{3F26B701-AADC-4668-AAA4-FB7BA2B947B1}" dt="2020-06-19T17:20:45.381" v="15891" actId="790"/>
            <ac:spMkLst>
              <pc:docMk/>
              <pc:sldMasterMk cId="1643857197" sldId="2147483693"/>
              <pc:sldLayoutMk cId="2212558206" sldId="2147483694"/>
              <ac:spMk id="4" creationId="{00000000-0000-0000-0000-000000000000}"/>
            </ac:spMkLst>
          </pc:spChg>
          <pc:spChg chg="mod">
            <ac:chgData name="Ragnhild Halvorsrud" userId="917ea340-fd63-490f-a7db-68428d24cf32" providerId="ADAL" clId="{3F26B701-AADC-4668-AAA4-FB7BA2B947B1}" dt="2020-06-19T17:20:45.385" v="15892" actId="790"/>
            <ac:spMkLst>
              <pc:docMk/>
              <pc:sldMasterMk cId="1643857197" sldId="2147483693"/>
              <pc:sldLayoutMk cId="2212558206" sldId="2147483694"/>
              <ac:spMk id="5" creationId="{00000000-0000-0000-0000-000000000000}"/>
            </ac:spMkLst>
          </pc:spChg>
          <pc:spChg chg="mod">
            <ac:chgData name="Ragnhild Halvorsrud" userId="917ea340-fd63-490f-a7db-68428d24cf32" providerId="ADAL" clId="{3F26B701-AADC-4668-AAA4-FB7BA2B947B1}" dt="2020-06-19T17:20:45.390" v="15893" actId="790"/>
            <ac:spMkLst>
              <pc:docMk/>
              <pc:sldMasterMk cId="1643857197" sldId="2147483693"/>
              <pc:sldLayoutMk cId="2212558206" sldId="2147483694"/>
              <ac:spMk id="6" creationId="{00000000-0000-0000-0000-000000000000}"/>
            </ac:spMkLst>
          </pc:spChg>
        </pc:sldLayoutChg>
      </pc:sldMasterChg>
      <pc:sldMasterChg chg="del delSldLayout">
        <pc:chgData name="Ragnhild Halvorsrud" userId="917ea340-fd63-490f-a7db-68428d24cf32" providerId="ADAL" clId="{3F26B701-AADC-4668-AAA4-FB7BA2B947B1}" dt="2020-06-19T09:06:04.207" v="2911" actId="47"/>
        <pc:sldMasterMkLst>
          <pc:docMk/>
          <pc:sldMasterMk cId="1143503041" sldId="2147483695"/>
        </pc:sldMasterMkLst>
        <pc:sldLayoutChg chg="del">
          <pc:chgData name="Ragnhild Halvorsrud" userId="917ea340-fd63-490f-a7db-68428d24cf32" providerId="ADAL" clId="{3F26B701-AADC-4668-AAA4-FB7BA2B947B1}" dt="2020-06-19T09:06:04.207" v="2911" actId="47"/>
          <pc:sldLayoutMkLst>
            <pc:docMk/>
            <pc:sldMasterMk cId="1143503041" sldId="2147483695"/>
            <pc:sldLayoutMk cId="1111916948" sldId="2147483696"/>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210636832" sldId="2147483697"/>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3372919858" sldId="2147483698"/>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174451291" sldId="2147483699"/>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2136219229" sldId="2147483700"/>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50768799" sldId="2147483701"/>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3467608027" sldId="2147483702"/>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841720550" sldId="2147483703"/>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236545297" sldId="2147483704"/>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1272077365" sldId="2147483705"/>
          </pc:sldLayoutMkLst>
        </pc:sldLayoutChg>
        <pc:sldLayoutChg chg="del">
          <pc:chgData name="Ragnhild Halvorsrud" userId="917ea340-fd63-490f-a7db-68428d24cf32" providerId="ADAL" clId="{3F26B701-AADC-4668-AAA4-FB7BA2B947B1}" dt="2020-06-19T09:06:04.207" v="2911" actId="47"/>
          <pc:sldLayoutMkLst>
            <pc:docMk/>
            <pc:sldMasterMk cId="1143503041" sldId="2147483695"/>
            <pc:sldLayoutMk cId="3143480782" sldId="2147483706"/>
          </pc:sldLayoutMkLst>
        </pc:sldLayoutChg>
      </pc:sldMasterChg>
      <pc:sldMasterChg chg="del delSldLayout">
        <pc:chgData name="Ragnhild Halvorsrud" userId="917ea340-fd63-490f-a7db-68428d24cf32" providerId="ADAL" clId="{3F26B701-AADC-4668-AAA4-FB7BA2B947B1}" dt="2020-06-19T12:52:01.760" v="10883" actId="47"/>
        <pc:sldMasterMkLst>
          <pc:docMk/>
          <pc:sldMasterMk cId="1162818814" sldId="2147483695"/>
        </pc:sldMasterMkLst>
        <pc:sldLayoutChg chg="del">
          <pc:chgData name="Ragnhild Halvorsrud" userId="917ea340-fd63-490f-a7db-68428d24cf32" providerId="ADAL" clId="{3F26B701-AADC-4668-AAA4-FB7BA2B947B1}" dt="2020-06-19T12:52:01.760" v="10883" actId="47"/>
          <pc:sldLayoutMkLst>
            <pc:docMk/>
            <pc:sldMasterMk cId="1162818814" sldId="2147483695"/>
            <pc:sldLayoutMk cId="1791567157" sldId="2147483696"/>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2657637214" sldId="2147483697"/>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1435793696" sldId="2147483698"/>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4119358852" sldId="2147483699"/>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3354933479" sldId="2147483700"/>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1113651694" sldId="2147483701"/>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4217620181" sldId="2147483702"/>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4269835280" sldId="2147483703"/>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2377637877" sldId="2147483704"/>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3771307355" sldId="2147483705"/>
          </pc:sldLayoutMkLst>
        </pc:sldLayoutChg>
        <pc:sldLayoutChg chg="del">
          <pc:chgData name="Ragnhild Halvorsrud" userId="917ea340-fd63-490f-a7db-68428d24cf32" providerId="ADAL" clId="{3F26B701-AADC-4668-AAA4-FB7BA2B947B1}" dt="2020-06-19T12:52:01.760" v="10883" actId="47"/>
          <pc:sldLayoutMkLst>
            <pc:docMk/>
            <pc:sldMasterMk cId="1162818814" sldId="2147483695"/>
            <pc:sldLayoutMk cId="1435236878" sldId="2147483706"/>
          </pc:sldLayoutMkLst>
        </pc:sldLayoutChg>
      </pc:sldMasterChg>
    </pc:docChg>
  </pc:docChgLst>
  <pc:docChgLst>
    <pc:chgData name="Ragnhild Halvorsrud" userId="917ea340-fd63-490f-a7db-68428d24cf32" providerId="ADAL" clId="{D025B6C0-EA80-4D03-8178-6665F37BCEE9}"/>
    <pc:docChg chg="undo custSel modSld modMainMaster">
      <pc:chgData name="Ragnhild Halvorsrud" userId="917ea340-fd63-490f-a7db-68428d24cf32" providerId="ADAL" clId="{D025B6C0-EA80-4D03-8178-6665F37BCEE9}" dt="2022-08-11T15:54:51.418" v="57"/>
      <pc:docMkLst>
        <pc:docMk/>
      </pc:docMkLst>
      <pc:sldChg chg="addSp delSp modSp mod">
        <pc:chgData name="Ragnhild Halvorsrud" userId="917ea340-fd63-490f-a7db-68428d24cf32" providerId="ADAL" clId="{D025B6C0-EA80-4D03-8178-6665F37BCEE9}" dt="2022-08-11T15:50:17.861" v="49" actId="207"/>
        <pc:sldMkLst>
          <pc:docMk/>
          <pc:sldMk cId="1827135051" sldId="3822"/>
        </pc:sldMkLst>
        <pc:spChg chg="mod">
          <ac:chgData name="Ragnhild Halvorsrud" userId="917ea340-fd63-490f-a7db-68428d24cf32" providerId="ADAL" clId="{D025B6C0-EA80-4D03-8178-6665F37BCEE9}" dt="2022-08-11T15:50:17.861" v="49" actId="207"/>
          <ac:spMkLst>
            <pc:docMk/>
            <pc:sldMk cId="1827135051" sldId="3822"/>
            <ac:spMk id="6" creationId="{00000000-0000-0000-0000-000000000000}"/>
          </ac:spMkLst>
        </pc:spChg>
        <pc:spChg chg="mod">
          <ac:chgData name="Ragnhild Halvorsrud" userId="917ea340-fd63-490f-a7db-68428d24cf32" providerId="ADAL" clId="{D025B6C0-EA80-4D03-8178-6665F37BCEE9}" dt="2022-08-11T15:49:02.988" v="44" actId="20577"/>
          <ac:spMkLst>
            <pc:docMk/>
            <pc:sldMk cId="1827135051" sldId="3822"/>
            <ac:spMk id="8" creationId="{00000000-0000-0000-0000-000000000000}"/>
          </ac:spMkLst>
        </pc:spChg>
        <pc:spChg chg="mod">
          <ac:chgData name="Ragnhild Halvorsrud" userId="917ea340-fd63-490f-a7db-68428d24cf32" providerId="ADAL" clId="{D025B6C0-EA80-4D03-8178-6665F37BCEE9}" dt="2022-08-11T15:48:24.669" v="23" actId="6549"/>
          <ac:spMkLst>
            <pc:docMk/>
            <pc:sldMk cId="1827135051" sldId="3822"/>
            <ac:spMk id="24" creationId="{A80699F8-2597-4C53-951B-9AD27FF34799}"/>
          </ac:spMkLst>
        </pc:spChg>
        <pc:picChg chg="del">
          <ac:chgData name="Ragnhild Halvorsrud" userId="917ea340-fd63-490f-a7db-68428d24cf32" providerId="ADAL" clId="{D025B6C0-EA80-4D03-8178-6665F37BCEE9}" dt="2022-08-11T15:49:49.067" v="47" actId="478"/>
          <ac:picMkLst>
            <pc:docMk/>
            <pc:sldMk cId="1827135051" sldId="3822"/>
            <ac:picMk id="7" creationId="{A5ED5FBB-9886-4CFF-A0A6-1F2969AFF782}"/>
          </ac:picMkLst>
        </pc:picChg>
        <pc:picChg chg="add mod">
          <ac:chgData name="Ragnhild Halvorsrud" userId="917ea340-fd63-490f-a7db-68428d24cf32" providerId="ADAL" clId="{D025B6C0-EA80-4D03-8178-6665F37BCEE9}" dt="2022-08-11T15:49:51.424" v="48" actId="1076"/>
          <ac:picMkLst>
            <pc:docMk/>
            <pc:sldMk cId="1827135051" sldId="3822"/>
            <ac:picMk id="9" creationId="{32805F01-CF47-4746-BF05-84D5C02A6CDE}"/>
          </ac:picMkLst>
        </pc:picChg>
      </pc:sldChg>
      <pc:sldMasterChg chg="addSp modSp mod setBg modSldLayout">
        <pc:chgData name="Ragnhild Halvorsrud" userId="917ea340-fd63-490f-a7db-68428d24cf32" providerId="ADAL" clId="{D025B6C0-EA80-4D03-8178-6665F37BCEE9}" dt="2022-08-11T15:54:51.418" v="57"/>
        <pc:sldMasterMkLst>
          <pc:docMk/>
          <pc:sldMasterMk cId="1643857197" sldId="2147483693"/>
        </pc:sldMasterMkLst>
        <pc:spChg chg="mod">
          <ac:chgData name="Ragnhild Halvorsrud" userId="917ea340-fd63-490f-a7db-68428d24cf32" providerId="ADAL" clId="{D025B6C0-EA80-4D03-8178-6665F37BCEE9}" dt="2022-08-11T15:53:03.710" v="53" actId="14100"/>
          <ac:spMkLst>
            <pc:docMk/>
            <pc:sldMasterMk cId="1643857197" sldId="2147483693"/>
            <ac:spMk id="2" creationId="{00000000-0000-0000-0000-000000000000}"/>
          </ac:spMkLst>
        </pc:spChg>
        <pc:spChg chg="mod">
          <ac:chgData name="Ragnhild Halvorsrud" userId="917ea340-fd63-490f-a7db-68428d24cf32" providerId="ADAL" clId="{D025B6C0-EA80-4D03-8178-6665F37BCEE9}" dt="2022-08-11T15:47:40.789" v="21" actId="1038"/>
          <ac:spMkLst>
            <pc:docMk/>
            <pc:sldMasterMk cId="1643857197" sldId="2147483693"/>
            <ac:spMk id="26" creationId="{FF3F6BE2-5B97-457F-800D-827346678D02}"/>
          </ac:spMkLst>
        </pc:spChg>
        <pc:picChg chg="mod">
          <ac:chgData name="Ragnhild Halvorsrud" userId="917ea340-fd63-490f-a7db-68428d24cf32" providerId="ADAL" clId="{D025B6C0-EA80-4D03-8178-6665F37BCEE9}" dt="2022-08-11T15:47:40.789" v="21" actId="1038"/>
          <ac:picMkLst>
            <pc:docMk/>
            <pc:sldMasterMk cId="1643857197" sldId="2147483693"/>
            <ac:picMk id="19" creationId="{00000000-0000-0000-0000-000000000000}"/>
          </ac:picMkLst>
        </pc:picChg>
        <pc:picChg chg="add mod">
          <ac:chgData name="Ragnhild Halvorsrud" userId="917ea340-fd63-490f-a7db-68428d24cf32" providerId="ADAL" clId="{D025B6C0-EA80-4D03-8178-6665F37BCEE9}" dt="2022-08-11T15:47:15.146" v="7"/>
          <ac:picMkLst>
            <pc:docMk/>
            <pc:sldMasterMk cId="1643857197" sldId="2147483693"/>
            <ac:picMk id="27" creationId="{B358D162-8C9E-4F4B-8ECD-8AD7FD28AD1E}"/>
          </ac:picMkLst>
        </pc:picChg>
        <pc:sldLayoutChg chg="addSp delSp modSp mod">
          <pc:chgData name="Ragnhild Halvorsrud" userId="917ea340-fd63-490f-a7db-68428d24cf32" providerId="ADAL" clId="{D025B6C0-EA80-4D03-8178-6665F37BCEE9}" dt="2022-08-11T15:45:40.452" v="4" actId="478"/>
          <pc:sldLayoutMkLst>
            <pc:docMk/>
            <pc:sldMasterMk cId="1643857197" sldId="2147483693"/>
            <pc:sldLayoutMk cId="1943840033" sldId="2147483655"/>
          </pc:sldLayoutMkLst>
          <pc:spChg chg="add del">
            <ac:chgData name="Ragnhild Halvorsrud" userId="917ea340-fd63-490f-a7db-68428d24cf32" providerId="ADAL" clId="{D025B6C0-EA80-4D03-8178-6665F37BCEE9}" dt="2022-08-11T15:45:33.420" v="2" actId="11529"/>
            <ac:spMkLst>
              <pc:docMk/>
              <pc:sldMasterMk cId="1643857197" sldId="2147483693"/>
              <pc:sldLayoutMk cId="1943840033" sldId="2147483655"/>
              <ac:spMk id="5" creationId="{32634E9E-0ABB-41A2-9E7E-A42836AE1D1E}"/>
            </ac:spMkLst>
          </pc:spChg>
          <pc:spChg chg="add del mod">
            <ac:chgData name="Ragnhild Halvorsrud" userId="917ea340-fd63-490f-a7db-68428d24cf32" providerId="ADAL" clId="{D025B6C0-EA80-4D03-8178-6665F37BCEE9}" dt="2022-08-11T15:45:40.452" v="4" actId="478"/>
            <ac:spMkLst>
              <pc:docMk/>
              <pc:sldMasterMk cId="1643857197" sldId="2147483693"/>
              <pc:sldLayoutMk cId="1943840033" sldId="2147483655"/>
              <ac:spMk id="6" creationId="{6160581B-1C26-4886-AA50-9288060CD20A}"/>
            </ac:spMkLst>
          </pc:spChg>
        </pc:sldLayoutChg>
      </pc:sldMasterChg>
    </pc:docChg>
  </pc:docChgLst>
  <pc:docChgLst>
    <pc:chgData name="Ragnhild Halvorsrud" userId="917ea340-fd63-490f-a7db-68428d24cf32" providerId="ADAL" clId="{B2AF537C-8CED-46E8-A09B-90242670C669}"/>
    <pc:docChg chg="undo redo custSel addSld delSld modSld sldOrd modMainMaster">
      <pc:chgData name="Ragnhild Halvorsrud" userId="917ea340-fd63-490f-a7db-68428d24cf32" providerId="ADAL" clId="{B2AF537C-8CED-46E8-A09B-90242670C669}" dt="2022-11-28T15:12:38.025" v="1967" actId="478"/>
      <pc:docMkLst>
        <pc:docMk/>
      </pc:docMkLst>
      <pc:sldChg chg="del">
        <pc:chgData name="Ragnhild Halvorsrud" userId="917ea340-fd63-490f-a7db-68428d24cf32" providerId="ADAL" clId="{B2AF537C-8CED-46E8-A09B-90242670C669}" dt="2022-11-22T08:19:51.561" v="701" actId="47"/>
        <pc:sldMkLst>
          <pc:docMk/>
          <pc:sldMk cId="454487130" sldId="405"/>
        </pc:sldMkLst>
      </pc:sldChg>
      <pc:sldChg chg="del">
        <pc:chgData name="Ragnhild Halvorsrud" userId="917ea340-fd63-490f-a7db-68428d24cf32" providerId="ADAL" clId="{B2AF537C-8CED-46E8-A09B-90242670C669}" dt="2022-11-22T08:19:51.561" v="701" actId="47"/>
        <pc:sldMkLst>
          <pc:docMk/>
          <pc:sldMk cId="2607329622" sldId="428"/>
        </pc:sldMkLst>
      </pc:sldChg>
      <pc:sldChg chg="addSp delSp modSp mod">
        <pc:chgData name="Ragnhild Halvorsrud" userId="917ea340-fd63-490f-a7db-68428d24cf32" providerId="ADAL" clId="{B2AF537C-8CED-46E8-A09B-90242670C669}" dt="2022-11-28T12:37:30.649" v="1332" actId="478"/>
        <pc:sldMkLst>
          <pc:docMk/>
          <pc:sldMk cId="541240641" sldId="450"/>
        </pc:sldMkLst>
        <pc:spChg chg="mod">
          <ac:chgData name="Ragnhild Halvorsrud" userId="917ea340-fd63-490f-a7db-68428d24cf32" providerId="ADAL" clId="{B2AF537C-8CED-46E8-A09B-90242670C669}" dt="2022-11-28T12:34:48.750" v="1328" actId="20577"/>
          <ac:spMkLst>
            <pc:docMk/>
            <pc:sldMk cId="541240641" sldId="450"/>
            <ac:spMk id="2" creationId="{00000000-0000-0000-0000-000000000000}"/>
          </ac:spMkLst>
        </pc:spChg>
        <pc:spChg chg="mod">
          <ac:chgData name="Ragnhild Halvorsrud" userId="917ea340-fd63-490f-a7db-68428d24cf32" providerId="ADAL" clId="{B2AF537C-8CED-46E8-A09B-90242670C669}" dt="2022-11-28T12:31:02.360" v="1197"/>
          <ac:spMkLst>
            <pc:docMk/>
            <pc:sldMk cId="541240641" sldId="450"/>
            <ac:spMk id="3" creationId="{00000000-0000-0000-0000-000000000000}"/>
          </ac:spMkLst>
        </pc:spChg>
        <pc:spChg chg="del mod">
          <ac:chgData name="Ragnhild Halvorsrud" userId="917ea340-fd63-490f-a7db-68428d24cf32" providerId="ADAL" clId="{B2AF537C-8CED-46E8-A09B-90242670C669}" dt="2022-11-28T12:37:30.649" v="1332" actId="478"/>
          <ac:spMkLst>
            <pc:docMk/>
            <pc:sldMk cId="541240641" sldId="450"/>
            <ac:spMk id="4" creationId="{00000000-0000-0000-0000-000000000000}"/>
          </ac:spMkLst>
        </pc:spChg>
        <pc:spChg chg="add del mod">
          <ac:chgData name="Ragnhild Halvorsrud" userId="917ea340-fd63-490f-a7db-68428d24cf32" providerId="ADAL" clId="{B2AF537C-8CED-46E8-A09B-90242670C669}" dt="2022-11-13T20:11:13.355" v="99" actId="21"/>
          <ac:spMkLst>
            <pc:docMk/>
            <pc:sldMk cId="541240641" sldId="450"/>
            <ac:spMk id="5" creationId="{47D25478-F59E-4AE0-B1E3-4F86FE858F4C}"/>
          </ac:spMkLst>
        </pc:spChg>
        <pc:spChg chg="add del mod">
          <ac:chgData name="Ragnhild Halvorsrud" userId="917ea340-fd63-490f-a7db-68428d24cf32" providerId="ADAL" clId="{B2AF537C-8CED-46E8-A09B-90242670C669}" dt="2022-11-28T12:31:02.360" v="1197"/>
          <ac:spMkLst>
            <pc:docMk/>
            <pc:sldMk cId="541240641" sldId="450"/>
            <ac:spMk id="5" creationId="{6DC3CA23-4060-4606-8259-5A4D30FE486E}"/>
          </ac:spMkLst>
        </pc:spChg>
        <pc:spChg chg="add del mod">
          <ac:chgData name="Ragnhild Halvorsrud" userId="917ea340-fd63-490f-a7db-68428d24cf32" providerId="ADAL" clId="{B2AF537C-8CED-46E8-A09B-90242670C669}" dt="2022-11-28T12:31:02.360" v="1197"/>
          <ac:spMkLst>
            <pc:docMk/>
            <pc:sldMk cId="541240641" sldId="450"/>
            <ac:spMk id="6" creationId="{3CC40699-BAC2-4756-8FFE-178B16080C13}"/>
          </ac:spMkLst>
        </pc:spChg>
        <pc:spChg chg="add del mod">
          <ac:chgData name="Ragnhild Halvorsrud" userId="917ea340-fd63-490f-a7db-68428d24cf32" providerId="ADAL" clId="{B2AF537C-8CED-46E8-A09B-90242670C669}" dt="2022-11-13T20:11:07.583" v="98" actId="478"/>
          <ac:spMkLst>
            <pc:docMk/>
            <pc:sldMk cId="541240641" sldId="450"/>
            <ac:spMk id="6" creationId="{ED664A68-F709-4137-9288-F270C4FB6069}"/>
          </ac:spMkLst>
        </pc:spChg>
      </pc:sldChg>
      <pc:sldChg chg="modSp del mod">
        <pc:chgData name="Ragnhild Halvorsrud" userId="917ea340-fd63-490f-a7db-68428d24cf32" providerId="ADAL" clId="{B2AF537C-8CED-46E8-A09B-90242670C669}" dt="2022-11-22T08:19:51.561" v="701" actId="47"/>
        <pc:sldMkLst>
          <pc:docMk/>
          <pc:sldMk cId="3419055384" sldId="453"/>
        </pc:sldMkLst>
        <pc:spChg chg="mod">
          <ac:chgData name="Ragnhild Halvorsrud" userId="917ea340-fd63-490f-a7db-68428d24cf32" providerId="ADAL" clId="{B2AF537C-8CED-46E8-A09B-90242670C669}" dt="2022-11-18T16:59:55.025" v="418" actId="1076"/>
          <ac:spMkLst>
            <pc:docMk/>
            <pc:sldMk cId="3419055384" sldId="453"/>
            <ac:spMk id="2" creationId="{00000000-0000-0000-0000-000000000000}"/>
          </ac:spMkLst>
        </pc:spChg>
      </pc:sldChg>
      <pc:sldChg chg="del">
        <pc:chgData name="Ragnhild Halvorsrud" userId="917ea340-fd63-490f-a7db-68428d24cf32" providerId="ADAL" clId="{B2AF537C-8CED-46E8-A09B-90242670C669}" dt="2022-11-22T08:19:51.561" v="701" actId="47"/>
        <pc:sldMkLst>
          <pc:docMk/>
          <pc:sldMk cId="588101366" sldId="461"/>
        </pc:sldMkLst>
      </pc:sldChg>
      <pc:sldChg chg="del">
        <pc:chgData name="Ragnhild Halvorsrud" userId="917ea340-fd63-490f-a7db-68428d24cf32" providerId="ADAL" clId="{B2AF537C-8CED-46E8-A09B-90242670C669}" dt="2022-11-22T08:19:51.561" v="701" actId="47"/>
        <pc:sldMkLst>
          <pc:docMk/>
          <pc:sldMk cId="1615701341" sldId="462"/>
        </pc:sldMkLst>
      </pc:sldChg>
      <pc:sldChg chg="del">
        <pc:chgData name="Ragnhild Halvorsrud" userId="917ea340-fd63-490f-a7db-68428d24cf32" providerId="ADAL" clId="{B2AF537C-8CED-46E8-A09B-90242670C669}" dt="2022-11-22T08:19:51.561" v="701" actId="47"/>
        <pc:sldMkLst>
          <pc:docMk/>
          <pc:sldMk cId="4081359278" sldId="472"/>
        </pc:sldMkLst>
      </pc:sldChg>
      <pc:sldChg chg="del">
        <pc:chgData name="Ragnhild Halvorsrud" userId="917ea340-fd63-490f-a7db-68428d24cf32" providerId="ADAL" clId="{B2AF537C-8CED-46E8-A09B-90242670C669}" dt="2022-11-22T08:19:51.561" v="701" actId="47"/>
        <pc:sldMkLst>
          <pc:docMk/>
          <pc:sldMk cId="1058573519" sldId="474"/>
        </pc:sldMkLst>
      </pc:sldChg>
      <pc:sldChg chg="del">
        <pc:chgData name="Ragnhild Halvorsrud" userId="917ea340-fd63-490f-a7db-68428d24cf32" providerId="ADAL" clId="{B2AF537C-8CED-46E8-A09B-90242670C669}" dt="2022-11-22T08:19:51.561" v="701" actId="47"/>
        <pc:sldMkLst>
          <pc:docMk/>
          <pc:sldMk cId="2661338995" sldId="486"/>
        </pc:sldMkLst>
      </pc:sldChg>
      <pc:sldChg chg="del">
        <pc:chgData name="Ragnhild Halvorsrud" userId="917ea340-fd63-490f-a7db-68428d24cf32" providerId="ADAL" clId="{B2AF537C-8CED-46E8-A09B-90242670C669}" dt="2022-11-22T08:19:51.561" v="701" actId="47"/>
        <pc:sldMkLst>
          <pc:docMk/>
          <pc:sldMk cId="2394328622" sldId="508"/>
        </pc:sldMkLst>
      </pc:sldChg>
      <pc:sldChg chg="del">
        <pc:chgData name="Ragnhild Halvorsrud" userId="917ea340-fd63-490f-a7db-68428d24cf32" providerId="ADAL" clId="{B2AF537C-8CED-46E8-A09B-90242670C669}" dt="2022-11-22T08:19:51.561" v="701" actId="47"/>
        <pc:sldMkLst>
          <pc:docMk/>
          <pc:sldMk cId="1608883126" sldId="509"/>
        </pc:sldMkLst>
      </pc:sldChg>
      <pc:sldChg chg="addSp delSp modSp mod">
        <pc:chgData name="Ragnhild Halvorsrud" userId="917ea340-fd63-490f-a7db-68428d24cf32" providerId="ADAL" clId="{B2AF537C-8CED-46E8-A09B-90242670C669}" dt="2022-11-28T12:33:27.313" v="1327" actId="1037"/>
        <pc:sldMkLst>
          <pc:docMk/>
          <pc:sldMk cId="1043206022" sldId="511"/>
        </pc:sldMkLst>
        <pc:spChg chg="mod">
          <ac:chgData name="Ragnhild Halvorsrud" userId="917ea340-fd63-490f-a7db-68428d24cf32" providerId="ADAL" clId="{B2AF537C-8CED-46E8-A09B-90242670C669}" dt="2022-11-28T11:47:40.643" v="1123"/>
          <ac:spMkLst>
            <pc:docMk/>
            <pc:sldMk cId="1043206022" sldId="511"/>
            <ac:spMk id="2" creationId="{00000000-0000-0000-0000-000000000000}"/>
          </ac:spMkLst>
        </pc:spChg>
        <pc:spChg chg="del">
          <ac:chgData name="Ragnhild Halvorsrud" userId="917ea340-fd63-490f-a7db-68428d24cf32" providerId="ADAL" clId="{B2AF537C-8CED-46E8-A09B-90242670C669}" dt="2022-11-28T11:42:27.258" v="874" actId="478"/>
          <ac:spMkLst>
            <pc:docMk/>
            <pc:sldMk cId="1043206022" sldId="511"/>
            <ac:spMk id="3" creationId="{00000000-0000-0000-0000-000000000000}"/>
          </ac:spMkLst>
        </pc:spChg>
        <pc:spChg chg="mod">
          <ac:chgData name="Ragnhild Halvorsrud" userId="917ea340-fd63-490f-a7db-68428d24cf32" providerId="ADAL" clId="{B2AF537C-8CED-46E8-A09B-90242670C669}" dt="2022-11-28T12:28:51.827" v="1193" actId="6549"/>
          <ac:spMkLst>
            <pc:docMk/>
            <pc:sldMk cId="1043206022" sldId="511"/>
            <ac:spMk id="5" creationId="{00000000-0000-0000-0000-000000000000}"/>
          </ac:spMkLst>
        </pc:spChg>
        <pc:spChg chg="add del mod">
          <ac:chgData name="Ragnhild Halvorsrud" userId="917ea340-fd63-490f-a7db-68428d24cf32" providerId="ADAL" clId="{B2AF537C-8CED-46E8-A09B-90242670C669}" dt="2022-11-28T11:47:40.643" v="1123"/>
          <ac:spMkLst>
            <pc:docMk/>
            <pc:sldMk cId="1043206022" sldId="511"/>
            <ac:spMk id="8" creationId="{B9BC40A3-F102-4CAE-BA92-4806C1ACC1D5}"/>
          </ac:spMkLst>
        </pc:spChg>
        <pc:spChg chg="mod">
          <ac:chgData name="Ragnhild Halvorsrud" userId="917ea340-fd63-490f-a7db-68428d24cf32" providerId="ADAL" clId="{B2AF537C-8CED-46E8-A09B-90242670C669}" dt="2022-11-28T12:31:17.740" v="1223" actId="1036"/>
          <ac:spMkLst>
            <pc:docMk/>
            <pc:sldMk cId="1043206022" sldId="511"/>
            <ac:spMk id="9" creationId="{8F6E7F87-D485-45E3-91A5-E6C906A2167A}"/>
          </ac:spMkLst>
        </pc:spChg>
        <pc:spChg chg="add del mod">
          <ac:chgData name="Ragnhild Halvorsrud" userId="917ea340-fd63-490f-a7db-68428d24cf32" providerId="ADAL" clId="{B2AF537C-8CED-46E8-A09B-90242670C669}" dt="2022-11-28T11:47:40.643" v="1123"/>
          <ac:spMkLst>
            <pc:docMk/>
            <pc:sldMk cId="1043206022" sldId="511"/>
            <ac:spMk id="10" creationId="{C3408664-4E8B-48E4-8441-F05B4528175D}"/>
          </ac:spMkLst>
        </pc:spChg>
        <pc:spChg chg="mod">
          <ac:chgData name="Ragnhild Halvorsrud" userId="917ea340-fd63-490f-a7db-68428d24cf32" providerId="ADAL" clId="{B2AF537C-8CED-46E8-A09B-90242670C669}" dt="2022-11-28T12:32:34.636" v="1279" actId="1038"/>
          <ac:spMkLst>
            <pc:docMk/>
            <pc:sldMk cId="1043206022" sldId="511"/>
            <ac:spMk id="14" creationId="{67A7D27C-B01A-4177-A15F-B3637F6CAD9B}"/>
          </ac:spMkLst>
        </pc:spChg>
        <pc:spChg chg="add mod">
          <ac:chgData name="Ragnhild Halvorsrud" userId="917ea340-fd63-490f-a7db-68428d24cf32" providerId="ADAL" clId="{B2AF537C-8CED-46E8-A09B-90242670C669}" dt="2022-11-28T12:32:40.095" v="1292" actId="1038"/>
          <ac:spMkLst>
            <pc:docMk/>
            <pc:sldMk cId="1043206022" sldId="511"/>
            <ac:spMk id="15" creationId="{D3B383F8-7885-4C30-AAD7-7A5BA1077009}"/>
          </ac:spMkLst>
        </pc:spChg>
        <pc:spChg chg="add mod">
          <ac:chgData name="Ragnhild Halvorsrud" userId="917ea340-fd63-490f-a7db-68428d24cf32" providerId="ADAL" clId="{B2AF537C-8CED-46E8-A09B-90242670C669}" dt="2022-11-28T12:29:51.219" v="1195" actId="1076"/>
          <ac:spMkLst>
            <pc:docMk/>
            <pc:sldMk cId="1043206022" sldId="511"/>
            <ac:spMk id="17" creationId="{9181C8A5-4F0F-4912-B53C-6C00540531DC}"/>
          </ac:spMkLst>
        </pc:spChg>
        <pc:spChg chg="del">
          <ac:chgData name="Ragnhild Halvorsrud" userId="917ea340-fd63-490f-a7db-68428d24cf32" providerId="ADAL" clId="{B2AF537C-8CED-46E8-A09B-90242670C669}" dt="2022-11-18T20:01:33.477" v="674" actId="478"/>
          <ac:spMkLst>
            <pc:docMk/>
            <pc:sldMk cId="1043206022" sldId="511"/>
            <ac:spMk id="17" creationId="{C98665CC-8320-451B-B568-9D3034174E00}"/>
          </ac:spMkLst>
        </pc:spChg>
        <pc:picChg chg="mod">
          <ac:chgData name="Ragnhild Halvorsrud" userId="917ea340-fd63-490f-a7db-68428d24cf32" providerId="ADAL" clId="{B2AF537C-8CED-46E8-A09B-90242670C669}" dt="2022-11-28T12:31:17.740" v="1223" actId="1036"/>
          <ac:picMkLst>
            <pc:docMk/>
            <pc:sldMk cId="1043206022" sldId="511"/>
            <ac:picMk id="6" creationId="{1FEA97A2-0850-4972-A753-CB40A8BDCBC5}"/>
          </ac:picMkLst>
        </pc:picChg>
        <pc:picChg chg="add mod">
          <ac:chgData name="Ragnhild Halvorsrud" userId="917ea340-fd63-490f-a7db-68428d24cf32" providerId="ADAL" clId="{B2AF537C-8CED-46E8-A09B-90242670C669}" dt="2022-11-28T12:32:34.636" v="1279" actId="1038"/>
          <ac:picMkLst>
            <pc:docMk/>
            <pc:sldMk cId="1043206022" sldId="511"/>
            <ac:picMk id="7" creationId="{9055A7FF-E7C7-4D41-8B05-FBAAD49DF87A}"/>
          </ac:picMkLst>
        </pc:picChg>
        <pc:picChg chg="add mod">
          <ac:chgData name="Ragnhild Halvorsrud" userId="917ea340-fd63-490f-a7db-68428d24cf32" providerId="ADAL" clId="{B2AF537C-8CED-46E8-A09B-90242670C669}" dt="2022-11-28T12:28:32.775" v="1190" actId="1076"/>
          <ac:picMkLst>
            <pc:docMk/>
            <pc:sldMk cId="1043206022" sldId="511"/>
            <ac:picMk id="11" creationId="{D15CE736-D3DA-4DCE-9B01-49C5D12E5A9C}"/>
          </ac:picMkLst>
        </pc:picChg>
        <pc:picChg chg="del">
          <ac:chgData name="Ragnhild Halvorsrud" userId="917ea340-fd63-490f-a7db-68428d24cf32" providerId="ADAL" clId="{B2AF537C-8CED-46E8-A09B-90242670C669}" dt="2022-11-28T11:42:15.575" v="870" actId="478"/>
          <ac:picMkLst>
            <pc:docMk/>
            <pc:sldMk cId="1043206022" sldId="511"/>
            <ac:picMk id="13" creationId="{BF5AEBCE-7B11-4E56-8FE1-56670F1B74D1}"/>
          </ac:picMkLst>
        </pc:picChg>
        <pc:picChg chg="mod">
          <ac:chgData name="Ragnhild Halvorsrud" userId="917ea340-fd63-490f-a7db-68428d24cf32" providerId="ADAL" clId="{B2AF537C-8CED-46E8-A09B-90242670C669}" dt="2022-11-28T12:32:40.095" v="1292" actId="1038"/>
          <ac:picMkLst>
            <pc:docMk/>
            <pc:sldMk cId="1043206022" sldId="511"/>
            <ac:picMk id="16" creationId="{DE9080CD-C739-4129-93B0-8D0B196328C7}"/>
          </ac:picMkLst>
        </pc:picChg>
        <pc:picChg chg="del">
          <ac:chgData name="Ragnhild Halvorsrud" userId="917ea340-fd63-490f-a7db-68428d24cf32" providerId="ADAL" clId="{B2AF537C-8CED-46E8-A09B-90242670C669}" dt="2022-11-18T20:01:33.477" v="674" actId="478"/>
          <ac:picMkLst>
            <pc:docMk/>
            <pc:sldMk cId="1043206022" sldId="511"/>
            <ac:picMk id="18" creationId="{517F4DEE-3F03-4A0F-A62B-AA1604066F58}"/>
          </ac:picMkLst>
        </pc:picChg>
        <pc:picChg chg="add mod">
          <ac:chgData name="Ragnhild Halvorsrud" userId="917ea340-fd63-490f-a7db-68428d24cf32" providerId="ADAL" clId="{B2AF537C-8CED-46E8-A09B-90242670C669}" dt="2022-11-28T12:29:51.219" v="1195" actId="1076"/>
          <ac:picMkLst>
            <pc:docMk/>
            <pc:sldMk cId="1043206022" sldId="511"/>
            <ac:picMk id="18" creationId="{AB983C49-9A0C-4670-A2A4-07B39CD1CB03}"/>
          </ac:picMkLst>
        </pc:picChg>
        <pc:picChg chg="del">
          <ac:chgData name="Ragnhild Halvorsrud" userId="917ea340-fd63-490f-a7db-68428d24cf32" providerId="ADAL" clId="{B2AF537C-8CED-46E8-A09B-90242670C669}" dt="2022-11-18T20:01:30.367" v="673" actId="478"/>
          <ac:picMkLst>
            <pc:docMk/>
            <pc:sldMk cId="1043206022" sldId="511"/>
            <ac:picMk id="19" creationId="{AD33B39C-69DE-40FD-9234-9D7F545C01EF}"/>
          </ac:picMkLst>
        </pc:picChg>
        <pc:cxnChg chg="add mod">
          <ac:chgData name="Ragnhild Halvorsrud" userId="917ea340-fd63-490f-a7db-68428d24cf32" providerId="ADAL" clId="{B2AF537C-8CED-46E8-A09B-90242670C669}" dt="2022-11-28T12:33:27.313" v="1327" actId="1037"/>
          <ac:cxnSpMkLst>
            <pc:docMk/>
            <pc:sldMk cId="1043206022" sldId="511"/>
            <ac:cxnSpMk id="19" creationId="{33981709-A894-4A19-9924-8C4AC0AD6E2F}"/>
          </ac:cxnSpMkLst>
        </pc:cxnChg>
      </pc:sldChg>
      <pc:sldChg chg="del">
        <pc:chgData name="Ragnhild Halvorsrud" userId="917ea340-fd63-490f-a7db-68428d24cf32" providerId="ADAL" clId="{B2AF537C-8CED-46E8-A09B-90242670C669}" dt="2022-11-22T08:19:51.561" v="701" actId="47"/>
        <pc:sldMkLst>
          <pc:docMk/>
          <pc:sldMk cId="930194854" sldId="512"/>
        </pc:sldMkLst>
      </pc:sldChg>
      <pc:sldChg chg="del">
        <pc:chgData name="Ragnhild Halvorsrud" userId="917ea340-fd63-490f-a7db-68428d24cf32" providerId="ADAL" clId="{B2AF537C-8CED-46E8-A09B-90242670C669}" dt="2022-11-22T08:19:51.561" v="701" actId="47"/>
        <pc:sldMkLst>
          <pc:docMk/>
          <pc:sldMk cId="2322008763" sldId="513"/>
        </pc:sldMkLst>
      </pc:sldChg>
      <pc:sldChg chg="del">
        <pc:chgData name="Ragnhild Halvorsrud" userId="917ea340-fd63-490f-a7db-68428d24cf32" providerId="ADAL" clId="{B2AF537C-8CED-46E8-A09B-90242670C669}" dt="2022-11-22T08:19:51.561" v="701" actId="47"/>
        <pc:sldMkLst>
          <pc:docMk/>
          <pc:sldMk cId="1604233325" sldId="516"/>
        </pc:sldMkLst>
      </pc:sldChg>
      <pc:sldChg chg="del">
        <pc:chgData name="Ragnhild Halvorsrud" userId="917ea340-fd63-490f-a7db-68428d24cf32" providerId="ADAL" clId="{B2AF537C-8CED-46E8-A09B-90242670C669}" dt="2022-11-22T08:19:51.561" v="701" actId="47"/>
        <pc:sldMkLst>
          <pc:docMk/>
          <pc:sldMk cId="3972162138" sldId="518"/>
        </pc:sldMkLst>
      </pc:sldChg>
      <pc:sldChg chg="del">
        <pc:chgData name="Ragnhild Halvorsrud" userId="917ea340-fd63-490f-a7db-68428d24cf32" providerId="ADAL" clId="{B2AF537C-8CED-46E8-A09B-90242670C669}" dt="2022-11-22T08:19:51.561" v="701" actId="47"/>
        <pc:sldMkLst>
          <pc:docMk/>
          <pc:sldMk cId="3365690805" sldId="519"/>
        </pc:sldMkLst>
      </pc:sldChg>
      <pc:sldChg chg="del">
        <pc:chgData name="Ragnhild Halvorsrud" userId="917ea340-fd63-490f-a7db-68428d24cf32" providerId="ADAL" clId="{B2AF537C-8CED-46E8-A09B-90242670C669}" dt="2022-11-22T08:19:51.561" v="701" actId="47"/>
        <pc:sldMkLst>
          <pc:docMk/>
          <pc:sldMk cId="1475786475" sldId="520"/>
        </pc:sldMkLst>
      </pc:sldChg>
      <pc:sldChg chg="del">
        <pc:chgData name="Ragnhild Halvorsrud" userId="917ea340-fd63-490f-a7db-68428d24cf32" providerId="ADAL" clId="{B2AF537C-8CED-46E8-A09B-90242670C669}" dt="2022-11-22T08:19:51.561" v="701" actId="47"/>
        <pc:sldMkLst>
          <pc:docMk/>
          <pc:sldMk cId="4245267515" sldId="521"/>
        </pc:sldMkLst>
      </pc:sldChg>
      <pc:sldChg chg="del">
        <pc:chgData name="Ragnhild Halvorsrud" userId="917ea340-fd63-490f-a7db-68428d24cf32" providerId="ADAL" clId="{B2AF537C-8CED-46E8-A09B-90242670C669}" dt="2022-11-22T08:19:51.561" v="701" actId="47"/>
        <pc:sldMkLst>
          <pc:docMk/>
          <pc:sldMk cId="1796706160" sldId="522"/>
        </pc:sldMkLst>
      </pc:sldChg>
      <pc:sldChg chg="del">
        <pc:chgData name="Ragnhild Halvorsrud" userId="917ea340-fd63-490f-a7db-68428d24cf32" providerId="ADAL" clId="{B2AF537C-8CED-46E8-A09B-90242670C669}" dt="2022-11-22T08:19:51.561" v="701" actId="47"/>
        <pc:sldMkLst>
          <pc:docMk/>
          <pc:sldMk cId="2858277977" sldId="523"/>
        </pc:sldMkLst>
      </pc:sldChg>
      <pc:sldChg chg="del">
        <pc:chgData name="Ragnhild Halvorsrud" userId="917ea340-fd63-490f-a7db-68428d24cf32" providerId="ADAL" clId="{B2AF537C-8CED-46E8-A09B-90242670C669}" dt="2022-11-22T08:19:51.561" v="701" actId="47"/>
        <pc:sldMkLst>
          <pc:docMk/>
          <pc:sldMk cId="508400711" sldId="525"/>
        </pc:sldMkLst>
      </pc:sldChg>
      <pc:sldChg chg="del">
        <pc:chgData name="Ragnhild Halvorsrud" userId="917ea340-fd63-490f-a7db-68428d24cf32" providerId="ADAL" clId="{B2AF537C-8CED-46E8-A09B-90242670C669}" dt="2022-11-22T08:19:51.561" v="701" actId="47"/>
        <pc:sldMkLst>
          <pc:docMk/>
          <pc:sldMk cId="1114432326" sldId="527"/>
        </pc:sldMkLst>
      </pc:sldChg>
      <pc:sldChg chg="del">
        <pc:chgData name="Ragnhild Halvorsrud" userId="917ea340-fd63-490f-a7db-68428d24cf32" providerId="ADAL" clId="{B2AF537C-8CED-46E8-A09B-90242670C669}" dt="2022-11-22T08:19:51.561" v="701" actId="47"/>
        <pc:sldMkLst>
          <pc:docMk/>
          <pc:sldMk cId="4021241901" sldId="529"/>
        </pc:sldMkLst>
      </pc:sldChg>
      <pc:sldChg chg="del">
        <pc:chgData name="Ragnhild Halvorsrud" userId="917ea340-fd63-490f-a7db-68428d24cf32" providerId="ADAL" clId="{B2AF537C-8CED-46E8-A09B-90242670C669}" dt="2022-11-22T08:19:51.561" v="701" actId="47"/>
        <pc:sldMkLst>
          <pc:docMk/>
          <pc:sldMk cId="2470958518" sldId="532"/>
        </pc:sldMkLst>
      </pc:sldChg>
      <pc:sldChg chg="del">
        <pc:chgData name="Ragnhild Halvorsrud" userId="917ea340-fd63-490f-a7db-68428d24cf32" providerId="ADAL" clId="{B2AF537C-8CED-46E8-A09B-90242670C669}" dt="2022-11-22T08:19:51.561" v="701" actId="47"/>
        <pc:sldMkLst>
          <pc:docMk/>
          <pc:sldMk cId="3219094029" sldId="816"/>
        </pc:sldMkLst>
      </pc:sldChg>
      <pc:sldChg chg="del">
        <pc:chgData name="Ragnhild Halvorsrud" userId="917ea340-fd63-490f-a7db-68428d24cf32" providerId="ADAL" clId="{B2AF537C-8CED-46E8-A09B-90242670C669}" dt="2022-11-22T08:19:51.561" v="701" actId="47"/>
        <pc:sldMkLst>
          <pc:docMk/>
          <pc:sldMk cId="1360155283" sldId="819"/>
        </pc:sldMkLst>
      </pc:sldChg>
      <pc:sldChg chg="addSp delSp modSp del mod">
        <pc:chgData name="Ragnhild Halvorsrud" userId="917ea340-fd63-490f-a7db-68428d24cf32" providerId="ADAL" clId="{B2AF537C-8CED-46E8-A09B-90242670C669}" dt="2022-11-18T19:57:46.610" v="631" actId="47"/>
        <pc:sldMkLst>
          <pc:docMk/>
          <pc:sldMk cId="1039509331" sldId="3799"/>
        </pc:sldMkLst>
        <pc:spChg chg="mod">
          <ac:chgData name="Ragnhild Halvorsrud" userId="917ea340-fd63-490f-a7db-68428d24cf32" providerId="ADAL" clId="{B2AF537C-8CED-46E8-A09B-90242670C669}" dt="2022-11-18T18:26:12.115" v="630" actId="20577"/>
          <ac:spMkLst>
            <pc:docMk/>
            <pc:sldMk cId="1039509331" sldId="3799"/>
            <ac:spMk id="2" creationId="{00000000-0000-0000-0000-000000000000}"/>
          </ac:spMkLst>
        </pc:spChg>
        <pc:spChg chg="add del mod">
          <ac:chgData name="Ragnhild Halvorsrud" userId="917ea340-fd63-490f-a7db-68428d24cf32" providerId="ADAL" clId="{B2AF537C-8CED-46E8-A09B-90242670C669}" dt="2022-11-18T16:26:17.654" v="389" actId="478"/>
          <ac:spMkLst>
            <pc:docMk/>
            <pc:sldMk cId="1039509331" sldId="3799"/>
            <ac:spMk id="5" creationId="{CE71408B-8F75-4BE6-8A96-D564F5AD2BB4}"/>
          </ac:spMkLst>
        </pc:spChg>
        <pc:spChg chg="mod">
          <ac:chgData name="Ragnhild Halvorsrud" userId="917ea340-fd63-490f-a7db-68428d24cf32" providerId="ADAL" clId="{B2AF537C-8CED-46E8-A09B-90242670C669}" dt="2022-11-18T18:18:45.550" v="600" actId="207"/>
          <ac:spMkLst>
            <pc:docMk/>
            <pc:sldMk cId="1039509331" sldId="3799"/>
            <ac:spMk id="29" creationId="{DC2F198E-BA0B-4B37-9918-D9878F76DC17}"/>
          </ac:spMkLst>
        </pc:spChg>
        <pc:spChg chg="mod">
          <ac:chgData name="Ragnhild Halvorsrud" userId="917ea340-fd63-490f-a7db-68428d24cf32" providerId="ADAL" clId="{B2AF537C-8CED-46E8-A09B-90242670C669}" dt="2022-11-18T17:07:55.432" v="445" actId="1076"/>
          <ac:spMkLst>
            <pc:docMk/>
            <pc:sldMk cId="1039509331" sldId="3799"/>
            <ac:spMk id="37" creationId="{574B63EE-E718-45F0-9AF2-C5ABC61122D3}"/>
          </ac:spMkLst>
        </pc:spChg>
        <pc:spChg chg="mod">
          <ac:chgData name="Ragnhild Halvorsrud" userId="917ea340-fd63-490f-a7db-68428d24cf32" providerId="ADAL" clId="{B2AF537C-8CED-46E8-A09B-90242670C669}" dt="2022-11-18T17:08:10.070" v="470" actId="6549"/>
          <ac:spMkLst>
            <pc:docMk/>
            <pc:sldMk cId="1039509331" sldId="3799"/>
            <ac:spMk id="39" creationId="{846E39FE-F501-40B8-B7FB-F86E25A0E2D2}"/>
          </ac:spMkLst>
        </pc:spChg>
        <pc:spChg chg="mod">
          <ac:chgData name="Ragnhild Halvorsrud" userId="917ea340-fd63-490f-a7db-68428d24cf32" providerId="ADAL" clId="{B2AF537C-8CED-46E8-A09B-90242670C669}" dt="2022-11-18T15:55:40.292" v="263" actId="1036"/>
          <ac:spMkLst>
            <pc:docMk/>
            <pc:sldMk cId="1039509331" sldId="3799"/>
            <ac:spMk id="41" creationId="{1EA5CAAD-75D6-4DE0-902D-1631F1767939}"/>
          </ac:spMkLst>
        </pc:spChg>
        <pc:spChg chg="mod">
          <ac:chgData name="Ragnhild Halvorsrud" userId="917ea340-fd63-490f-a7db-68428d24cf32" providerId="ADAL" clId="{B2AF537C-8CED-46E8-A09B-90242670C669}" dt="2022-11-18T18:19:30.908" v="601" actId="14100"/>
          <ac:spMkLst>
            <pc:docMk/>
            <pc:sldMk cId="1039509331" sldId="3799"/>
            <ac:spMk id="42" creationId="{6F621DDE-9829-4832-B6D9-436846883913}"/>
          </ac:spMkLst>
        </pc:spChg>
        <pc:spChg chg="mod">
          <ac:chgData name="Ragnhild Halvorsrud" userId="917ea340-fd63-490f-a7db-68428d24cf32" providerId="ADAL" clId="{B2AF537C-8CED-46E8-A09B-90242670C669}" dt="2022-11-18T18:19:37.798" v="604" actId="6549"/>
          <ac:spMkLst>
            <pc:docMk/>
            <pc:sldMk cId="1039509331" sldId="3799"/>
            <ac:spMk id="43" creationId="{FBC342BE-AE3D-4B57-861C-5D3281B249C5}"/>
          </ac:spMkLst>
        </pc:spChg>
        <pc:spChg chg="mod">
          <ac:chgData name="Ragnhild Halvorsrud" userId="917ea340-fd63-490f-a7db-68428d24cf32" providerId="ADAL" clId="{B2AF537C-8CED-46E8-A09B-90242670C669}" dt="2022-11-14T11:29:09.883" v="109" actId="13926"/>
          <ac:spMkLst>
            <pc:docMk/>
            <pc:sldMk cId="1039509331" sldId="3799"/>
            <ac:spMk id="54" creationId="{0A28B0C3-38B1-4C92-9E7D-E3CABFBDDA13}"/>
          </ac:spMkLst>
        </pc:spChg>
        <pc:spChg chg="mod">
          <ac:chgData name="Ragnhild Halvorsrud" userId="917ea340-fd63-490f-a7db-68428d24cf32" providerId="ADAL" clId="{B2AF537C-8CED-46E8-A09B-90242670C669}" dt="2022-11-14T12:58:15.652" v="222"/>
          <ac:spMkLst>
            <pc:docMk/>
            <pc:sldMk cId="1039509331" sldId="3799"/>
            <ac:spMk id="56" creationId="{C3D698F2-27B2-4D25-8F1C-2B1089D4E262}"/>
          </ac:spMkLst>
        </pc:spChg>
        <pc:spChg chg="mod">
          <ac:chgData name="Ragnhild Halvorsrud" userId="917ea340-fd63-490f-a7db-68428d24cf32" providerId="ADAL" clId="{B2AF537C-8CED-46E8-A09B-90242670C669}" dt="2022-11-14T12:58:54.858" v="226" actId="1076"/>
          <ac:spMkLst>
            <pc:docMk/>
            <pc:sldMk cId="1039509331" sldId="3799"/>
            <ac:spMk id="59" creationId="{F1FCE482-1F71-4FA4-85B0-487105E0F077}"/>
          </ac:spMkLst>
        </pc:spChg>
        <pc:spChg chg="add del mod">
          <ac:chgData name="Ragnhild Halvorsrud" userId="917ea340-fd63-490f-a7db-68428d24cf32" providerId="ADAL" clId="{B2AF537C-8CED-46E8-A09B-90242670C669}" dt="2022-11-18T16:26:17.654" v="389" actId="478"/>
          <ac:spMkLst>
            <pc:docMk/>
            <pc:sldMk cId="1039509331" sldId="3799"/>
            <ac:spMk id="61" creationId="{CC8DFFFA-C833-4CF1-BB4A-747D3A6EC5E1}"/>
          </ac:spMkLst>
        </pc:spChg>
        <pc:spChg chg="add del mod">
          <ac:chgData name="Ragnhild Halvorsrud" userId="917ea340-fd63-490f-a7db-68428d24cf32" providerId="ADAL" clId="{B2AF537C-8CED-46E8-A09B-90242670C669}" dt="2022-11-18T16:26:17.654" v="389" actId="478"/>
          <ac:spMkLst>
            <pc:docMk/>
            <pc:sldMk cId="1039509331" sldId="3799"/>
            <ac:spMk id="62" creationId="{C71CE48A-1089-4579-9C26-41505A3267A9}"/>
          </ac:spMkLst>
        </pc:spChg>
        <pc:spChg chg="add del mod">
          <ac:chgData name="Ragnhild Halvorsrud" userId="917ea340-fd63-490f-a7db-68428d24cf32" providerId="ADAL" clId="{B2AF537C-8CED-46E8-A09B-90242670C669}" dt="2022-11-18T16:26:17.654" v="389" actId="478"/>
          <ac:spMkLst>
            <pc:docMk/>
            <pc:sldMk cId="1039509331" sldId="3799"/>
            <ac:spMk id="63" creationId="{31EE1C1D-ADCE-462E-8482-FD154A72950D}"/>
          </ac:spMkLst>
        </pc:spChg>
        <pc:spChg chg="add del mod">
          <ac:chgData name="Ragnhild Halvorsrud" userId="917ea340-fd63-490f-a7db-68428d24cf32" providerId="ADAL" clId="{B2AF537C-8CED-46E8-A09B-90242670C669}" dt="2022-11-18T16:26:17.654" v="389" actId="478"/>
          <ac:spMkLst>
            <pc:docMk/>
            <pc:sldMk cId="1039509331" sldId="3799"/>
            <ac:spMk id="64" creationId="{5DC0376B-1967-43B5-8D85-D3948A71B8D9}"/>
          </ac:spMkLst>
        </pc:spChg>
        <pc:spChg chg="add mod">
          <ac:chgData name="Ragnhild Halvorsrud" userId="917ea340-fd63-490f-a7db-68428d24cf32" providerId="ADAL" clId="{B2AF537C-8CED-46E8-A09B-90242670C669}" dt="2022-11-18T16:25:59.763" v="387"/>
          <ac:spMkLst>
            <pc:docMk/>
            <pc:sldMk cId="1039509331" sldId="3799"/>
            <ac:spMk id="65" creationId="{8813929B-0D28-413B-99BE-BAE8875696C3}"/>
          </ac:spMkLst>
        </pc:spChg>
        <pc:spChg chg="add mod">
          <ac:chgData name="Ragnhild Halvorsrud" userId="917ea340-fd63-490f-a7db-68428d24cf32" providerId="ADAL" clId="{B2AF537C-8CED-46E8-A09B-90242670C669}" dt="2022-11-18T16:25:59.194" v="385"/>
          <ac:spMkLst>
            <pc:docMk/>
            <pc:sldMk cId="1039509331" sldId="3799"/>
            <ac:spMk id="66" creationId="{5C2383C1-CC5C-4C5E-ADDD-24DCADEB76D1}"/>
          </ac:spMkLst>
        </pc:spChg>
        <pc:spChg chg="add mod">
          <ac:chgData name="Ragnhild Halvorsrud" userId="917ea340-fd63-490f-a7db-68428d24cf32" providerId="ADAL" clId="{B2AF537C-8CED-46E8-A09B-90242670C669}" dt="2022-11-18T16:25:58.977" v="384"/>
          <ac:spMkLst>
            <pc:docMk/>
            <pc:sldMk cId="1039509331" sldId="3799"/>
            <ac:spMk id="67" creationId="{A8006175-3D40-471B-896C-DFCCFD55220D}"/>
          </ac:spMkLst>
        </pc:spChg>
        <pc:spChg chg="add mod">
          <ac:chgData name="Ragnhild Halvorsrud" userId="917ea340-fd63-490f-a7db-68428d24cf32" providerId="ADAL" clId="{B2AF537C-8CED-46E8-A09B-90242670C669}" dt="2022-11-18T16:25:57.128" v="382"/>
          <ac:spMkLst>
            <pc:docMk/>
            <pc:sldMk cId="1039509331" sldId="3799"/>
            <ac:spMk id="68" creationId="{13201E4C-3F9E-4434-9EA5-FB775C14F61C}"/>
          </ac:spMkLst>
        </pc:spChg>
        <pc:grpChg chg="add del">
          <ac:chgData name="Ragnhild Halvorsrud" userId="917ea340-fd63-490f-a7db-68428d24cf32" providerId="ADAL" clId="{B2AF537C-8CED-46E8-A09B-90242670C669}" dt="2022-11-14T11:33:16.845" v="192" actId="478"/>
          <ac:grpSpMkLst>
            <pc:docMk/>
            <pc:sldMk cId="1039509331" sldId="3799"/>
            <ac:grpSpMk id="31" creationId="{C22E2EEA-D5EB-4CB9-8866-1D40CC852002}"/>
          </ac:grpSpMkLst>
        </pc:grpChg>
        <pc:grpChg chg="del">
          <ac:chgData name="Ragnhild Halvorsrud" userId="917ea340-fd63-490f-a7db-68428d24cf32" providerId="ADAL" clId="{B2AF537C-8CED-46E8-A09B-90242670C669}" dt="2022-11-18T16:22:12.696" v="286" actId="478"/>
          <ac:grpSpMkLst>
            <pc:docMk/>
            <pc:sldMk cId="1039509331" sldId="3799"/>
            <ac:grpSpMk id="34" creationId="{8B75D32D-B6A2-4C6E-A762-19A22A72EEBE}"/>
          </ac:grpSpMkLst>
        </pc:grpChg>
        <pc:grpChg chg="del mod">
          <ac:chgData name="Ragnhild Halvorsrud" userId="917ea340-fd63-490f-a7db-68428d24cf32" providerId="ADAL" clId="{B2AF537C-8CED-46E8-A09B-90242670C669}" dt="2022-11-18T16:22:12.696" v="286" actId="478"/>
          <ac:grpSpMkLst>
            <pc:docMk/>
            <pc:sldMk cId="1039509331" sldId="3799"/>
            <ac:grpSpMk id="45" creationId="{6E5FA795-45C0-4B86-9407-CD7AE8DEA1DB}"/>
          </ac:grpSpMkLst>
        </pc:grpChg>
        <pc:grpChg chg="del">
          <ac:chgData name="Ragnhild Halvorsrud" userId="917ea340-fd63-490f-a7db-68428d24cf32" providerId="ADAL" clId="{B2AF537C-8CED-46E8-A09B-90242670C669}" dt="2022-11-18T16:22:12.696" v="286" actId="478"/>
          <ac:grpSpMkLst>
            <pc:docMk/>
            <pc:sldMk cId="1039509331" sldId="3799"/>
            <ac:grpSpMk id="48" creationId="{CF023589-56A1-47D9-8CED-7EAAE78094BC}"/>
          </ac:grpSpMkLst>
        </pc:grpChg>
        <pc:grpChg chg="add del">
          <ac:chgData name="Ragnhild Halvorsrud" userId="917ea340-fd63-490f-a7db-68428d24cf32" providerId="ADAL" clId="{B2AF537C-8CED-46E8-A09B-90242670C669}" dt="2022-11-18T16:22:14.577" v="287" actId="478"/>
          <ac:grpSpMkLst>
            <pc:docMk/>
            <pc:sldMk cId="1039509331" sldId="3799"/>
            <ac:grpSpMk id="51" creationId="{6444AF70-2E6D-4E35-B138-BEC303F27249}"/>
          </ac:grpSpMkLst>
        </pc:grpChg>
        <pc:grpChg chg="add del mod">
          <ac:chgData name="Ragnhild Halvorsrud" userId="917ea340-fd63-490f-a7db-68428d24cf32" providerId="ADAL" clId="{B2AF537C-8CED-46E8-A09B-90242670C669}" dt="2022-11-18T16:22:14.577" v="287" actId="478"/>
          <ac:grpSpMkLst>
            <pc:docMk/>
            <pc:sldMk cId="1039509331" sldId="3799"/>
            <ac:grpSpMk id="55" creationId="{A032F33D-D978-4A65-A445-609B0350D7C1}"/>
          </ac:grpSpMkLst>
        </pc:grpChg>
        <pc:grpChg chg="add del mod">
          <ac:chgData name="Ragnhild Halvorsrud" userId="917ea340-fd63-490f-a7db-68428d24cf32" providerId="ADAL" clId="{B2AF537C-8CED-46E8-A09B-90242670C669}" dt="2022-11-18T16:22:12.696" v="286" actId="478"/>
          <ac:grpSpMkLst>
            <pc:docMk/>
            <pc:sldMk cId="1039509331" sldId="3799"/>
            <ac:grpSpMk id="58" creationId="{685F4868-D316-4C40-82D9-FCE30A44D8C3}"/>
          </ac:grpSpMkLst>
        </pc:grpChg>
        <pc:picChg chg="add del mod">
          <ac:chgData name="Ragnhild Halvorsrud" userId="917ea340-fd63-490f-a7db-68428d24cf32" providerId="ADAL" clId="{B2AF537C-8CED-46E8-A09B-90242670C669}" dt="2022-11-18T16:13:35.412" v="285" actId="21"/>
          <ac:picMkLst>
            <pc:docMk/>
            <pc:sldMk cId="1039509331" sldId="3799"/>
            <ac:picMk id="4" creationId="{06A8A9F7-BA04-48BA-879B-E58DD2F4C798}"/>
          </ac:picMkLst>
        </pc:picChg>
        <pc:picChg chg="mod">
          <ac:chgData name="Ragnhild Halvorsrud" userId="917ea340-fd63-490f-a7db-68428d24cf32" providerId="ADAL" clId="{B2AF537C-8CED-46E8-A09B-90242670C669}" dt="2022-11-18T17:07:55.432" v="445" actId="1076"/>
          <ac:picMkLst>
            <pc:docMk/>
            <pc:sldMk cId="1039509331" sldId="3799"/>
            <ac:picMk id="38" creationId="{E481F39B-2DC0-40C2-8014-4B76C820847B}"/>
          </ac:picMkLst>
        </pc:picChg>
        <pc:picChg chg="mod">
          <ac:chgData name="Ragnhild Halvorsrud" userId="917ea340-fd63-490f-a7db-68428d24cf32" providerId="ADAL" clId="{B2AF537C-8CED-46E8-A09B-90242670C669}" dt="2022-11-18T17:07:55.432" v="445" actId="1076"/>
          <ac:picMkLst>
            <pc:docMk/>
            <pc:sldMk cId="1039509331" sldId="3799"/>
            <ac:picMk id="40" creationId="{D965CECB-2D4B-436E-952C-BC0A47C7F98B}"/>
          </ac:picMkLst>
        </pc:picChg>
        <pc:picChg chg="mod">
          <ac:chgData name="Ragnhild Halvorsrud" userId="917ea340-fd63-490f-a7db-68428d24cf32" providerId="ADAL" clId="{B2AF537C-8CED-46E8-A09B-90242670C669}" dt="2022-11-14T12:58:15.652" v="222"/>
          <ac:picMkLst>
            <pc:docMk/>
            <pc:sldMk cId="1039509331" sldId="3799"/>
            <ac:picMk id="57" creationId="{30626CBE-539D-4F18-B94C-D34361556ED9}"/>
          </ac:picMkLst>
        </pc:picChg>
        <pc:picChg chg="mod">
          <ac:chgData name="Ragnhild Halvorsrud" userId="917ea340-fd63-490f-a7db-68428d24cf32" providerId="ADAL" clId="{B2AF537C-8CED-46E8-A09B-90242670C669}" dt="2022-11-14T12:58:54.858" v="226" actId="1076"/>
          <ac:picMkLst>
            <pc:docMk/>
            <pc:sldMk cId="1039509331" sldId="3799"/>
            <ac:picMk id="60" creationId="{BE70972E-F089-47BE-9966-76AA07EE6753}"/>
          </ac:picMkLst>
        </pc:picChg>
        <pc:picChg chg="add del mod">
          <ac:chgData name="Ragnhild Halvorsrud" userId="917ea340-fd63-490f-a7db-68428d24cf32" providerId="ADAL" clId="{B2AF537C-8CED-46E8-A09B-90242670C669}" dt="2022-11-18T16:13:35.412" v="285" actId="21"/>
          <ac:picMkLst>
            <pc:docMk/>
            <pc:sldMk cId="1039509331" sldId="3799"/>
            <ac:picMk id="1026" creationId="{55A733E5-05C8-4A51-941C-8E723CA930B4}"/>
          </ac:picMkLst>
        </pc:picChg>
        <pc:picChg chg="add del mod">
          <ac:chgData name="Ragnhild Halvorsrud" userId="917ea340-fd63-490f-a7db-68428d24cf32" providerId="ADAL" clId="{B2AF537C-8CED-46E8-A09B-90242670C669}" dt="2022-11-18T16:13:35.412" v="285" actId="21"/>
          <ac:picMkLst>
            <pc:docMk/>
            <pc:sldMk cId="1039509331" sldId="3799"/>
            <ac:picMk id="1028" creationId="{8B491EF0-ACD1-40D6-BD5F-B8C7246EA92E}"/>
          </ac:picMkLst>
        </pc:picChg>
      </pc:sldChg>
      <pc:sldChg chg="addSp delSp modSp mod ord">
        <pc:chgData name="Ragnhild Halvorsrud" userId="917ea340-fd63-490f-a7db-68428d24cf32" providerId="ADAL" clId="{B2AF537C-8CED-46E8-A09B-90242670C669}" dt="2022-11-28T15:10:26.241" v="1960" actId="14100"/>
        <pc:sldMkLst>
          <pc:docMk/>
          <pc:sldMk cId="3231100932" sldId="3800"/>
        </pc:sldMkLst>
        <pc:spChg chg="mod">
          <ac:chgData name="Ragnhild Halvorsrud" userId="917ea340-fd63-490f-a7db-68428d24cf32" providerId="ADAL" clId="{B2AF537C-8CED-46E8-A09B-90242670C669}" dt="2022-11-28T15:10:26.241" v="1960" actId="14100"/>
          <ac:spMkLst>
            <pc:docMk/>
            <pc:sldMk cId="3231100932" sldId="3800"/>
            <ac:spMk id="3" creationId="{8DE6A278-E165-4DA4-BEE5-CFC1EBADE6E5}"/>
          </ac:spMkLst>
        </pc:spChg>
        <pc:spChg chg="del">
          <ac:chgData name="Ragnhild Halvorsrud" userId="917ea340-fd63-490f-a7db-68428d24cf32" providerId="ADAL" clId="{B2AF537C-8CED-46E8-A09B-90242670C669}" dt="2022-11-28T12:37:11.747" v="1331" actId="478"/>
          <ac:spMkLst>
            <pc:docMk/>
            <pc:sldMk cId="3231100932" sldId="3800"/>
            <ac:spMk id="4" creationId="{0481B07B-8166-4B16-A678-EE57CCEEBDF7}"/>
          </ac:spMkLst>
        </pc:spChg>
        <pc:spChg chg="mod">
          <ac:chgData name="Ragnhild Halvorsrud" userId="917ea340-fd63-490f-a7db-68428d24cf32" providerId="ADAL" clId="{B2AF537C-8CED-46E8-A09B-90242670C669}" dt="2022-11-28T15:07:26.409" v="1910" actId="20577"/>
          <ac:spMkLst>
            <pc:docMk/>
            <pc:sldMk cId="3231100932" sldId="3800"/>
            <ac:spMk id="7" creationId="{B82F610B-297A-44F2-8217-65F33A3A4B3B}"/>
          </ac:spMkLst>
        </pc:spChg>
        <pc:spChg chg="add mod">
          <ac:chgData name="Ragnhild Halvorsrud" userId="917ea340-fd63-490f-a7db-68428d24cf32" providerId="ADAL" clId="{B2AF537C-8CED-46E8-A09B-90242670C669}" dt="2022-11-28T15:10:02.558" v="1957" actId="14100"/>
          <ac:spMkLst>
            <pc:docMk/>
            <pc:sldMk cId="3231100932" sldId="3800"/>
            <ac:spMk id="10" creationId="{BDCA31FE-1EBB-4723-AC8F-30DE989D3DA6}"/>
          </ac:spMkLst>
        </pc:spChg>
        <pc:spChg chg="mod">
          <ac:chgData name="Ragnhild Halvorsrud" userId="917ea340-fd63-490f-a7db-68428d24cf32" providerId="ADAL" clId="{B2AF537C-8CED-46E8-A09B-90242670C669}" dt="2022-11-28T15:10:17.422" v="1958" actId="1076"/>
          <ac:spMkLst>
            <pc:docMk/>
            <pc:sldMk cId="3231100932" sldId="3800"/>
            <ac:spMk id="11" creationId="{197DF6F1-9B8A-4F31-A08A-11FEF2BEDB23}"/>
          </ac:spMkLst>
        </pc:spChg>
        <pc:picChg chg="mod">
          <ac:chgData name="Ragnhild Halvorsrud" userId="917ea340-fd63-490f-a7db-68428d24cf32" providerId="ADAL" clId="{B2AF537C-8CED-46E8-A09B-90242670C669}" dt="2022-11-28T15:10:17.422" v="1958" actId="1076"/>
          <ac:picMkLst>
            <pc:docMk/>
            <pc:sldMk cId="3231100932" sldId="3800"/>
            <ac:picMk id="12" creationId="{9D8AF6C2-BC47-414B-86D5-4A06B83D173E}"/>
          </ac:picMkLst>
        </pc:picChg>
        <pc:picChg chg="add mod">
          <ac:chgData name="Ragnhild Halvorsrud" userId="917ea340-fd63-490f-a7db-68428d24cf32" providerId="ADAL" clId="{B2AF537C-8CED-46E8-A09B-90242670C669}" dt="2022-11-28T15:09:42.310" v="1946" actId="1076"/>
          <ac:picMkLst>
            <pc:docMk/>
            <pc:sldMk cId="3231100932" sldId="3800"/>
            <ac:picMk id="13" creationId="{FE43E1F3-A98F-438B-8D78-380E78A91431}"/>
          </ac:picMkLst>
        </pc:picChg>
      </pc:sldChg>
      <pc:sldChg chg="del">
        <pc:chgData name="Ragnhild Halvorsrud" userId="917ea340-fd63-490f-a7db-68428d24cf32" providerId="ADAL" clId="{B2AF537C-8CED-46E8-A09B-90242670C669}" dt="2022-11-22T08:19:51.561" v="701" actId="47"/>
        <pc:sldMkLst>
          <pc:docMk/>
          <pc:sldMk cId="1122848983" sldId="3801"/>
        </pc:sldMkLst>
      </pc:sldChg>
      <pc:sldChg chg="del">
        <pc:chgData name="Ragnhild Halvorsrud" userId="917ea340-fd63-490f-a7db-68428d24cf32" providerId="ADAL" clId="{B2AF537C-8CED-46E8-A09B-90242670C669}" dt="2022-11-22T08:19:51.561" v="701" actId="47"/>
        <pc:sldMkLst>
          <pc:docMk/>
          <pc:sldMk cId="3927293906" sldId="3811"/>
        </pc:sldMkLst>
      </pc:sldChg>
      <pc:sldChg chg="del">
        <pc:chgData name="Ragnhild Halvorsrud" userId="917ea340-fd63-490f-a7db-68428d24cf32" providerId="ADAL" clId="{B2AF537C-8CED-46E8-A09B-90242670C669}" dt="2022-11-22T08:19:51.561" v="701" actId="47"/>
        <pc:sldMkLst>
          <pc:docMk/>
          <pc:sldMk cId="3488540448" sldId="3817"/>
        </pc:sldMkLst>
      </pc:sldChg>
      <pc:sldChg chg="del">
        <pc:chgData name="Ragnhild Halvorsrud" userId="917ea340-fd63-490f-a7db-68428d24cf32" providerId="ADAL" clId="{B2AF537C-8CED-46E8-A09B-90242670C669}" dt="2022-11-22T08:19:51.561" v="701" actId="47"/>
        <pc:sldMkLst>
          <pc:docMk/>
          <pc:sldMk cId="2526229764" sldId="3819"/>
        </pc:sldMkLst>
      </pc:sldChg>
      <pc:sldChg chg="addSp delSp modSp mod">
        <pc:chgData name="Ragnhild Halvorsrud" userId="917ea340-fd63-490f-a7db-68428d24cf32" providerId="ADAL" clId="{B2AF537C-8CED-46E8-A09B-90242670C669}" dt="2022-11-22T08:20:26.133" v="710" actId="1076"/>
        <pc:sldMkLst>
          <pc:docMk/>
          <pc:sldMk cId="1827135051" sldId="3822"/>
        </pc:sldMkLst>
        <pc:spChg chg="add mod">
          <ac:chgData name="Ragnhild Halvorsrud" userId="917ea340-fd63-490f-a7db-68428d24cf32" providerId="ADAL" clId="{B2AF537C-8CED-46E8-A09B-90242670C669}" dt="2022-11-22T08:20:26.133" v="710" actId="1076"/>
          <ac:spMkLst>
            <pc:docMk/>
            <pc:sldMk cId="1827135051" sldId="3822"/>
            <ac:spMk id="2" creationId="{5AD8AE8B-36FF-4A0E-AF4F-52B50DC6F26A}"/>
          </ac:spMkLst>
        </pc:spChg>
        <pc:spChg chg="mod">
          <ac:chgData name="Ragnhild Halvorsrud" userId="917ea340-fd63-490f-a7db-68428d24cf32" providerId="ADAL" clId="{B2AF537C-8CED-46E8-A09B-90242670C669}" dt="2022-11-22T08:20:20.342" v="709" actId="20577"/>
          <ac:spMkLst>
            <pc:docMk/>
            <pc:sldMk cId="1827135051" sldId="3822"/>
            <ac:spMk id="6" creationId="{00000000-0000-0000-0000-000000000000}"/>
          </ac:spMkLst>
        </pc:spChg>
        <pc:spChg chg="add del mod">
          <ac:chgData name="Ragnhild Halvorsrud" userId="917ea340-fd63-490f-a7db-68428d24cf32" providerId="ADAL" clId="{B2AF537C-8CED-46E8-A09B-90242670C669}" dt="2022-11-18T16:05:00.274" v="264" actId="478"/>
          <ac:spMkLst>
            <pc:docMk/>
            <pc:sldMk cId="1827135051" sldId="3822"/>
            <ac:spMk id="7" creationId="{6353583D-A915-4A56-803E-7C56ED54A146}"/>
          </ac:spMkLst>
        </pc:spChg>
        <pc:spChg chg="mod">
          <ac:chgData name="Ragnhild Halvorsrud" userId="917ea340-fd63-490f-a7db-68428d24cf32" providerId="ADAL" clId="{B2AF537C-8CED-46E8-A09B-90242670C669}" dt="2022-11-18T18:24:33.145" v="606" actId="404"/>
          <ac:spMkLst>
            <pc:docMk/>
            <pc:sldMk cId="1827135051" sldId="3822"/>
            <ac:spMk id="8" creationId="{00000000-0000-0000-0000-000000000000}"/>
          </ac:spMkLst>
        </pc:spChg>
        <pc:spChg chg="add del mod">
          <ac:chgData name="Ragnhild Halvorsrud" userId="917ea340-fd63-490f-a7db-68428d24cf32" providerId="ADAL" clId="{B2AF537C-8CED-46E8-A09B-90242670C669}" dt="2022-11-21T09:05:21.927" v="688" actId="478"/>
          <ac:spMkLst>
            <pc:docMk/>
            <pc:sldMk cId="1827135051" sldId="3822"/>
            <ac:spMk id="10" creationId="{96CAB610-AD56-4E2D-8BE6-5F07A82724E3}"/>
          </ac:spMkLst>
        </pc:spChg>
        <pc:spChg chg="del mod">
          <ac:chgData name="Ragnhild Halvorsrud" userId="917ea340-fd63-490f-a7db-68428d24cf32" providerId="ADAL" clId="{B2AF537C-8CED-46E8-A09B-90242670C669}" dt="2022-11-21T09:05:17.687" v="687" actId="478"/>
          <ac:spMkLst>
            <pc:docMk/>
            <pc:sldMk cId="1827135051" sldId="3822"/>
            <ac:spMk id="24" creationId="{A80699F8-2597-4C53-951B-9AD27FF34799}"/>
          </ac:spMkLst>
        </pc:spChg>
        <pc:picChg chg="del">
          <ac:chgData name="Ragnhild Halvorsrud" userId="917ea340-fd63-490f-a7db-68428d24cf32" providerId="ADAL" clId="{B2AF537C-8CED-46E8-A09B-90242670C669}" dt="2022-11-21T09:05:17.687" v="687" actId="478"/>
          <ac:picMkLst>
            <pc:docMk/>
            <pc:sldMk cId="1827135051" sldId="3822"/>
            <ac:picMk id="5" creationId="{9EEB9D9C-6746-4AB8-852B-B431143F551B}"/>
          </ac:picMkLst>
        </pc:picChg>
        <pc:picChg chg="mod">
          <ac:chgData name="Ragnhild Halvorsrud" userId="917ea340-fd63-490f-a7db-68428d24cf32" providerId="ADAL" clId="{B2AF537C-8CED-46E8-A09B-90242670C669}" dt="2022-11-18T18:14:13.655" v="537" actId="1076"/>
          <ac:picMkLst>
            <pc:docMk/>
            <pc:sldMk cId="1827135051" sldId="3822"/>
            <ac:picMk id="9" creationId="{32805F01-CF47-4746-BF05-84D5C02A6CDE}"/>
          </ac:picMkLst>
        </pc:picChg>
      </pc:sldChg>
      <pc:sldChg chg="del">
        <pc:chgData name="Ragnhild Halvorsrud" userId="917ea340-fd63-490f-a7db-68428d24cf32" providerId="ADAL" clId="{B2AF537C-8CED-46E8-A09B-90242670C669}" dt="2022-11-22T08:19:51.561" v="701" actId="47"/>
        <pc:sldMkLst>
          <pc:docMk/>
          <pc:sldMk cId="3799732921" sldId="3824"/>
        </pc:sldMkLst>
      </pc:sldChg>
      <pc:sldChg chg="add del">
        <pc:chgData name="Ragnhild Halvorsrud" userId="917ea340-fd63-490f-a7db-68428d24cf32" providerId="ADAL" clId="{B2AF537C-8CED-46E8-A09B-90242670C669}" dt="2022-11-28T10:30:24.084" v="713"/>
        <pc:sldMkLst>
          <pc:docMk/>
          <pc:sldMk cId="873316079" sldId="3825"/>
        </pc:sldMkLst>
      </pc:sldChg>
      <pc:sldChg chg="addSp delSp modSp del mod modShow">
        <pc:chgData name="Ragnhild Halvorsrud" userId="917ea340-fd63-490f-a7db-68428d24cf32" providerId="ADAL" clId="{B2AF537C-8CED-46E8-A09B-90242670C669}" dt="2022-11-28T10:30:10.499" v="711" actId="2696"/>
        <pc:sldMkLst>
          <pc:docMk/>
          <pc:sldMk cId="987192798" sldId="3825"/>
        </pc:sldMkLst>
        <pc:spChg chg="add del mod">
          <ac:chgData name="Ragnhild Halvorsrud" userId="917ea340-fd63-490f-a7db-68428d24cf32" providerId="ADAL" clId="{B2AF537C-8CED-46E8-A09B-90242670C669}" dt="2022-11-18T20:12:11.528" v="685" actId="478"/>
          <ac:spMkLst>
            <pc:docMk/>
            <pc:sldMk cId="987192798" sldId="3825"/>
            <ac:spMk id="2" creationId="{00000000-0000-0000-0000-000000000000}"/>
          </ac:spMkLst>
        </pc:spChg>
      </pc:sldChg>
      <pc:sldChg chg="add del">
        <pc:chgData name="Ragnhild Halvorsrud" userId="917ea340-fd63-490f-a7db-68428d24cf32" providerId="ADAL" clId="{B2AF537C-8CED-46E8-A09B-90242670C669}" dt="2022-11-28T10:30:38.169" v="715" actId="47"/>
        <pc:sldMkLst>
          <pc:docMk/>
          <pc:sldMk cId="3956731785" sldId="3825"/>
        </pc:sldMkLst>
      </pc:sldChg>
      <pc:sldChg chg="del">
        <pc:chgData name="Ragnhild Halvorsrud" userId="917ea340-fd63-490f-a7db-68428d24cf32" providerId="ADAL" clId="{B2AF537C-8CED-46E8-A09B-90242670C669}" dt="2022-11-22T08:19:51.561" v="701" actId="47"/>
        <pc:sldMkLst>
          <pc:docMk/>
          <pc:sldMk cId="1726726941" sldId="3826"/>
        </pc:sldMkLst>
      </pc:sldChg>
      <pc:sldChg chg="del">
        <pc:chgData name="Ragnhild Halvorsrud" userId="917ea340-fd63-490f-a7db-68428d24cf32" providerId="ADAL" clId="{B2AF537C-8CED-46E8-A09B-90242670C669}" dt="2022-11-22T08:19:51.561" v="701" actId="47"/>
        <pc:sldMkLst>
          <pc:docMk/>
          <pc:sldMk cId="162988178" sldId="3827"/>
        </pc:sldMkLst>
      </pc:sldChg>
      <pc:sldChg chg="del">
        <pc:chgData name="Ragnhild Halvorsrud" userId="917ea340-fd63-490f-a7db-68428d24cf32" providerId="ADAL" clId="{B2AF537C-8CED-46E8-A09B-90242670C669}" dt="2022-11-22T08:19:51.561" v="701" actId="47"/>
        <pc:sldMkLst>
          <pc:docMk/>
          <pc:sldMk cId="694709560" sldId="3828"/>
        </pc:sldMkLst>
      </pc:sldChg>
      <pc:sldChg chg="delSp modSp add del mod modShow">
        <pc:chgData name="Ragnhild Halvorsrud" userId="917ea340-fd63-490f-a7db-68428d24cf32" providerId="ADAL" clId="{B2AF537C-8CED-46E8-A09B-90242670C669}" dt="2022-11-28T10:30:50.835" v="716" actId="47"/>
        <pc:sldMkLst>
          <pc:docMk/>
          <pc:sldMk cId="3510987496" sldId="3829"/>
        </pc:sldMkLst>
        <pc:spChg chg="mod">
          <ac:chgData name="Ragnhild Halvorsrud" userId="917ea340-fd63-490f-a7db-68428d24cf32" providerId="ADAL" clId="{B2AF537C-8CED-46E8-A09B-90242670C669}" dt="2022-11-18T16:08:18.533" v="271" actId="20577"/>
          <ac:spMkLst>
            <pc:docMk/>
            <pc:sldMk cId="3510987496" sldId="3829"/>
            <ac:spMk id="2" creationId="{00000000-0000-0000-0000-000000000000}"/>
          </ac:spMkLst>
        </pc:spChg>
        <pc:spChg chg="del">
          <ac:chgData name="Ragnhild Halvorsrud" userId="917ea340-fd63-490f-a7db-68428d24cf32" providerId="ADAL" clId="{B2AF537C-8CED-46E8-A09B-90242670C669}" dt="2022-11-18T19:58:06.865" v="635" actId="21"/>
          <ac:spMkLst>
            <pc:docMk/>
            <pc:sldMk cId="3510987496" sldId="3829"/>
            <ac:spMk id="54" creationId="{0A28B0C3-38B1-4C92-9E7D-E3CABFBDDA13}"/>
          </ac:spMkLst>
        </pc:spChg>
      </pc:sldChg>
      <pc:sldChg chg="modSp add del mod ord">
        <pc:chgData name="Ragnhild Halvorsrud" userId="917ea340-fd63-490f-a7db-68428d24cf32" providerId="ADAL" clId="{B2AF537C-8CED-46E8-A09B-90242670C669}" dt="2022-11-28T10:38:29.635" v="724" actId="47"/>
        <pc:sldMkLst>
          <pc:docMk/>
          <pc:sldMk cId="3069904649" sldId="3830"/>
        </pc:sldMkLst>
        <pc:spChg chg="mod">
          <ac:chgData name="Ragnhild Halvorsrud" userId="917ea340-fd63-490f-a7db-68428d24cf32" providerId="ADAL" clId="{B2AF537C-8CED-46E8-A09B-90242670C669}" dt="2022-11-21T09:10:11.185" v="700" actId="108"/>
          <ac:spMkLst>
            <pc:docMk/>
            <pc:sldMk cId="3069904649" sldId="3830"/>
            <ac:spMk id="59" creationId="{ECD0FA6A-5505-4928-8987-0BB3EC8CD6E6}"/>
          </ac:spMkLst>
        </pc:spChg>
      </pc:sldChg>
      <pc:sldChg chg="addSp delSp modSp add del mod">
        <pc:chgData name="Ragnhild Halvorsrud" userId="917ea340-fd63-490f-a7db-68428d24cf32" providerId="ADAL" clId="{B2AF537C-8CED-46E8-A09B-90242670C669}" dt="2022-11-28T10:30:10.499" v="711" actId="2696"/>
        <pc:sldMkLst>
          <pc:docMk/>
          <pc:sldMk cId="1033221044" sldId="3831"/>
        </pc:sldMkLst>
        <pc:spChg chg="del">
          <ac:chgData name="Ragnhild Halvorsrud" userId="917ea340-fd63-490f-a7db-68428d24cf32" providerId="ADAL" clId="{B2AF537C-8CED-46E8-A09B-90242670C669}" dt="2022-11-18T20:12:17.252" v="686" actId="478"/>
          <ac:spMkLst>
            <pc:docMk/>
            <pc:sldMk cId="1033221044" sldId="3831"/>
            <ac:spMk id="2" creationId="{00000000-0000-0000-0000-000000000000}"/>
          </ac:spMkLst>
        </pc:spChg>
        <pc:spChg chg="add mod">
          <ac:chgData name="Ragnhild Halvorsrud" userId="917ea340-fd63-490f-a7db-68428d24cf32" providerId="ADAL" clId="{B2AF537C-8CED-46E8-A09B-90242670C669}" dt="2022-11-18T20:11:03.738" v="677"/>
          <ac:spMkLst>
            <pc:docMk/>
            <pc:sldMk cId="1033221044" sldId="3831"/>
            <ac:spMk id="29" creationId="{BE3FFA08-AF8E-496A-A8D5-E1B2F9BBE7CB}"/>
          </ac:spMkLst>
        </pc:spChg>
      </pc:sldChg>
      <pc:sldChg chg="modSp add del mod">
        <pc:chgData name="Ragnhild Halvorsrud" userId="917ea340-fd63-490f-a7db-68428d24cf32" providerId="ADAL" clId="{B2AF537C-8CED-46E8-A09B-90242670C669}" dt="2022-11-28T11:59:35.271" v="1136" actId="2696"/>
        <pc:sldMkLst>
          <pc:docMk/>
          <pc:sldMk cId="1521395786" sldId="3831"/>
        </pc:sldMkLst>
        <pc:spChg chg="mod">
          <ac:chgData name="Ragnhild Halvorsrud" userId="917ea340-fd63-490f-a7db-68428d24cf32" providerId="ADAL" clId="{B2AF537C-8CED-46E8-A09B-90242670C669}" dt="2022-11-28T11:35:21.183" v="835" actId="20577"/>
          <ac:spMkLst>
            <pc:docMk/>
            <pc:sldMk cId="1521395786" sldId="3831"/>
            <ac:spMk id="29" creationId="{BE3FFA08-AF8E-496A-A8D5-E1B2F9BBE7CB}"/>
          </ac:spMkLst>
        </pc:spChg>
      </pc:sldChg>
      <pc:sldChg chg="add del">
        <pc:chgData name="Ragnhild Halvorsrud" userId="917ea340-fd63-490f-a7db-68428d24cf32" providerId="ADAL" clId="{B2AF537C-8CED-46E8-A09B-90242670C669}" dt="2022-11-28T10:30:24.084" v="713"/>
        <pc:sldMkLst>
          <pc:docMk/>
          <pc:sldMk cId="2026184714" sldId="3831"/>
        </pc:sldMkLst>
      </pc:sldChg>
      <pc:sldChg chg="addSp delSp modSp add del mod">
        <pc:chgData name="Ragnhild Halvorsrud" userId="917ea340-fd63-490f-a7db-68428d24cf32" providerId="ADAL" clId="{B2AF537C-8CED-46E8-A09B-90242670C669}" dt="2022-11-28T10:38:32.493" v="725" actId="47"/>
        <pc:sldMkLst>
          <pc:docMk/>
          <pc:sldMk cId="3745088812" sldId="3832"/>
        </pc:sldMkLst>
        <pc:spChg chg="del">
          <ac:chgData name="Ragnhild Halvorsrud" userId="917ea340-fd63-490f-a7db-68428d24cf32" providerId="ADAL" clId="{B2AF537C-8CED-46E8-A09B-90242670C669}" dt="2022-11-28T10:31:03.699" v="719" actId="478"/>
          <ac:spMkLst>
            <pc:docMk/>
            <pc:sldMk cId="3745088812" sldId="3832"/>
            <ac:spMk id="2" creationId="{00000000-0000-0000-0000-000000000000}"/>
          </ac:spMkLst>
        </pc:spChg>
        <pc:spChg chg="add del mod">
          <ac:chgData name="Ragnhild Halvorsrud" userId="917ea340-fd63-490f-a7db-68428d24cf32" providerId="ADAL" clId="{B2AF537C-8CED-46E8-A09B-90242670C669}" dt="2022-11-28T10:31:04.925" v="720" actId="478"/>
          <ac:spMkLst>
            <pc:docMk/>
            <pc:sldMk cId="3745088812" sldId="3832"/>
            <ac:spMk id="4" creationId="{8D54A9DF-CB00-4F65-9AFA-29F850BF9CA1}"/>
          </ac:spMkLst>
        </pc:spChg>
        <pc:spChg chg="del">
          <ac:chgData name="Ragnhild Halvorsrud" userId="917ea340-fd63-490f-a7db-68428d24cf32" providerId="ADAL" clId="{B2AF537C-8CED-46E8-A09B-90242670C669}" dt="2022-11-28T10:31:00.628" v="718" actId="478"/>
          <ac:spMkLst>
            <pc:docMk/>
            <pc:sldMk cId="3745088812" sldId="3832"/>
            <ac:spMk id="61" creationId="{D76312FF-1D2E-4DA2-8971-4E40860E96DD}"/>
          </ac:spMkLst>
        </pc:spChg>
        <pc:spChg chg="del">
          <ac:chgData name="Ragnhild Halvorsrud" userId="917ea340-fd63-490f-a7db-68428d24cf32" providerId="ADAL" clId="{B2AF537C-8CED-46E8-A09B-90242670C669}" dt="2022-11-28T10:31:00.628" v="718" actId="478"/>
          <ac:spMkLst>
            <pc:docMk/>
            <pc:sldMk cId="3745088812" sldId="3832"/>
            <ac:spMk id="67" creationId="{E3267425-E9F6-4D25-B94E-78B1EF0A342C}"/>
          </ac:spMkLst>
        </pc:spChg>
        <pc:picChg chg="del">
          <ac:chgData name="Ragnhild Halvorsrud" userId="917ea340-fd63-490f-a7db-68428d24cf32" providerId="ADAL" clId="{B2AF537C-8CED-46E8-A09B-90242670C669}" dt="2022-11-28T10:31:00.628" v="718" actId="478"/>
          <ac:picMkLst>
            <pc:docMk/>
            <pc:sldMk cId="3745088812" sldId="3832"/>
            <ac:picMk id="62" creationId="{507277F7-B18B-4C15-8FB2-2BF953977B15}"/>
          </ac:picMkLst>
        </pc:picChg>
        <pc:picChg chg="del">
          <ac:chgData name="Ragnhild Halvorsrud" userId="917ea340-fd63-490f-a7db-68428d24cf32" providerId="ADAL" clId="{B2AF537C-8CED-46E8-A09B-90242670C669}" dt="2022-11-28T10:31:00.628" v="718" actId="478"/>
          <ac:picMkLst>
            <pc:docMk/>
            <pc:sldMk cId="3745088812" sldId="3832"/>
            <ac:picMk id="68" creationId="{6D047AA1-A790-4623-B03E-3AA9161E31F6}"/>
          </ac:picMkLst>
        </pc:picChg>
      </pc:sldChg>
      <pc:sldChg chg="add del">
        <pc:chgData name="Ragnhild Halvorsrud" userId="917ea340-fd63-490f-a7db-68428d24cf32" providerId="ADAL" clId="{B2AF537C-8CED-46E8-A09B-90242670C669}" dt="2022-11-28T10:38:23.769" v="722"/>
        <pc:sldMkLst>
          <pc:docMk/>
          <pc:sldMk cId="2092959802" sldId="3833"/>
        </pc:sldMkLst>
      </pc:sldChg>
      <pc:sldChg chg="addSp delSp modSp add mod">
        <pc:chgData name="Ragnhild Halvorsrud" userId="917ea340-fd63-490f-a7db-68428d24cf32" providerId="ADAL" clId="{B2AF537C-8CED-46E8-A09B-90242670C669}" dt="2022-11-28T15:12:17.616" v="1962" actId="478"/>
        <pc:sldMkLst>
          <pc:docMk/>
          <pc:sldMk cId="2537121903" sldId="3833"/>
        </pc:sldMkLst>
        <pc:spChg chg="mod">
          <ac:chgData name="Ragnhild Halvorsrud" userId="917ea340-fd63-490f-a7db-68428d24cf32" providerId="ADAL" clId="{B2AF537C-8CED-46E8-A09B-90242670C669}" dt="2022-11-28T13:22:15.148" v="1336" actId="20577"/>
          <ac:spMkLst>
            <pc:docMk/>
            <pc:sldMk cId="2537121903" sldId="3833"/>
            <ac:spMk id="2" creationId="{00000000-0000-0000-0000-000000000000}"/>
          </ac:spMkLst>
        </pc:spChg>
        <pc:spChg chg="add mod">
          <ac:chgData name="Ragnhild Halvorsrud" userId="917ea340-fd63-490f-a7db-68428d24cf32" providerId="ADAL" clId="{B2AF537C-8CED-46E8-A09B-90242670C669}" dt="2022-11-28T10:38:39.341" v="726"/>
          <ac:spMkLst>
            <pc:docMk/>
            <pc:sldMk cId="2537121903" sldId="3833"/>
            <ac:spMk id="17" creationId="{CC1B852A-42DC-4858-A251-A5C7B25B6234}"/>
          </ac:spMkLst>
        </pc:spChg>
        <pc:spChg chg="add mod">
          <ac:chgData name="Ragnhild Halvorsrud" userId="917ea340-fd63-490f-a7db-68428d24cf32" providerId="ADAL" clId="{B2AF537C-8CED-46E8-A09B-90242670C669}" dt="2022-11-28T13:31:24.399" v="1878" actId="1036"/>
          <ac:spMkLst>
            <pc:docMk/>
            <pc:sldMk cId="2537121903" sldId="3833"/>
            <ac:spMk id="18" creationId="{8047A38A-B054-460F-939C-6D4D4165D638}"/>
          </ac:spMkLst>
        </pc:spChg>
        <pc:spChg chg="add del mod">
          <ac:chgData name="Ragnhild Halvorsrud" userId="917ea340-fd63-490f-a7db-68428d24cf32" providerId="ADAL" clId="{B2AF537C-8CED-46E8-A09B-90242670C669}" dt="2022-11-28T15:12:17.616" v="1962" actId="478"/>
          <ac:spMkLst>
            <pc:docMk/>
            <pc:sldMk cId="2537121903" sldId="3833"/>
            <ac:spMk id="20" creationId="{15690F94-0642-4191-9297-6AF795C9CBB6}"/>
          </ac:spMkLst>
        </pc:spChg>
        <pc:spChg chg="del mod">
          <ac:chgData name="Ragnhild Halvorsrud" userId="917ea340-fd63-490f-a7db-68428d24cf32" providerId="ADAL" clId="{B2AF537C-8CED-46E8-A09B-90242670C669}" dt="2022-11-28T13:31:08.082" v="1863" actId="478"/>
          <ac:spMkLst>
            <pc:docMk/>
            <pc:sldMk cId="2537121903" sldId="3833"/>
            <ac:spMk id="61" creationId="{D76312FF-1D2E-4DA2-8971-4E40860E96DD}"/>
          </ac:spMkLst>
        </pc:spChg>
        <pc:spChg chg="mod">
          <ac:chgData name="Ragnhild Halvorsrud" userId="917ea340-fd63-490f-a7db-68428d24cf32" providerId="ADAL" clId="{B2AF537C-8CED-46E8-A09B-90242670C669}" dt="2022-11-28T13:30:51.882" v="1842" actId="14100"/>
          <ac:spMkLst>
            <pc:docMk/>
            <pc:sldMk cId="2537121903" sldId="3833"/>
            <ac:spMk id="67" creationId="{E3267425-E9F6-4D25-B94E-78B1EF0A342C}"/>
          </ac:spMkLst>
        </pc:spChg>
        <pc:picChg chg="add mod">
          <ac:chgData name="Ragnhild Halvorsrud" userId="917ea340-fd63-490f-a7db-68428d24cf32" providerId="ADAL" clId="{B2AF537C-8CED-46E8-A09B-90242670C669}" dt="2022-11-28T13:31:24.399" v="1878" actId="1036"/>
          <ac:picMkLst>
            <pc:docMk/>
            <pc:sldMk cId="2537121903" sldId="3833"/>
            <ac:picMk id="19" creationId="{27B6CC11-01AA-40FF-AFE2-C75DB7C7D09B}"/>
          </ac:picMkLst>
        </pc:picChg>
        <pc:picChg chg="add del mod">
          <ac:chgData name="Ragnhild Halvorsrud" userId="917ea340-fd63-490f-a7db-68428d24cf32" providerId="ADAL" clId="{B2AF537C-8CED-46E8-A09B-90242670C669}" dt="2022-11-28T15:12:17.616" v="1962" actId="478"/>
          <ac:picMkLst>
            <pc:docMk/>
            <pc:sldMk cId="2537121903" sldId="3833"/>
            <ac:picMk id="21" creationId="{28D9DEDD-B8E9-4A9D-ABCE-C713B82EBDF4}"/>
          </ac:picMkLst>
        </pc:picChg>
        <pc:picChg chg="del mod">
          <ac:chgData name="Ragnhild Halvorsrud" userId="917ea340-fd63-490f-a7db-68428d24cf32" providerId="ADAL" clId="{B2AF537C-8CED-46E8-A09B-90242670C669}" dt="2022-11-28T13:31:08.082" v="1863" actId="478"/>
          <ac:picMkLst>
            <pc:docMk/>
            <pc:sldMk cId="2537121903" sldId="3833"/>
            <ac:picMk id="62" creationId="{507277F7-B18B-4C15-8FB2-2BF953977B15}"/>
          </ac:picMkLst>
        </pc:picChg>
      </pc:sldChg>
      <pc:sldChg chg="add del">
        <pc:chgData name="Ragnhild Halvorsrud" userId="917ea340-fd63-490f-a7db-68428d24cf32" providerId="ADAL" clId="{B2AF537C-8CED-46E8-A09B-90242670C669}" dt="2022-11-28T11:34:57.849" v="828"/>
        <pc:sldMkLst>
          <pc:docMk/>
          <pc:sldMk cId="3687592549" sldId="3834"/>
        </pc:sldMkLst>
      </pc:sldChg>
      <pc:sldChg chg="addSp modSp add del mod">
        <pc:chgData name="Ragnhild Halvorsrud" userId="917ea340-fd63-490f-a7db-68428d24cf32" providerId="ADAL" clId="{B2AF537C-8CED-46E8-A09B-90242670C669}" dt="2022-11-28T11:35:58.774" v="865" actId="403"/>
        <pc:sldMkLst>
          <pc:docMk/>
          <pc:sldMk cId="1730552170" sldId="3895"/>
        </pc:sldMkLst>
        <pc:spChg chg="add mod">
          <ac:chgData name="Ragnhild Halvorsrud" userId="917ea340-fd63-490f-a7db-68428d24cf32" providerId="ADAL" clId="{B2AF537C-8CED-46E8-A09B-90242670C669}" dt="2022-11-28T11:35:17.056" v="832"/>
          <ac:spMkLst>
            <pc:docMk/>
            <pc:sldMk cId="1730552170" sldId="3895"/>
            <ac:spMk id="17" creationId="{9EE8982F-AC22-4811-A5A1-F78EA1B74753}"/>
          </ac:spMkLst>
        </pc:spChg>
        <pc:spChg chg="mod">
          <ac:chgData name="Ragnhild Halvorsrud" userId="917ea340-fd63-490f-a7db-68428d24cf32" providerId="ADAL" clId="{B2AF537C-8CED-46E8-A09B-90242670C669}" dt="2022-11-28T11:35:41.732" v="836" actId="1076"/>
          <ac:spMkLst>
            <pc:docMk/>
            <pc:sldMk cId="1730552170" sldId="3895"/>
            <ac:spMk id="76" creationId="{E916BE45-A4CE-4E39-BE49-7D48D0AEEC08}"/>
          </ac:spMkLst>
        </pc:spChg>
        <pc:spChg chg="mod">
          <ac:chgData name="Ragnhild Halvorsrud" userId="917ea340-fd63-490f-a7db-68428d24cf32" providerId="ADAL" clId="{B2AF537C-8CED-46E8-A09B-90242670C669}" dt="2022-11-28T11:35:58.774" v="865" actId="403"/>
          <ac:spMkLst>
            <pc:docMk/>
            <pc:sldMk cId="1730552170" sldId="3895"/>
            <ac:spMk id="82" creationId="{3474AE71-2537-4A80-A4FE-71D014335B8F}"/>
          </ac:spMkLst>
        </pc:spChg>
        <pc:spChg chg="mod">
          <ac:chgData name="Ragnhild Halvorsrud" userId="917ea340-fd63-490f-a7db-68428d24cf32" providerId="ADAL" clId="{B2AF537C-8CED-46E8-A09B-90242670C669}" dt="2022-11-28T11:35:58.774" v="865" actId="403"/>
          <ac:spMkLst>
            <pc:docMk/>
            <pc:sldMk cId="1730552170" sldId="3895"/>
            <ac:spMk id="83" creationId="{822863CD-0D01-4E6D-A93C-A69B6253101C}"/>
          </ac:spMkLst>
        </pc:spChg>
        <pc:spChg chg="mod">
          <ac:chgData name="Ragnhild Halvorsrud" userId="917ea340-fd63-490f-a7db-68428d24cf32" providerId="ADAL" clId="{B2AF537C-8CED-46E8-A09B-90242670C669}" dt="2022-11-28T11:35:58.774" v="865" actId="403"/>
          <ac:spMkLst>
            <pc:docMk/>
            <pc:sldMk cId="1730552170" sldId="3895"/>
            <ac:spMk id="84" creationId="{8F93A468-1BB4-4E1C-B5BF-E39CFF9A1124}"/>
          </ac:spMkLst>
        </pc:spChg>
        <pc:spChg chg="mod">
          <ac:chgData name="Ragnhild Halvorsrud" userId="917ea340-fd63-490f-a7db-68428d24cf32" providerId="ADAL" clId="{B2AF537C-8CED-46E8-A09B-90242670C669}" dt="2022-11-28T11:35:58.774" v="865" actId="403"/>
          <ac:spMkLst>
            <pc:docMk/>
            <pc:sldMk cId="1730552170" sldId="3895"/>
            <ac:spMk id="85" creationId="{CFFAC38B-5C89-481A-924A-37D619BA4459}"/>
          </ac:spMkLst>
        </pc:spChg>
        <pc:spChg chg="mod">
          <ac:chgData name="Ragnhild Halvorsrud" userId="917ea340-fd63-490f-a7db-68428d24cf32" providerId="ADAL" clId="{B2AF537C-8CED-46E8-A09B-90242670C669}" dt="2022-11-28T11:35:58.774" v="865" actId="403"/>
          <ac:spMkLst>
            <pc:docMk/>
            <pc:sldMk cId="1730552170" sldId="3895"/>
            <ac:spMk id="86" creationId="{D92F3499-EA88-4E69-9EC9-9816743D5952}"/>
          </ac:spMkLst>
        </pc:spChg>
        <pc:picChg chg="mod">
          <ac:chgData name="Ragnhild Halvorsrud" userId="917ea340-fd63-490f-a7db-68428d24cf32" providerId="ADAL" clId="{B2AF537C-8CED-46E8-A09B-90242670C669}" dt="2022-11-28T11:35:46.060" v="862" actId="1037"/>
          <ac:picMkLst>
            <pc:docMk/>
            <pc:sldMk cId="1730552170" sldId="3895"/>
            <ac:picMk id="77" creationId="{B1112A13-5330-432B-8C16-AD0C2C6D6398}"/>
          </ac:picMkLst>
        </pc:picChg>
        <pc:picChg chg="mod">
          <ac:chgData name="Ragnhild Halvorsrud" userId="917ea340-fd63-490f-a7db-68428d24cf32" providerId="ADAL" clId="{B2AF537C-8CED-46E8-A09B-90242670C669}" dt="2022-11-28T11:35:46.060" v="862" actId="1037"/>
          <ac:picMkLst>
            <pc:docMk/>
            <pc:sldMk cId="1730552170" sldId="3895"/>
            <ac:picMk id="78" creationId="{E9213AF0-3EC5-4BCC-907F-919BC90A8E17}"/>
          </ac:picMkLst>
        </pc:picChg>
        <pc:picChg chg="mod">
          <ac:chgData name="Ragnhild Halvorsrud" userId="917ea340-fd63-490f-a7db-68428d24cf32" providerId="ADAL" clId="{B2AF537C-8CED-46E8-A09B-90242670C669}" dt="2022-11-28T11:35:46.060" v="862" actId="1037"/>
          <ac:picMkLst>
            <pc:docMk/>
            <pc:sldMk cId="1730552170" sldId="3895"/>
            <ac:picMk id="79" creationId="{8C4F0D9D-03D5-42CD-B91B-937EB49FB2E6}"/>
          </ac:picMkLst>
        </pc:picChg>
        <pc:picChg chg="mod">
          <ac:chgData name="Ragnhild Halvorsrud" userId="917ea340-fd63-490f-a7db-68428d24cf32" providerId="ADAL" clId="{B2AF537C-8CED-46E8-A09B-90242670C669}" dt="2022-11-28T11:35:46.060" v="862" actId="1037"/>
          <ac:picMkLst>
            <pc:docMk/>
            <pc:sldMk cId="1730552170" sldId="3895"/>
            <ac:picMk id="80" creationId="{09109D23-9CCA-4BD3-960C-1F6679557160}"/>
          </ac:picMkLst>
        </pc:picChg>
        <pc:picChg chg="mod">
          <ac:chgData name="Ragnhild Halvorsrud" userId="917ea340-fd63-490f-a7db-68428d24cf32" providerId="ADAL" clId="{B2AF537C-8CED-46E8-A09B-90242670C669}" dt="2022-11-28T11:35:46.060" v="862" actId="1037"/>
          <ac:picMkLst>
            <pc:docMk/>
            <pc:sldMk cId="1730552170" sldId="3895"/>
            <ac:picMk id="81" creationId="{5F3ED5C3-0B84-4ADE-8CE4-F5F9B4C7DD0F}"/>
          </ac:picMkLst>
        </pc:picChg>
      </pc:sldChg>
      <pc:sldChg chg="addSp delSp modSp add del mod ord">
        <pc:chgData name="Ragnhild Halvorsrud" userId="917ea340-fd63-490f-a7db-68428d24cf32" providerId="ADAL" clId="{B2AF537C-8CED-46E8-A09B-90242670C669}" dt="2022-11-28T12:21:28.350" v="1151" actId="47"/>
        <pc:sldMkLst>
          <pc:docMk/>
          <pc:sldMk cId="1687594723" sldId="3896"/>
        </pc:sldMkLst>
        <pc:spChg chg="del">
          <ac:chgData name="Ragnhild Halvorsrud" userId="917ea340-fd63-490f-a7db-68428d24cf32" providerId="ADAL" clId="{B2AF537C-8CED-46E8-A09B-90242670C669}" dt="2022-11-28T12:17:15.931" v="1144" actId="478"/>
          <ac:spMkLst>
            <pc:docMk/>
            <pc:sldMk cId="1687594723" sldId="3896"/>
            <ac:spMk id="2" creationId="{00000000-0000-0000-0000-000000000000}"/>
          </ac:spMkLst>
        </pc:spChg>
        <pc:spChg chg="add mod">
          <ac:chgData name="Ragnhild Halvorsrud" userId="917ea340-fd63-490f-a7db-68428d24cf32" providerId="ADAL" clId="{B2AF537C-8CED-46E8-A09B-90242670C669}" dt="2022-11-28T12:17:15.931" v="1144" actId="478"/>
          <ac:spMkLst>
            <pc:docMk/>
            <pc:sldMk cId="1687594723" sldId="3896"/>
            <ac:spMk id="4" creationId="{CCF0F82C-6109-4E9C-8337-BB7D6DBB1975}"/>
          </ac:spMkLst>
        </pc:spChg>
        <pc:spChg chg="mod">
          <ac:chgData name="Ragnhild Halvorsrud" userId="917ea340-fd63-490f-a7db-68428d24cf32" providerId="ADAL" clId="{B2AF537C-8CED-46E8-A09B-90242670C669}" dt="2022-11-28T12:17:07.498" v="1142" actId="108"/>
          <ac:spMkLst>
            <pc:docMk/>
            <pc:sldMk cId="1687594723" sldId="3896"/>
            <ac:spMk id="56" creationId="{6C19C8C6-9651-4A86-B626-32C3E37D65BD}"/>
          </ac:spMkLst>
        </pc:spChg>
        <pc:spChg chg="mod">
          <ac:chgData name="Ragnhild Halvorsrud" userId="917ea340-fd63-490f-a7db-68428d24cf32" providerId="ADAL" clId="{B2AF537C-8CED-46E8-A09B-90242670C669}" dt="2022-11-28T12:16:44.497" v="1141" actId="108"/>
          <ac:spMkLst>
            <pc:docMk/>
            <pc:sldMk cId="1687594723" sldId="3896"/>
            <ac:spMk id="57" creationId="{356D3D64-F433-48AD-B905-791A93F77806}"/>
          </ac:spMkLst>
        </pc:spChg>
        <pc:spChg chg="del">
          <ac:chgData name="Ragnhild Halvorsrud" userId="917ea340-fd63-490f-a7db-68428d24cf32" providerId="ADAL" clId="{B2AF537C-8CED-46E8-A09B-90242670C669}" dt="2022-11-28T12:17:12.362" v="1143" actId="478"/>
          <ac:spMkLst>
            <pc:docMk/>
            <pc:sldMk cId="1687594723" sldId="3896"/>
            <ac:spMk id="61" creationId="{D76312FF-1D2E-4DA2-8971-4E40860E96DD}"/>
          </ac:spMkLst>
        </pc:spChg>
        <pc:spChg chg="del">
          <ac:chgData name="Ragnhild Halvorsrud" userId="917ea340-fd63-490f-a7db-68428d24cf32" providerId="ADAL" clId="{B2AF537C-8CED-46E8-A09B-90242670C669}" dt="2022-11-28T12:17:12.362" v="1143" actId="478"/>
          <ac:spMkLst>
            <pc:docMk/>
            <pc:sldMk cId="1687594723" sldId="3896"/>
            <ac:spMk id="67" creationId="{E3267425-E9F6-4D25-B94E-78B1EF0A342C}"/>
          </ac:spMkLst>
        </pc:spChg>
        <pc:picChg chg="del">
          <ac:chgData name="Ragnhild Halvorsrud" userId="917ea340-fd63-490f-a7db-68428d24cf32" providerId="ADAL" clId="{B2AF537C-8CED-46E8-A09B-90242670C669}" dt="2022-11-28T12:17:12.362" v="1143" actId="478"/>
          <ac:picMkLst>
            <pc:docMk/>
            <pc:sldMk cId="1687594723" sldId="3896"/>
            <ac:picMk id="62" creationId="{507277F7-B18B-4C15-8FB2-2BF953977B15}"/>
          </ac:picMkLst>
        </pc:picChg>
        <pc:picChg chg="del">
          <ac:chgData name="Ragnhild Halvorsrud" userId="917ea340-fd63-490f-a7db-68428d24cf32" providerId="ADAL" clId="{B2AF537C-8CED-46E8-A09B-90242670C669}" dt="2022-11-28T12:17:12.362" v="1143" actId="478"/>
          <ac:picMkLst>
            <pc:docMk/>
            <pc:sldMk cId="1687594723" sldId="3896"/>
            <ac:picMk id="68" creationId="{6D047AA1-A790-4623-B03E-3AA9161E31F6}"/>
          </ac:picMkLst>
        </pc:picChg>
      </pc:sldChg>
      <pc:sldChg chg="add del">
        <pc:chgData name="Ragnhild Halvorsrud" userId="917ea340-fd63-490f-a7db-68428d24cf32" providerId="ADAL" clId="{B2AF537C-8CED-46E8-A09B-90242670C669}" dt="2022-11-28T12:15:52.847" v="1139" actId="47"/>
        <pc:sldMkLst>
          <pc:docMk/>
          <pc:sldMk cId="2305253789" sldId="3897"/>
        </pc:sldMkLst>
      </pc:sldChg>
      <pc:sldChg chg="delSp modSp add mod">
        <pc:chgData name="Ragnhild Halvorsrud" userId="917ea340-fd63-490f-a7db-68428d24cf32" providerId="ADAL" clId="{B2AF537C-8CED-46E8-A09B-90242670C669}" dt="2022-11-28T12:36:13.575" v="1330" actId="207"/>
        <pc:sldMkLst>
          <pc:docMk/>
          <pc:sldMk cId="2389156862" sldId="3897"/>
        </pc:sldMkLst>
        <pc:spChg chg="del">
          <ac:chgData name="Ragnhild Halvorsrud" userId="917ea340-fd63-490f-a7db-68428d24cf32" providerId="ADAL" clId="{B2AF537C-8CED-46E8-A09B-90242670C669}" dt="2022-11-28T12:20:44.143" v="1150" actId="478"/>
          <ac:spMkLst>
            <pc:docMk/>
            <pc:sldMk cId="2389156862" sldId="3897"/>
            <ac:spMk id="4" creationId="{CCF0F82C-6109-4E9C-8337-BB7D6DBB1975}"/>
          </ac:spMkLst>
        </pc:spChg>
        <pc:spChg chg="mod">
          <ac:chgData name="Ragnhild Halvorsrud" userId="917ea340-fd63-490f-a7db-68428d24cf32" providerId="ADAL" clId="{B2AF537C-8CED-46E8-A09B-90242670C669}" dt="2022-11-28T12:36:13.575" v="1330" actId="207"/>
          <ac:spMkLst>
            <pc:docMk/>
            <pc:sldMk cId="2389156862" sldId="3897"/>
            <ac:spMk id="59" creationId="{ECD0FA6A-5505-4928-8987-0BB3EC8CD6E6}"/>
          </ac:spMkLst>
        </pc:spChg>
      </pc:sldChg>
      <pc:sldChg chg="modSp add del mod">
        <pc:chgData name="Ragnhild Halvorsrud" userId="917ea340-fd63-490f-a7db-68428d24cf32" providerId="ADAL" clId="{B2AF537C-8CED-46E8-A09B-90242670C669}" dt="2022-11-28T12:24:44.906" v="1164" actId="47"/>
        <pc:sldMkLst>
          <pc:docMk/>
          <pc:sldMk cId="2985111222" sldId="3898"/>
        </pc:sldMkLst>
        <pc:spChg chg="mod">
          <ac:chgData name="Ragnhild Halvorsrud" userId="917ea340-fd63-490f-a7db-68428d24cf32" providerId="ADAL" clId="{B2AF537C-8CED-46E8-A09B-90242670C669}" dt="2022-11-28T12:21:50.271" v="1153" actId="108"/>
          <ac:spMkLst>
            <pc:docMk/>
            <pc:sldMk cId="2985111222" sldId="3898"/>
            <ac:spMk id="55" creationId="{2EB4B1BD-7CDC-487B-A25B-8D5828F23161}"/>
          </ac:spMkLst>
        </pc:spChg>
        <pc:spChg chg="mod">
          <ac:chgData name="Ragnhild Halvorsrud" userId="917ea340-fd63-490f-a7db-68428d24cf32" providerId="ADAL" clId="{B2AF537C-8CED-46E8-A09B-90242670C669}" dt="2022-11-28T12:22:10.250" v="1154" actId="108"/>
          <ac:spMkLst>
            <pc:docMk/>
            <pc:sldMk cId="2985111222" sldId="3898"/>
            <ac:spMk id="56" creationId="{6C19C8C6-9651-4A86-B626-32C3E37D65BD}"/>
          </ac:spMkLst>
        </pc:spChg>
      </pc:sldChg>
      <pc:sldChg chg="addSp delSp modSp add mod">
        <pc:chgData name="Ragnhild Halvorsrud" userId="917ea340-fd63-490f-a7db-68428d24cf32" providerId="ADAL" clId="{B2AF537C-8CED-46E8-A09B-90242670C669}" dt="2022-11-28T15:12:23.761" v="1963" actId="478"/>
        <pc:sldMkLst>
          <pc:docMk/>
          <pc:sldMk cId="3724780597" sldId="3898"/>
        </pc:sldMkLst>
        <pc:spChg chg="mod">
          <ac:chgData name="Ragnhild Halvorsrud" userId="917ea340-fd63-490f-a7db-68428d24cf32" providerId="ADAL" clId="{B2AF537C-8CED-46E8-A09B-90242670C669}" dt="2022-11-28T13:22:20.248" v="1340" actId="20577"/>
          <ac:spMkLst>
            <pc:docMk/>
            <pc:sldMk cId="3724780597" sldId="3898"/>
            <ac:spMk id="2" creationId="{00000000-0000-0000-0000-000000000000}"/>
          </ac:spMkLst>
        </pc:spChg>
        <pc:spChg chg="add mod">
          <ac:chgData name="Ragnhild Halvorsrud" userId="917ea340-fd63-490f-a7db-68428d24cf32" providerId="ADAL" clId="{B2AF537C-8CED-46E8-A09B-90242670C669}" dt="2022-11-28T13:32:10.129" v="1883"/>
          <ac:spMkLst>
            <pc:docMk/>
            <pc:sldMk cId="3724780597" sldId="3898"/>
            <ac:spMk id="18" creationId="{E3A0BBDC-FF0E-40BB-976F-84E7642C8FB1}"/>
          </ac:spMkLst>
        </pc:spChg>
        <pc:spChg chg="add mod">
          <ac:chgData name="Ragnhild Halvorsrud" userId="917ea340-fd63-490f-a7db-68428d24cf32" providerId="ADAL" clId="{B2AF537C-8CED-46E8-A09B-90242670C669}" dt="2022-11-28T13:32:10.129" v="1883"/>
          <ac:spMkLst>
            <pc:docMk/>
            <pc:sldMk cId="3724780597" sldId="3898"/>
            <ac:spMk id="20" creationId="{D22FA1C3-38FB-4810-84A6-4E6829D96A48}"/>
          </ac:spMkLst>
        </pc:spChg>
        <pc:spChg chg="add del mod">
          <ac:chgData name="Ragnhild Halvorsrud" userId="917ea340-fd63-490f-a7db-68428d24cf32" providerId="ADAL" clId="{B2AF537C-8CED-46E8-A09B-90242670C669}" dt="2022-11-28T15:12:23.761" v="1963" actId="478"/>
          <ac:spMkLst>
            <pc:docMk/>
            <pc:sldMk cId="3724780597" sldId="3898"/>
            <ac:spMk id="22" creationId="{408EA95C-BAC0-40FC-8C59-6FAB4357B3E4}"/>
          </ac:spMkLst>
        </pc:spChg>
        <pc:spChg chg="mod">
          <ac:chgData name="Ragnhild Halvorsrud" userId="917ea340-fd63-490f-a7db-68428d24cf32" providerId="ADAL" clId="{B2AF537C-8CED-46E8-A09B-90242670C669}" dt="2022-11-28T12:25:38.792" v="1170" actId="1582"/>
          <ac:spMkLst>
            <pc:docMk/>
            <pc:sldMk cId="3724780597" sldId="3898"/>
            <ac:spMk id="55" creationId="{2EB4B1BD-7CDC-487B-A25B-8D5828F23161}"/>
          </ac:spMkLst>
        </pc:spChg>
        <pc:spChg chg="mod">
          <ac:chgData name="Ragnhild Halvorsrud" userId="917ea340-fd63-490f-a7db-68428d24cf32" providerId="ADAL" clId="{B2AF537C-8CED-46E8-A09B-90242670C669}" dt="2022-11-28T12:25:51.063" v="1171" actId="108"/>
          <ac:spMkLst>
            <pc:docMk/>
            <pc:sldMk cId="3724780597" sldId="3898"/>
            <ac:spMk id="56" creationId="{6C19C8C6-9651-4A86-B626-32C3E37D65BD}"/>
          </ac:spMkLst>
        </pc:spChg>
        <pc:spChg chg="del">
          <ac:chgData name="Ragnhild Halvorsrud" userId="917ea340-fd63-490f-a7db-68428d24cf32" providerId="ADAL" clId="{B2AF537C-8CED-46E8-A09B-90242670C669}" dt="2022-11-28T13:31:40.227" v="1879" actId="478"/>
          <ac:spMkLst>
            <pc:docMk/>
            <pc:sldMk cId="3724780597" sldId="3898"/>
            <ac:spMk id="61" creationId="{D76312FF-1D2E-4DA2-8971-4E40860E96DD}"/>
          </ac:spMkLst>
        </pc:spChg>
        <pc:spChg chg="del">
          <ac:chgData name="Ragnhild Halvorsrud" userId="917ea340-fd63-490f-a7db-68428d24cf32" providerId="ADAL" clId="{B2AF537C-8CED-46E8-A09B-90242670C669}" dt="2022-11-28T13:31:40.227" v="1879" actId="478"/>
          <ac:spMkLst>
            <pc:docMk/>
            <pc:sldMk cId="3724780597" sldId="3898"/>
            <ac:spMk id="67" creationId="{E3267425-E9F6-4D25-B94E-78B1EF0A342C}"/>
          </ac:spMkLst>
        </pc:spChg>
        <pc:picChg chg="add mod">
          <ac:chgData name="Ragnhild Halvorsrud" userId="917ea340-fd63-490f-a7db-68428d24cf32" providerId="ADAL" clId="{B2AF537C-8CED-46E8-A09B-90242670C669}" dt="2022-11-28T13:32:10.129" v="1883"/>
          <ac:picMkLst>
            <pc:docMk/>
            <pc:sldMk cId="3724780597" sldId="3898"/>
            <ac:picMk id="19" creationId="{D1F4FE83-AF14-4002-906A-3C4BB20C1BDD}"/>
          </ac:picMkLst>
        </pc:picChg>
        <pc:picChg chg="add mod">
          <ac:chgData name="Ragnhild Halvorsrud" userId="917ea340-fd63-490f-a7db-68428d24cf32" providerId="ADAL" clId="{B2AF537C-8CED-46E8-A09B-90242670C669}" dt="2022-11-28T13:32:10.129" v="1883"/>
          <ac:picMkLst>
            <pc:docMk/>
            <pc:sldMk cId="3724780597" sldId="3898"/>
            <ac:picMk id="21" creationId="{69C9F30C-1BF2-4C45-A587-3798A24265D0}"/>
          </ac:picMkLst>
        </pc:picChg>
        <pc:picChg chg="add del mod">
          <ac:chgData name="Ragnhild Halvorsrud" userId="917ea340-fd63-490f-a7db-68428d24cf32" providerId="ADAL" clId="{B2AF537C-8CED-46E8-A09B-90242670C669}" dt="2022-11-28T15:12:23.761" v="1963" actId="478"/>
          <ac:picMkLst>
            <pc:docMk/>
            <pc:sldMk cId="3724780597" sldId="3898"/>
            <ac:picMk id="23" creationId="{8EE9E09E-7E4C-4254-A897-A389B4A78913}"/>
          </ac:picMkLst>
        </pc:picChg>
        <pc:picChg chg="del">
          <ac:chgData name="Ragnhild Halvorsrud" userId="917ea340-fd63-490f-a7db-68428d24cf32" providerId="ADAL" clId="{B2AF537C-8CED-46E8-A09B-90242670C669}" dt="2022-11-28T13:31:40.227" v="1879" actId="478"/>
          <ac:picMkLst>
            <pc:docMk/>
            <pc:sldMk cId="3724780597" sldId="3898"/>
            <ac:picMk id="62" creationId="{507277F7-B18B-4C15-8FB2-2BF953977B15}"/>
          </ac:picMkLst>
        </pc:picChg>
        <pc:picChg chg="del">
          <ac:chgData name="Ragnhild Halvorsrud" userId="917ea340-fd63-490f-a7db-68428d24cf32" providerId="ADAL" clId="{B2AF537C-8CED-46E8-A09B-90242670C669}" dt="2022-11-28T13:31:40.227" v="1879" actId="478"/>
          <ac:picMkLst>
            <pc:docMk/>
            <pc:sldMk cId="3724780597" sldId="3898"/>
            <ac:picMk id="68" creationId="{6D047AA1-A790-4623-B03E-3AA9161E31F6}"/>
          </ac:picMkLst>
        </pc:picChg>
      </pc:sldChg>
      <pc:sldChg chg="addSp delSp modSp add mod">
        <pc:chgData name="Ragnhild Halvorsrud" userId="917ea340-fd63-490f-a7db-68428d24cf32" providerId="ADAL" clId="{B2AF537C-8CED-46E8-A09B-90242670C669}" dt="2022-11-28T15:12:08.765" v="1961" actId="478"/>
        <pc:sldMkLst>
          <pc:docMk/>
          <pc:sldMk cId="2741365015" sldId="3899"/>
        </pc:sldMkLst>
        <pc:spChg chg="mod">
          <ac:chgData name="Ragnhild Halvorsrud" userId="917ea340-fd63-490f-a7db-68428d24cf32" providerId="ADAL" clId="{B2AF537C-8CED-46E8-A09B-90242670C669}" dt="2022-11-28T13:22:24.868" v="1344" actId="20577"/>
          <ac:spMkLst>
            <pc:docMk/>
            <pc:sldMk cId="2741365015" sldId="3899"/>
            <ac:spMk id="2" creationId="{00000000-0000-0000-0000-000000000000}"/>
          </ac:spMkLst>
        </pc:spChg>
        <pc:spChg chg="add mod">
          <ac:chgData name="Ragnhild Halvorsrud" userId="917ea340-fd63-490f-a7db-68428d24cf32" providerId="ADAL" clId="{B2AF537C-8CED-46E8-A09B-90242670C669}" dt="2022-11-28T12:26:22.031" v="1174"/>
          <ac:spMkLst>
            <pc:docMk/>
            <pc:sldMk cId="2741365015" sldId="3899"/>
            <ac:spMk id="18" creationId="{B11147CC-D3D2-4945-8DA8-B19C9D8D2BC0}"/>
          </ac:spMkLst>
        </pc:spChg>
        <pc:spChg chg="add mod">
          <ac:chgData name="Ragnhild Halvorsrud" userId="917ea340-fd63-490f-a7db-68428d24cf32" providerId="ADAL" clId="{B2AF537C-8CED-46E8-A09B-90242670C669}" dt="2022-11-28T12:26:22.031" v="1174"/>
          <ac:spMkLst>
            <pc:docMk/>
            <pc:sldMk cId="2741365015" sldId="3899"/>
            <ac:spMk id="19" creationId="{820F61A8-D9B6-4B28-BD3B-527F9916909B}"/>
          </ac:spMkLst>
        </pc:spChg>
        <pc:spChg chg="add mod">
          <ac:chgData name="Ragnhild Halvorsrud" userId="917ea340-fd63-490f-a7db-68428d24cf32" providerId="ADAL" clId="{B2AF537C-8CED-46E8-A09B-90242670C669}" dt="2022-11-28T12:26:22.031" v="1174"/>
          <ac:spMkLst>
            <pc:docMk/>
            <pc:sldMk cId="2741365015" sldId="3899"/>
            <ac:spMk id="20" creationId="{F274FBCF-D368-4CB9-8AA4-9CABABF70B37}"/>
          </ac:spMkLst>
        </pc:spChg>
        <pc:spChg chg="add mod">
          <ac:chgData name="Ragnhild Halvorsrud" userId="917ea340-fd63-490f-a7db-68428d24cf32" providerId="ADAL" clId="{B2AF537C-8CED-46E8-A09B-90242670C669}" dt="2022-11-28T12:26:39.587" v="1177" actId="1582"/>
          <ac:spMkLst>
            <pc:docMk/>
            <pc:sldMk cId="2741365015" sldId="3899"/>
            <ac:spMk id="21" creationId="{EDF85E6A-E576-4B83-89D6-17C21CDDD385}"/>
          </ac:spMkLst>
        </pc:spChg>
        <pc:spChg chg="add mod">
          <ac:chgData name="Ragnhild Halvorsrud" userId="917ea340-fd63-490f-a7db-68428d24cf32" providerId="ADAL" clId="{B2AF537C-8CED-46E8-A09B-90242670C669}" dt="2022-11-28T12:26:22.031" v="1174"/>
          <ac:spMkLst>
            <pc:docMk/>
            <pc:sldMk cId="2741365015" sldId="3899"/>
            <ac:spMk id="22" creationId="{8BBED40F-2F1A-4CDD-B5E4-8935DCEB4082}"/>
          </ac:spMkLst>
        </pc:spChg>
        <pc:spChg chg="add mod">
          <ac:chgData name="Ragnhild Halvorsrud" userId="917ea340-fd63-490f-a7db-68428d24cf32" providerId="ADAL" clId="{B2AF537C-8CED-46E8-A09B-90242670C669}" dt="2022-11-28T12:26:22.031" v="1174"/>
          <ac:spMkLst>
            <pc:docMk/>
            <pc:sldMk cId="2741365015" sldId="3899"/>
            <ac:spMk id="23" creationId="{933B0DD0-7559-4C36-A793-6DBD2E122827}"/>
          </ac:spMkLst>
        </pc:spChg>
        <pc:spChg chg="add mod">
          <ac:chgData name="Ragnhild Halvorsrud" userId="917ea340-fd63-490f-a7db-68428d24cf32" providerId="ADAL" clId="{B2AF537C-8CED-46E8-A09B-90242670C669}" dt="2022-11-28T12:26:22.031" v="1174"/>
          <ac:spMkLst>
            <pc:docMk/>
            <pc:sldMk cId="2741365015" sldId="3899"/>
            <ac:spMk id="24" creationId="{28962C05-00CF-49FE-B69D-182E78439996}"/>
          </ac:spMkLst>
        </pc:spChg>
        <pc:spChg chg="add mod">
          <ac:chgData name="Ragnhild Halvorsrud" userId="917ea340-fd63-490f-a7db-68428d24cf32" providerId="ADAL" clId="{B2AF537C-8CED-46E8-A09B-90242670C669}" dt="2022-11-28T12:26:22.031" v="1174"/>
          <ac:spMkLst>
            <pc:docMk/>
            <pc:sldMk cId="2741365015" sldId="3899"/>
            <ac:spMk id="25" creationId="{578E57E0-C126-4B04-91FB-A3CF465C15F7}"/>
          </ac:spMkLst>
        </pc:spChg>
        <pc:spChg chg="add mod">
          <ac:chgData name="Ragnhild Halvorsrud" userId="917ea340-fd63-490f-a7db-68428d24cf32" providerId="ADAL" clId="{B2AF537C-8CED-46E8-A09B-90242670C669}" dt="2022-11-28T12:26:22.031" v="1174"/>
          <ac:spMkLst>
            <pc:docMk/>
            <pc:sldMk cId="2741365015" sldId="3899"/>
            <ac:spMk id="26" creationId="{E55D0F77-28BD-4F1B-A51E-0A78DA8B04B3}"/>
          </ac:spMkLst>
        </pc:spChg>
        <pc:spChg chg="add mod">
          <ac:chgData name="Ragnhild Halvorsrud" userId="917ea340-fd63-490f-a7db-68428d24cf32" providerId="ADAL" clId="{B2AF537C-8CED-46E8-A09B-90242670C669}" dt="2022-11-28T12:26:22.031" v="1174"/>
          <ac:spMkLst>
            <pc:docMk/>
            <pc:sldMk cId="2741365015" sldId="3899"/>
            <ac:spMk id="27" creationId="{8F5AC186-2BCB-4366-94AB-17AE63BA69F8}"/>
          </ac:spMkLst>
        </pc:spChg>
        <pc:spChg chg="add mod">
          <ac:chgData name="Ragnhild Halvorsrud" userId="917ea340-fd63-490f-a7db-68428d24cf32" providerId="ADAL" clId="{B2AF537C-8CED-46E8-A09B-90242670C669}" dt="2022-11-28T13:32:12.255" v="1884"/>
          <ac:spMkLst>
            <pc:docMk/>
            <pc:sldMk cId="2741365015" sldId="3899"/>
            <ac:spMk id="28" creationId="{EE915CA7-4DC8-44C7-9082-4FDD90FA2C24}"/>
          </ac:spMkLst>
        </pc:spChg>
        <pc:spChg chg="add mod">
          <ac:chgData name="Ragnhild Halvorsrud" userId="917ea340-fd63-490f-a7db-68428d24cf32" providerId="ADAL" clId="{B2AF537C-8CED-46E8-A09B-90242670C669}" dt="2022-11-28T13:32:12.255" v="1884"/>
          <ac:spMkLst>
            <pc:docMk/>
            <pc:sldMk cId="2741365015" sldId="3899"/>
            <ac:spMk id="30" creationId="{FDFEC61B-5A03-4CD9-A66C-8F9CBDA631A6}"/>
          </ac:spMkLst>
        </pc:spChg>
        <pc:spChg chg="add del mod">
          <ac:chgData name="Ragnhild Halvorsrud" userId="917ea340-fd63-490f-a7db-68428d24cf32" providerId="ADAL" clId="{B2AF537C-8CED-46E8-A09B-90242670C669}" dt="2022-11-28T15:12:08.765" v="1961" actId="478"/>
          <ac:spMkLst>
            <pc:docMk/>
            <pc:sldMk cId="2741365015" sldId="3899"/>
            <ac:spMk id="32" creationId="{C2A473AE-38F2-4CCC-9BF3-4EE2451B69DC}"/>
          </ac:spMkLst>
        </pc:spChg>
        <pc:spChg chg="del">
          <ac:chgData name="Ragnhild Halvorsrud" userId="917ea340-fd63-490f-a7db-68428d24cf32" providerId="ADAL" clId="{B2AF537C-8CED-46E8-A09B-90242670C669}" dt="2022-11-28T12:26:15.070" v="1173" actId="478"/>
          <ac:spMkLst>
            <pc:docMk/>
            <pc:sldMk cId="2741365015" sldId="3899"/>
            <ac:spMk id="55" creationId="{2EB4B1BD-7CDC-487B-A25B-8D5828F23161}"/>
          </ac:spMkLst>
        </pc:spChg>
        <pc:spChg chg="del">
          <ac:chgData name="Ragnhild Halvorsrud" userId="917ea340-fd63-490f-a7db-68428d24cf32" providerId="ADAL" clId="{B2AF537C-8CED-46E8-A09B-90242670C669}" dt="2022-11-28T12:26:15.070" v="1173" actId="478"/>
          <ac:spMkLst>
            <pc:docMk/>
            <pc:sldMk cId="2741365015" sldId="3899"/>
            <ac:spMk id="56" creationId="{6C19C8C6-9651-4A86-B626-32C3E37D65BD}"/>
          </ac:spMkLst>
        </pc:spChg>
        <pc:spChg chg="del">
          <ac:chgData name="Ragnhild Halvorsrud" userId="917ea340-fd63-490f-a7db-68428d24cf32" providerId="ADAL" clId="{B2AF537C-8CED-46E8-A09B-90242670C669}" dt="2022-11-28T12:26:15.070" v="1173" actId="478"/>
          <ac:spMkLst>
            <pc:docMk/>
            <pc:sldMk cId="2741365015" sldId="3899"/>
            <ac:spMk id="57" creationId="{356D3D64-F433-48AD-B905-791A93F77806}"/>
          </ac:spMkLst>
        </pc:spChg>
        <pc:spChg chg="del">
          <ac:chgData name="Ragnhild Halvorsrud" userId="917ea340-fd63-490f-a7db-68428d24cf32" providerId="ADAL" clId="{B2AF537C-8CED-46E8-A09B-90242670C669}" dt="2022-11-28T12:26:15.070" v="1173" actId="478"/>
          <ac:spMkLst>
            <pc:docMk/>
            <pc:sldMk cId="2741365015" sldId="3899"/>
            <ac:spMk id="58" creationId="{7E3D8D39-E619-4B17-98EB-CF9A957242AE}"/>
          </ac:spMkLst>
        </pc:spChg>
        <pc:spChg chg="del">
          <ac:chgData name="Ragnhild Halvorsrud" userId="917ea340-fd63-490f-a7db-68428d24cf32" providerId="ADAL" clId="{B2AF537C-8CED-46E8-A09B-90242670C669}" dt="2022-11-28T12:26:15.070" v="1173" actId="478"/>
          <ac:spMkLst>
            <pc:docMk/>
            <pc:sldMk cId="2741365015" sldId="3899"/>
            <ac:spMk id="59" creationId="{ECD0FA6A-5505-4928-8987-0BB3EC8CD6E6}"/>
          </ac:spMkLst>
        </pc:spChg>
        <pc:spChg chg="del">
          <ac:chgData name="Ragnhild Halvorsrud" userId="917ea340-fd63-490f-a7db-68428d24cf32" providerId="ADAL" clId="{B2AF537C-8CED-46E8-A09B-90242670C669}" dt="2022-11-28T12:26:15.070" v="1173" actId="478"/>
          <ac:spMkLst>
            <pc:docMk/>
            <pc:sldMk cId="2741365015" sldId="3899"/>
            <ac:spMk id="60" creationId="{E117A0C1-16DF-4BCD-8BD5-FFA31FC4FF17}"/>
          </ac:spMkLst>
        </pc:spChg>
        <pc:spChg chg="del">
          <ac:chgData name="Ragnhild Halvorsrud" userId="917ea340-fd63-490f-a7db-68428d24cf32" providerId="ADAL" clId="{B2AF537C-8CED-46E8-A09B-90242670C669}" dt="2022-11-28T13:31:42.990" v="1880" actId="478"/>
          <ac:spMkLst>
            <pc:docMk/>
            <pc:sldMk cId="2741365015" sldId="3899"/>
            <ac:spMk id="61" creationId="{D76312FF-1D2E-4DA2-8971-4E40860E96DD}"/>
          </ac:spMkLst>
        </pc:spChg>
        <pc:spChg chg="del">
          <ac:chgData name="Ragnhild Halvorsrud" userId="917ea340-fd63-490f-a7db-68428d24cf32" providerId="ADAL" clId="{B2AF537C-8CED-46E8-A09B-90242670C669}" dt="2022-11-28T12:26:15.070" v="1173" actId="478"/>
          <ac:spMkLst>
            <pc:docMk/>
            <pc:sldMk cId="2741365015" sldId="3899"/>
            <ac:spMk id="63" creationId="{8CAFD5E3-2C14-475A-9A40-0A9955FF335E}"/>
          </ac:spMkLst>
        </pc:spChg>
        <pc:spChg chg="del">
          <ac:chgData name="Ragnhild Halvorsrud" userId="917ea340-fd63-490f-a7db-68428d24cf32" providerId="ADAL" clId="{B2AF537C-8CED-46E8-A09B-90242670C669}" dt="2022-11-28T12:26:15.070" v="1173" actId="478"/>
          <ac:spMkLst>
            <pc:docMk/>
            <pc:sldMk cId="2741365015" sldId="3899"/>
            <ac:spMk id="64" creationId="{D42EC4E7-0B28-4E22-A897-600048D42AA2}"/>
          </ac:spMkLst>
        </pc:spChg>
        <pc:spChg chg="del">
          <ac:chgData name="Ragnhild Halvorsrud" userId="917ea340-fd63-490f-a7db-68428d24cf32" providerId="ADAL" clId="{B2AF537C-8CED-46E8-A09B-90242670C669}" dt="2022-11-28T12:26:15.070" v="1173" actId="478"/>
          <ac:spMkLst>
            <pc:docMk/>
            <pc:sldMk cId="2741365015" sldId="3899"/>
            <ac:spMk id="65" creationId="{FF284625-A0E8-4C50-B9B8-18CD13BE2C95}"/>
          </ac:spMkLst>
        </pc:spChg>
        <pc:spChg chg="del">
          <ac:chgData name="Ragnhild Halvorsrud" userId="917ea340-fd63-490f-a7db-68428d24cf32" providerId="ADAL" clId="{B2AF537C-8CED-46E8-A09B-90242670C669}" dt="2022-11-28T12:26:15.070" v="1173" actId="478"/>
          <ac:spMkLst>
            <pc:docMk/>
            <pc:sldMk cId="2741365015" sldId="3899"/>
            <ac:spMk id="66" creationId="{CAB91B4A-171B-474F-AAD5-C78514BF1F09}"/>
          </ac:spMkLst>
        </pc:spChg>
        <pc:spChg chg="del">
          <ac:chgData name="Ragnhild Halvorsrud" userId="917ea340-fd63-490f-a7db-68428d24cf32" providerId="ADAL" clId="{B2AF537C-8CED-46E8-A09B-90242670C669}" dt="2022-11-28T13:31:42.990" v="1880" actId="478"/>
          <ac:spMkLst>
            <pc:docMk/>
            <pc:sldMk cId="2741365015" sldId="3899"/>
            <ac:spMk id="67" creationId="{E3267425-E9F6-4D25-B94E-78B1EF0A342C}"/>
          </ac:spMkLst>
        </pc:spChg>
        <pc:picChg chg="add mod">
          <ac:chgData name="Ragnhild Halvorsrud" userId="917ea340-fd63-490f-a7db-68428d24cf32" providerId="ADAL" clId="{B2AF537C-8CED-46E8-A09B-90242670C669}" dt="2022-11-28T13:32:12.255" v="1884"/>
          <ac:picMkLst>
            <pc:docMk/>
            <pc:sldMk cId="2741365015" sldId="3899"/>
            <ac:picMk id="29" creationId="{BF92F75D-BF9A-4262-BEA4-D09ADF4FD734}"/>
          </ac:picMkLst>
        </pc:picChg>
        <pc:picChg chg="add mod">
          <ac:chgData name="Ragnhild Halvorsrud" userId="917ea340-fd63-490f-a7db-68428d24cf32" providerId="ADAL" clId="{B2AF537C-8CED-46E8-A09B-90242670C669}" dt="2022-11-28T13:32:12.255" v="1884"/>
          <ac:picMkLst>
            <pc:docMk/>
            <pc:sldMk cId="2741365015" sldId="3899"/>
            <ac:picMk id="31" creationId="{2A372317-32EB-414D-96FA-E6516FF47262}"/>
          </ac:picMkLst>
        </pc:picChg>
        <pc:picChg chg="add del mod">
          <ac:chgData name="Ragnhild Halvorsrud" userId="917ea340-fd63-490f-a7db-68428d24cf32" providerId="ADAL" clId="{B2AF537C-8CED-46E8-A09B-90242670C669}" dt="2022-11-28T15:12:08.765" v="1961" actId="478"/>
          <ac:picMkLst>
            <pc:docMk/>
            <pc:sldMk cId="2741365015" sldId="3899"/>
            <ac:picMk id="33" creationId="{78B354C4-D1D2-46CE-9304-6A6C7ABBE96A}"/>
          </ac:picMkLst>
        </pc:picChg>
        <pc:picChg chg="del">
          <ac:chgData name="Ragnhild Halvorsrud" userId="917ea340-fd63-490f-a7db-68428d24cf32" providerId="ADAL" clId="{B2AF537C-8CED-46E8-A09B-90242670C669}" dt="2022-11-28T13:31:42.990" v="1880" actId="478"/>
          <ac:picMkLst>
            <pc:docMk/>
            <pc:sldMk cId="2741365015" sldId="3899"/>
            <ac:picMk id="62" creationId="{507277F7-B18B-4C15-8FB2-2BF953977B15}"/>
          </ac:picMkLst>
        </pc:picChg>
        <pc:picChg chg="del">
          <ac:chgData name="Ragnhild Halvorsrud" userId="917ea340-fd63-490f-a7db-68428d24cf32" providerId="ADAL" clId="{B2AF537C-8CED-46E8-A09B-90242670C669}" dt="2022-11-28T13:31:42.990" v="1880" actId="478"/>
          <ac:picMkLst>
            <pc:docMk/>
            <pc:sldMk cId="2741365015" sldId="3899"/>
            <ac:picMk id="68" creationId="{6D047AA1-A790-4623-B03E-3AA9161E31F6}"/>
          </ac:picMkLst>
        </pc:picChg>
      </pc:sldChg>
      <pc:sldChg chg="modSp add del mod">
        <pc:chgData name="Ragnhild Halvorsrud" userId="917ea340-fd63-490f-a7db-68428d24cf32" providerId="ADAL" clId="{B2AF537C-8CED-46E8-A09B-90242670C669}" dt="2022-11-28T12:24:48.781" v="1165" actId="47"/>
        <pc:sldMkLst>
          <pc:docMk/>
          <pc:sldMk cId="3132713617" sldId="3899"/>
        </pc:sldMkLst>
        <pc:spChg chg="mod">
          <ac:chgData name="Ragnhild Halvorsrud" userId="917ea340-fd63-490f-a7db-68428d24cf32" providerId="ADAL" clId="{B2AF537C-8CED-46E8-A09B-90242670C669}" dt="2022-11-28T12:22:40.757" v="1157" actId="108"/>
          <ac:spMkLst>
            <pc:docMk/>
            <pc:sldMk cId="3132713617" sldId="3899"/>
            <ac:spMk id="55" creationId="{2EB4B1BD-7CDC-487B-A25B-8D5828F23161}"/>
          </ac:spMkLst>
        </pc:spChg>
        <pc:spChg chg="mod">
          <ac:chgData name="Ragnhild Halvorsrud" userId="917ea340-fd63-490f-a7db-68428d24cf32" providerId="ADAL" clId="{B2AF537C-8CED-46E8-A09B-90242670C669}" dt="2022-11-28T12:22:29.099" v="1156" actId="108"/>
          <ac:spMkLst>
            <pc:docMk/>
            <pc:sldMk cId="3132713617" sldId="3899"/>
            <ac:spMk id="58" creationId="{7E3D8D39-E619-4B17-98EB-CF9A957242AE}"/>
          </ac:spMkLst>
        </pc:spChg>
      </pc:sldChg>
      <pc:sldChg chg="addSp delSp modSp add mod">
        <pc:chgData name="Ragnhild Halvorsrud" userId="917ea340-fd63-490f-a7db-68428d24cf32" providerId="ADAL" clId="{B2AF537C-8CED-46E8-A09B-90242670C669}" dt="2022-11-28T15:12:28.105" v="1964" actId="478"/>
        <pc:sldMkLst>
          <pc:docMk/>
          <pc:sldMk cId="2048036439" sldId="3900"/>
        </pc:sldMkLst>
        <pc:spChg chg="mod">
          <ac:chgData name="Ragnhild Halvorsrud" userId="917ea340-fd63-490f-a7db-68428d24cf32" providerId="ADAL" clId="{B2AF537C-8CED-46E8-A09B-90242670C669}" dt="2022-11-28T13:22:30.196" v="1348" actId="20577"/>
          <ac:spMkLst>
            <pc:docMk/>
            <pc:sldMk cId="2048036439" sldId="3900"/>
            <ac:spMk id="2" creationId="{00000000-0000-0000-0000-000000000000}"/>
          </ac:spMkLst>
        </pc:spChg>
        <pc:spChg chg="mod">
          <ac:chgData name="Ragnhild Halvorsrud" userId="917ea340-fd63-490f-a7db-68428d24cf32" providerId="ADAL" clId="{B2AF537C-8CED-46E8-A09B-90242670C669}" dt="2022-11-28T12:26:52.987" v="1180" actId="208"/>
          <ac:spMkLst>
            <pc:docMk/>
            <pc:sldMk cId="2048036439" sldId="3900"/>
            <ac:spMk id="23" creationId="{933B0DD0-7559-4C36-A793-6DBD2E122827}"/>
          </ac:spMkLst>
        </pc:spChg>
        <pc:spChg chg="add mod">
          <ac:chgData name="Ragnhild Halvorsrud" userId="917ea340-fd63-490f-a7db-68428d24cf32" providerId="ADAL" clId="{B2AF537C-8CED-46E8-A09B-90242670C669}" dt="2022-11-28T13:32:14.289" v="1885"/>
          <ac:spMkLst>
            <pc:docMk/>
            <pc:sldMk cId="2048036439" sldId="3900"/>
            <ac:spMk id="28" creationId="{33E3446A-248A-4E6C-90AD-E1DECD3EBF4F}"/>
          </ac:spMkLst>
        </pc:spChg>
        <pc:spChg chg="add mod">
          <ac:chgData name="Ragnhild Halvorsrud" userId="917ea340-fd63-490f-a7db-68428d24cf32" providerId="ADAL" clId="{B2AF537C-8CED-46E8-A09B-90242670C669}" dt="2022-11-28T13:32:14.289" v="1885"/>
          <ac:spMkLst>
            <pc:docMk/>
            <pc:sldMk cId="2048036439" sldId="3900"/>
            <ac:spMk id="30" creationId="{477B5174-E82B-4563-AD4F-821B5C695F0A}"/>
          </ac:spMkLst>
        </pc:spChg>
        <pc:spChg chg="add del mod">
          <ac:chgData name="Ragnhild Halvorsrud" userId="917ea340-fd63-490f-a7db-68428d24cf32" providerId="ADAL" clId="{B2AF537C-8CED-46E8-A09B-90242670C669}" dt="2022-11-28T15:12:28.105" v="1964" actId="478"/>
          <ac:spMkLst>
            <pc:docMk/>
            <pc:sldMk cId="2048036439" sldId="3900"/>
            <ac:spMk id="32" creationId="{B656CE9F-7770-4835-A0D4-8D07C005194D}"/>
          </ac:spMkLst>
        </pc:spChg>
        <pc:spChg chg="del">
          <ac:chgData name="Ragnhild Halvorsrud" userId="917ea340-fd63-490f-a7db-68428d24cf32" providerId="ADAL" clId="{B2AF537C-8CED-46E8-A09B-90242670C669}" dt="2022-11-28T13:31:45.320" v="1881" actId="478"/>
          <ac:spMkLst>
            <pc:docMk/>
            <pc:sldMk cId="2048036439" sldId="3900"/>
            <ac:spMk id="61" creationId="{D76312FF-1D2E-4DA2-8971-4E40860E96DD}"/>
          </ac:spMkLst>
        </pc:spChg>
        <pc:spChg chg="del">
          <ac:chgData name="Ragnhild Halvorsrud" userId="917ea340-fd63-490f-a7db-68428d24cf32" providerId="ADAL" clId="{B2AF537C-8CED-46E8-A09B-90242670C669}" dt="2022-11-28T13:31:45.320" v="1881" actId="478"/>
          <ac:spMkLst>
            <pc:docMk/>
            <pc:sldMk cId="2048036439" sldId="3900"/>
            <ac:spMk id="67" creationId="{E3267425-E9F6-4D25-B94E-78B1EF0A342C}"/>
          </ac:spMkLst>
        </pc:spChg>
        <pc:picChg chg="add mod">
          <ac:chgData name="Ragnhild Halvorsrud" userId="917ea340-fd63-490f-a7db-68428d24cf32" providerId="ADAL" clId="{B2AF537C-8CED-46E8-A09B-90242670C669}" dt="2022-11-28T13:32:14.289" v="1885"/>
          <ac:picMkLst>
            <pc:docMk/>
            <pc:sldMk cId="2048036439" sldId="3900"/>
            <ac:picMk id="29" creationId="{7714DDAC-324F-4BF8-A899-EDCDD2082BFC}"/>
          </ac:picMkLst>
        </pc:picChg>
        <pc:picChg chg="add mod">
          <ac:chgData name="Ragnhild Halvorsrud" userId="917ea340-fd63-490f-a7db-68428d24cf32" providerId="ADAL" clId="{B2AF537C-8CED-46E8-A09B-90242670C669}" dt="2022-11-28T13:32:14.289" v="1885"/>
          <ac:picMkLst>
            <pc:docMk/>
            <pc:sldMk cId="2048036439" sldId="3900"/>
            <ac:picMk id="31" creationId="{6B069E11-00B7-4FC1-9D26-7A7FA4C7B2EC}"/>
          </ac:picMkLst>
        </pc:picChg>
        <pc:picChg chg="add del mod">
          <ac:chgData name="Ragnhild Halvorsrud" userId="917ea340-fd63-490f-a7db-68428d24cf32" providerId="ADAL" clId="{B2AF537C-8CED-46E8-A09B-90242670C669}" dt="2022-11-28T15:12:28.105" v="1964" actId="478"/>
          <ac:picMkLst>
            <pc:docMk/>
            <pc:sldMk cId="2048036439" sldId="3900"/>
            <ac:picMk id="33" creationId="{8403AB81-19AA-4330-B61A-16A577E7F9E8}"/>
          </ac:picMkLst>
        </pc:picChg>
        <pc:picChg chg="del">
          <ac:chgData name="Ragnhild Halvorsrud" userId="917ea340-fd63-490f-a7db-68428d24cf32" providerId="ADAL" clId="{B2AF537C-8CED-46E8-A09B-90242670C669}" dt="2022-11-28T13:31:45.320" v="1881" actId="478"/>
          <ac:picMkLst>
            <pc:docMk/>
            <pc:sldMk cId="2048036439" sldId="3900"/>
            <ac:picMk id="62" creationId="{507277F7-B18B-4C15-8FB2-2BF953977B15}"/>
          </ac:picMkLst>
        </pc:picChg>
        <pc:picChg chg="del">
          <ac:chgData name="Ragnhild Halvorsrud" userId="917ea340-fd63-490f-a7db-68428d24cf32" providerId="ADAL" clId="{B2AF537C-8CED-46E8-A09B-90242670C669}" dt="2022-11-28T13:31:45.320" v="1881" actId="478"/>
          <ac:picMkLst>
            <pc:docMk/>
            <pc:sldMk cId="2048036439" sldId="3900"/>
            <ac:picMk id="68" creationId="{6D047AA1-A790-4623-B03E-3AA9161E31F6}"/>
          </ac:picMkLst>
        </pc:picChg>
      </pc:sldChg>
      <pc:sldChg chg="modSp add del mod">
        <pc:chgData name="Ragnhild Halvorsrud" userId="917ea340-fd63-490f-a7db-68428d24cf32" providerId="ADAL" clId="{B2AF537C-8CED-46E8-A09B-90242670C669}" dt="2022-11-28T12:24:49.434" v="1166" actId="47"/>
        <pc:sldMkLst>
          <pc:docMk/>
          <pc:sldMk cId="2647199522" sldId="3900"/>
        </pc:sldMkLst>
        <pc:spChg chg="mod">
          <ac:chgData name="Ragnhild Halvorsrud" userId="917ea340-fd63-490f-a7db-68428d24cf32" providerId="ADAL" clId="{B2AF537C-8CED-46E8-A09B-90242670C669}" dt="2022-11-28T12:23:07.392" v="1160" actId="108"/>
          <ac:spMkLst>
            <pc:docMk/>
            <pc:sldMk cId="2647199522" sldId="3900"/>
            <ac:spMk id="58" creationId="{7E3D8D39-E619-4B17-98EB-CF9A957242AE}"/>
          </ac:spMkLst>
        </pc:spChg>
        <pc:spChg chg="mod">
          <ac:chgData name="Ragnhild Halvorsrud" userId="917ea340-fd63-490f-a7db-68428d24cf32" providerId="ADAL" clId="{B2AF537C-8CED-46E8-A09B-90242670C669}" dt="2022-11-28T12:23:56.217" v="1163" actId="108"/>
          <ac:spMkLst>
            <pc:docMk/>
            <pc:sldMk cId="2647199522" sldId="3900"/>
            <ac:spMk id="60" creationId="{E117A0C1-16DF-4BCD-8BD5-FFA31FC4FF17}"/>
          </ac:spMkLst>
        </pc:spChg>
      </pc:sldChg>
      <pc:sldChg chg="addSp delSp modSp add mod">
        <pc:chgData name="Ragnhild Halvorsrud" userId="917ea340-fd63-490f-a7db-68428d24cf32" providerId="ADAL" clId="{B2AF537C-8CED-46E8-A09B-90242670C669}" dt="2022-11-28T15:12:33.329" v="1966" actId="478"/>
        <pc:sldMkLst>
          <pc:docMk/>
          <pc:sldMk cId="1071076297" sldId="3901"/>
        </pc:sldMkLst>
        <pc:spChg chg="mod">
          <ac:chgData name="Ragnhild Halvorsrud" userId="917ea340-fd63-490f-a7db-68428d24cf32" providerId="ADAL" clId="{B2AF537C-8CED-46E8-A09B-90242670C669}" dt="2022-11-28T13:22:34.788" v="1352" actId="20577"/>
          <ac:spMkLst>
            <pc:docMk/>
            <pc:sldMk cId="1071076297" sldId="3901"/>
            <ac:spMk id="2" creationId="{00000000-0000-0000-0000-000000000000}"/>
          </ac:spMkLst>
        </pc:spChg>
        <pc:spChg chg="mod">
          <ac:chgData name="Ragnhild Halvorsrud" userId="917ea340-fd63-490f-a7db-68428d24cf32" providerId="ADAL" clId="{B2AF537C-8CED-46E8-A09B-90242670C669}" dt="2022-11-28T12:27:04.735" v="1182" actId="208"/>
          <ac:spMkLst>
            <pc:docMk/>
            <pc:sldMk cId="1071076297" sldId="3901"/>
            <ac:spMk id="22" creationId="{8BBED40F-2F1A-4CDD-B5E4-8935DCEB4082}"/>
          </ac:spMkLst>
        </pc:spChg>
        <pc:spChg chg="add mod">
          <ac:chgData name="Ragnhild Halvorsrud" userId="917ea340-fd63-490f-a7db-68428d24cf32" providerId="ADAL" clId="{B2AF537C-8CED-46E8-A09B-90242670C669}" dt="2022-11-28T13:32:15.807" v="1886"/>
          <ac:spMkLst>
            <pc:docMk/>
            <pc:sldMk cId="1071076297" sldId="3901"/>
            <ac:spMk id="28" creationId="{3E036B95-4C62-4F46-93A7-C1C01C5B7903}"/>
          </ac:spMkLst>
        </pc:spChg>
        <pc:spChg chg="add mod">
          <ac:chgData name="Ragnhild Halvorsrud" userId="917ea340-fd63-490f-a7db-68428d24cf32" providerId="ADAL" clId="{B2AF537C-8CED-46E8-A09B-90242670C669}" dt="2022-11-28T13:32:15.807" v="1886"/>
          <ac:spMkLst>
            <pc:docMk/>
            <pc:sldMk cId="1071076297" sldId="3901"/>
            <ac:spMk id="30" creationId="{E4298275-2618-4340-B102-53F517CC1BBF}"/>
          </ac:spMkLst>
        </pc:spChg>
        <pc:spChg chg="add del mod">
          <ac:chgData name="Ragnhild Halvorsrud" userId="917ea340-fd63-490f-a7db-68428d24cf32" providerId="ADAL" clId="{B2AF537C-8CED-46E8-A09B-90242670C669}" dt="2022-11-28T15:12:33.329" v="1966" actId="478"/>
          <ac:spMkLst>
            <pc:docMk/>
            <pc:sldMk cId="1071076297" sldId="3901"/>
            <ac:spMk id="32" creationId="{E9F1908E-386E-442B-BB7E-EC64B0CAE3C6}"/>
          </ac:spMkLst>
        </pc:spChg>
        <pc:spChg chg="del">
          <ac:chgData name="Ragnhild Halvorsrud" userId="917ea340-fd63-490f-a7db-68428d24cf32" providerId="ADAL" clId="{B2AF537C-8CED-46E8-A09B-90242670C669}" dt="2022-11-28T13:31:48.185" v="1882" actId="478"/>
          <ac:spMkLst>
            <pc:docMk/>
            <pc:sldMk cId="1071076297" sldId="3901"/>
            <ac:spMk id="61" creationId="{D76312FF-1D2E-4DA2-8971-4E40860E96DD}"/>
          </ac:spMkLst>
        </pc:spChg>
        <pc:spChg chg="del">
          <ac:chgData name="Ragnhild Halvorsrud" userId="917ea340-fd63-490f-a7db-68428d24cf32" providerId="ADAL" clId="{B2AF537C-8CED-46E8-A09B-90242670C669}" dt="2022-11-28T13:31:48.185" v="1882" actId="478"/>
          <ac:spMkLst>
            <pc:docMk/>
            <pc:sldMk cId="1071076297" sldId="3901"/>
            <ac:spMk id="67" creationId="{E3267425-E9F6-4D25-B94E-78B1EF0A342C}"/>
          </ac:spMkLst>
        </pc:spChg>
        <pc:picChg chg="add mod">
          <ac:chgData name="Ragnhild Halvorsrud" userId="917ea340-fd63-490f-a7db-68428d24cf32" providerId="ADAL" clId="{B2AF537C-8CED-46E8-A09B-90242670C669}" dt="2022-11-28T13:32:15.807" v="1886"/>
          <ac:picMkLst>
            <pc:docMk/>
            <pc:sldMk cId="1071076297" sldId="3901"/>
            <ac:picMk id="29" creationId="{FA1B0044-0AF2-4BE2-A36B-2DEEF8DEC475}"/>
          </ac:picMkLst>
        </pc:picChg>
        <pc:picChg chg="add mod">
          <ac:chgData name="Ragnhild Halvorsrud" userId="917ea340-fd63-490f-a7db-68428d24cf32" providerId="ADAL" clId="{B2AF537C-8CED-46E8-A09B-90242670C669}" dt="2022-11-28T13:32:15.807" v="1886"/>
          <ac:picMkLst>
            <pc:docMk/>
            <pc:sldMk cId="1071076297" sldId="3901"/>
            <ac:picMk id="31" creationId="{7224C41C-7A55-46E8-AC20-9BB3D0EB4B9D}"/>
          </ac:picMkLst>
        </pc:picChg>
        <pc:picChg chg="add del mod">
          <ac:chgData name="Ragnhild Halvorsrud" userId="917ea340-fd63-490f-a7db-68428d24cf32" providerId="ADAL" clId="{B2AF537C-8CED-46E8-A09B-90242670C669}" dt="2022-11-28T15:12:33.329" v="1966" actId="478"/>
          <ac:picMkLst>
            <pc:docMk/>
            <pc:sldMk cId="1071076297" sldId="3901"/>
            <ac:picMk id="33" creationId="{8D86A069-25C5-4128-AA7A-FE210D9A80B3}"/>
          </ac:picMkLst>
        </pc:picChg>
        <pc:picChg chg="del">
          <ac:chgData name="Ragnhild Halvorsrud" userId="917ea340-fd63-490f-a7db-68428d24cf32" providerId="ADAL" clId="{B2AF537C-8CED-46E8-A09B-90242670C669}" dt="2022-11-28T13:31:48.185" v="1882" actId="478"/>
          <ac:picMkLst>
            <pc:docMk/>
            <pc:sldMk cId="1071076297" sldId="3901"/>
            <ac:picMk id="62" creationId="{507277F7-B18B-4C15-8FB2-2BF953977B15}"/>
          </ac:picMkLst>
        </pc:picChg>
        <pc:picChg chg="del">
          <ac:chgData name="Ragnhild Halvorsrud" userId="917ea340-fd63-490f-a7db-68428d24cf32" providerId="ADAL" clId="{B2AF537C-8CED-46E8-A09B-90242670C669}" dt="2022-11-28T13:31:48.185" v="1882" actId="478"/>
          <ac:picMkLst>
            <pc:docMk/>
            <pc:sldMk cId="1071076297" sldId="3901"/>
            <ac:picMk id="68" creationId="{6D047AA1-A790-4623-B03E-3AA9161E31F6}"/>
          </ac:picMkLst>
        </pc:picChg>
      </pc:sldChg>
      <pc:sldChg chg="modSp add del mod">
        <pc:chgData name="Ragnhild Halvorsrud" userId="917ea340-fd63-490f-a7db-68428d24cf32" providerId="ADAL" clId="{B2AF537C-8CED-46E8-A09B-90242670C669}" dt="2022-11-28T12:24:49.980" v="1167" actId="47"/>
        <pc:sldMkLst>
          <pc:docMk/>
          <pc:sldMk cId="4084506128" sldId="3901"/>
        </pc:sldMkLst>
        <pc:spChg chg="mod">
          <ac:chgData name="Ragnhild Halvorsrud" userId="917ea340-fd63-490f-a7db-68428d24cf32" providerId="ADAL" clId="{B2AF537C-8CED-46E8-A09B-90242670C669}" dt="2022-11-28T12:23:18.236" v="1162" actId="108"/>
          <ac:spMkLst>
            <pc:docMk/>
            <pc:sldMk cId="4084506128" sldId="3901"/>
            <ac:spMk id="59" creationId="{ECD0FA6A-5505-4928-8987-0BB3EC8CD6E6}"/>
          </ac:spMkLst>
        </pc:spChg>
      </pc:sldChg>
      <pc:sldChg chg="addSp delSp modSp add mod ord">
        <pc:chgData name="Ragnhild Halvorsrud" userId="917ea340-fd63-490f-a7db-68428d24cf32" providerId="ADAL" clId="{B2AF537C-8CED-46E8-A09B-90242670C669}" dt="2022-11-28T15:12:38.025" v="1967" actId="478"/>
        <pc:sldMkLst>
          <pc:docMk/>
          <pc:sldMk cId="604617386" sldId="3902"/>
        </pc:sldMkLst>
        <pc:spChg chg="add del mod">
          <ac:chgData name="Ragnhild Halvorsrud" userId="917ea340-fd63-490f-a7db-68428d24cf32" providerId="ADAL" clId="{B2AF537C-8CED-46E8-A09B-90242670C669}" dt="2022-11-28T15:12:38.025" v="1967" actId="478"/>
          <ac:spMkLst>
            <pc:docMk/>
            <pc:sldMk cId="604617386" sldId="3902"/>
            <ac:spMk id="13" creationId="{DF9ADCEB-EC37-49E2-B09C-7AEB26BABC7A}"/>
          </ac:spMkLst>
        </pc:spChg>
        <pc:spChg chg="mod">
          <ac:chgData name="Ragnhild Halvorsrud" userId="917ea340-fd63-490f-a7db-68428d24cf32" providerId="ADAL" clId="{B2AF537C-8CED-46E8-A09B-90242670C669}" dt="2022-11-28T12:27:53.121" v="1187" actId="208"/>
          <ac:spMkLst>
            <pc:docMk/>
            <pc:sldMk cId="604617386" sldId="3902"/>
            <ac:spMk id="55" creationId="{2EB4B1BD-7CDC-487B-A25B-8D5828F23161}"/>
          </ac:spMkLst>
        </pc:spChg>
        <pc:spChg chg="mod">
          <ac:chgData name="Ragnhild Halvorsrud" userId="917ea340-fd63-490f-a7db-68428d24cf32" providerId="ADAL" clId="{B2AF537C-8CED-46E8-A09B-90242670C669}" dt="2022-11-28T12:27:53.121" v="1187" actId="208"/>
          <ac:spMkLst>
            <pc:docMk/>
            <pc:sldMk cId="604617386" sldId="3902"/>
            <ac:spMk id="58" creationId="{7E3D8D39-E619-4B17-98EB-CF9A957242AE}"/>
          </ac:spMkLst>
        </pc:spChg>
        <pc:picChg chg="add del mod">
          <ac:chgData name="Ragnhild Halvorsrud" userId="917ea340-fd63-490f-a7db-68428d24cf32" providerId="ADAL" clId="{B2AF537C-8CED-46E8-A09B-90242670C669}" dt="2022-11-28T15:12:38.025" v="1967" actId="478"/>
          <ac:picMkLst>
            <pc:docMk/>
            <pc:sldMk cId="604617386" sldId="3902"/>
            <ac:picMk id="14" creationId="{77666908-E834-4395-AEE5-59CDFACF80EF}"/>
          </ac:picMkLst>
        </pc:picChg>
      </pc:sldChg>
      <pc:sldMasterChg chg="addSp delSp modSp mod addSldLayout delSldLayout modSldLayout">
        <pc:chgData name="Ragnhild Halvorsrud" userId="917ea340-fd63-490f-a7db-68428d24cf32" providerId="ADAL" clId="{B2AF537C-8CED-46E8-A09B-90242670C669}" dt="2022-11-21T09:07:26.155" v="699" actId="478"/>
        <pc:sldMasterMkLst>
          <pc:docMk/>
          <pc:sldMasterMk cId="1643857197" sldId="2147483693"/>
        </pc:sldMasterMkLst>
        <pc:spChg chg="mod">
          <ac:chgData name="Ragnhild Halvorsrud" userId="917ea340-fd63-490f-a7db-68428d24cf32" providerId="ADAL" clId="{B2AF537C-8CED-46E8-A09B-90242670C669}" dt="2022-11-14T11:59:07.951" v="200" actId="16037"/>
          <ac:spMkLst>
            <pc:docMk/>
            <pc:sldMasterMk cId="1643857197" sldId="2147483693"/>
            <ac:spMk id="2" creationId="{00000000-0000-0000-0000-000000000000}"/>
          </ac:spMkLst>
        </pc:spChg>
        <pc:spChg chg="del">
          <ac:chgData name="Ragnhild Halvorsrud" userId="917ea340-fd63-490f-a7db-68428d24cf32" providerId="ADAL" clId="{B2AF537C-8CED-46E8-A09B-90242670C669}" dt="2022-11-18T17:01:40.857" v="421" actId="478"/>
          <ac:spMkLst>
            <pc:docMk/>
            <pc:sldMasterMk cId="1643857197" sldId="2147483693"/>
            <ac:spMk id="4" creationId="{00000000-0000-0000-0000-000000000000}"/>
          </ac:spMkLst>
        </pc:spChg>
        <pc:spChg chg="del">
          <ac:chgData name="Ragnhild Halvorsrud" userId="917ea340-fd63-490f-a7db-68428d24cf32" providerId="ADAL" clId="{B2AF537C-8CED-46E8-A09B-90242670C669}" dt="2022-11-18T17:01:38.340" v="420" actId="478"/>
          <ac:spMkLst>
            <pc:docMk/>
            <pc:sldMasterMk cId="1643857197" sldId="2147483693"/>
            <ac:spMk id="5" creationId="{00000000-0000-0000-0000-000000000000}"/>
          </ac:spMkLst>
        </pc:spChg>
        <pc:spChg chg="del mod">
          <ac:chgData name="Ragnhild Halvorsrud" userId="917ea340-fd63-490f-a7db-68428d24cf32" providerId="ADAL" clId="{B2AF537C-8CED-46E8-A09B-90242670C669}" dt="2022-11-18T17:05:06.301" v="436" actId="478"/>
          <ac:spMkLst>
            <pc:docMk/>
            <pc:sldMasterMk cId="1643857197" sldId="2147483693"/>
            <ac:spMk id="6" creationId="{00000000-0000-0000-0000-000000000000}"/>
          </ac:spMkLst>
        </pc:spChg>
        <pc:spChg chg="del mod">
          <ac:chgData name="Ragnhild Halvorsrud" userId="917ea340-fd63-490f-a7db-68428d24cf32" providerId="ADAL" clId="{B2AF537C-8CED-46E8-A09B-90242670C669}" dt="2022-11-21T09:06:53.422" v="691" actId="478"/>
          <ac:spMkLst>
            <pc:docMk/>
            <pc:sldMasterMk cId="1643857197" sldId="2147483693"/>
            <ac:spMk id="26" creationId="{FF3F6BE2-5B97-457F-800D-827346678D02}"/>
          </ac:spMkLst>
        </pc:spChg>
        <pc:spChg chg="add del mod">
          <ac:chgData name="Ragnhild Halvorsrud" userId="917ea340-fd63-490f-a7db-68428d24cf32" providerId="ADAL" clId="{B2AF537C-8CED-46E8-A09B-90242670C669}" dt="2022-11-14T12:03:36.633" v="220"/>
          <ac:spMkLst>
            <pc:docMk/>
            <pc:sldMasterMk cId="1643857197" sldId="2147483693"/>
            <ac:spMk id="28" creationId="{16A4DC0F-EC32-44AC-9CA8-4C8425DA2278}"/>
          </ac:spMkLst>
        </pc:spChg>
        <pc:picChg chg="del mod">
          <ac:chgData name="Ragnhild Halvorsrud" userId="917ea340-fd63-490f-a7db-68428d24cf32" providerId="ADAL" clId="{B2AF537C-8CED-46E8-A09B-90242670C669}" dt="2022-11-21T09:06:53.422" v="691" actId="478"/>
          <ac:picMkLst>
            <pc:docMk/>
            <pc:sldMasterMk cId="1643857197" sldId="2147483693"/>
            <ac:picMk id="19" creationId="{00000000-0000-0000-0000-000000000000}"/>
          </ac:picMkLst>
        </pc:picChg>
        <pc:picChg chg="mod">
          <ac:chgData name="Ragnhild Halvorsrud" userId="917ea340-fd63-490f-a7db-68428d24cf32" providerId="ADAL" clId="{B2AF537C-8CED-46E8-A09B-90242670C669}" dt="2022-11-18T17:05:29.620" v="444" actId="1076"/>
          <ac:picMkLst>
            <pc:docMk/>
            <pc:sldMasterMk cId="1643857197" sldId="2147483693"/>
            <ac:picMk id="27" creationId="{B358D162-8C9E-4F4B-8ECD-8AD7FD28AD1E}"/>
          </ac:picMkLst>
        </pc:picChg>
        <pc:sldLayoutChg chg="delSp mod">
          <pc:chgData name="Ragnhild Halvorsrud" userId="917ea340-fd63-490f-a7db-68428d24cf32" providerId="ADAL" clId="{B2AF537C-8CED-46E8-A09B-90242670C669}" dt="2022-11-21T09:07:16.390" v="696" actId="478"/>
          <pc:sldLayoutMkLst>
            <pc:docMk/>
            <pc:sldMasterMk cId="1643857197" sldId="2147483693"/>
            <pc:sldLayoutMk cId="3213274499" sldId="2147483652"/>
          </pc:sldLayoutMkLst>
          <pc:spChg chg="del">
            <ac:chgData name="Ragnhild Halvorsrud" userId="917ea340-fd63-490f-a7db-68428d24cf32" providerId="ADAL" clId="{B2AF537C-8CED-46E8-A09B-90242670C669}" dt="2022-11-21T09:07:16.390" v="696" actId="478"/>
            <ac:spMkLst>
              <pc:docMk/>
              <pc:sldMasterMk cId="1643857197" sldId="2147483693"/>
              <pc:sldLayoutMk cId="3213274499" sldId="2147483652"/>
              <ac:spMk id="5" creationId="{00000000-0000-0000-0000-000000000000}"/>
            </ac:spMkLst>
          </pc:spChg>
          <pc:spChg chg="del">
            <ac:chgData name="Ragnhild Halvorsrud" userId="917ea340-fd63-490f-a7db-68428d24cf32" providerId="ADAL" clId="{B2AF537C-8CED-46E8-A09B-90242670C669}" dt="2022-11-21T09:07:16.390" v="696" actId="478"/>
            <ac:spMkLst>
              <pc:docMk/>
              <pc:sldMasterMk cId="1643857197" sldId="2147483693"/>
              <pc:sldLayoutMk cId="3213274499" sldId="2147483652"/>
              <ac:spMk id="6" creationId="{00000000-0000-0000-0000-000000000000}"/>
            </ac:spMkLst>
          </pc:spChg>
          <pc:spChg chg="del">
            <ac:chgData name="Ragnhild Halvorsrud" userId="917ea340-fd63-490f-a7db-68428d24cf32" providerId="ADAL" clId="{B2AF537C-8CED-46E8-A09B-90242670C669}" dt="2022-11-21T09:07:16.390" v="696" actId="478"/>
            <ac:spMkLst>
              <pc:docMk/>
              <pc:sldMasterMk cId="1643857197" sldId="2147483693"/>
              <pc:sldLayoutMk cId="3213274499" sldId="2147483652"/>
              <ac:spMk id="7" creationId="{00000000-0000-0000-0000-000000000000}"/>
            </ac:spMkLst>
          </pc:spChg>
        </pc:sldLayoutChg>
        <pc:sldLayoutChg chg="delSp mod">
          <pc:chgData name="Ragnhild Halvorsrud" userId="917ea340-fd63-490f-a7db-68428d24cf32" providerId="ADAL" clId="{B2AF537C-8CED-46E8-A09B-90242670C669}" dt="2022-11-21T09:07:21.617" v="698" actId="478"/>
          <pc:sldLayoutMkLst>
            <pc:docMk/>
            <pc:sldMasterMk cId="1643857197" sldId="2147483693"/>
            <pc:sldLayoutMk cId="3084663293" sldId="2147483653"/>
          </pc:sldLayoutMkLst>
          <pc:spChg chg="del">
            <ac:chgData name="Ragnhild Halvorsrud" userId="917ea340-fd63-490f-a7db-68428d24cf32" providerId="ADAL" clId="{B2AF537C-8CED-46E8-A09B-90242670C669}" dt="2022-11-21T09:07:21.617" v="698" actId="478"/>
            <ac:spMkLst>
              <pc:docMk/>
              <pc:sldMasterMk cId="1643857197" sldId="2147483693"/>
              <pc:sldLayoutMk cId="3084663293" sldId="2147483653"/>
              <ac:spMk id="7" creationId="{00000000-0000-0000-0000-000000000000}"/>
            </ac:spMkLst>
          </pc:spChg>
          <pc:spChg chg="del">
            <ac:chgData name="Ragnhild Halvorsrud" userId="917ea340-fd63-490f-a7db-68428d24cf32" providerId="ADAL" clId="{B2AF537C-8CED-46E8-A09B-90242670C669}" dt="2022-11-21T09:07:21.617" v="698" actId="478"/>
            <ac:spMkLst>
              <pc:docMk/>
              <pc:sldMasterMk cId="1643857197" sldId="2147483693"/>
              <pc:sldLayoutMk cId="3084663293" sldId="2147483653"/>
              <ac:spMk id="8" creationId="{00000000-0000-0000-0000-000000000000}"/>
            </ac:spMkLst>
          </pc:spChg>
          <pc:spChg chg="del">
            <ac:chgData name="Ragnhild Halvorsrud" userId="917ea340-fd63-490f-a7db-68428d24cf32" providerId="ADAL" clId="{B2AF537C-8CED-46E8-A09B-90242670C669}" dt="2022-11-21T09:07:21.617" v="698" actId="478"/>
            <ac:spMkLst>
              <pc:docMk/>
              <pc:sldMasterMk cId="1643857197" sldId="2147483693"/>
              <pc:sldLayoutMk cId="3084663293" sldId="2147483653"/>
              <ac:spMk id="9" creationId="{00000000-0000-0000-0000-000000000000}"/>
            </ac:spMkLst>
          </pc:spChg>
        </pc:sldLayoutChg>
        <pc:sldLayoutChg chg="delSp mod">
          <pc:chgData name="Ragnhild Halvorsrud" userId="917ea340-fd63-490f-a7db-68428d24cf32" providerId="ADAL" clId="{B2AF537C-8CED-46E8-A09B-90242670C669}" dt="2022-11-21T09:06:44.533" v="690" actId="478"/>
          <pc:sldLayoutMkLst>
            <pc:docMk/>
            <pc:sldMasterMk cId="1643857197" sldId="2147483693"/>
            <pc:sldLayoutMk cId="3098047795" sldId="2147483654"/>
          </pc:sldLayoutMkLst>
          <pc:spChg chg="del">
            <ac:chgData name="Ragnhild Halvorsrud" userId="917ea340-fd63-490f-a7db-68428d24cf32" providerId="ADAL" clId="{B2AF537C-8CED-46E8-A09B-90242670C669}" dt="2022-11-21T09:06:44.533" v="690" actId="478"/>
            <ac:spMkLst>
              <pc:docMk/>
              <pc:sldMasterMk cId="1643857197" sldId="2147483693"/>
              <pc:sldLayoutMk cId="3098047795" sldId="2147483654"/>
              <ac:spMk id="3" creationId="{00000000-0000-0000-0000-000000000000}"/>
            </ac:spMkLst>
          </pc:spChg>
          <pc:spChg chg="del">
            <ac:chgData name="Ragnhild Halvorsrud" userId="917ea340-fd63-490f-a7db-68428d24cf32" providerId="ADAL" clId="{B2AF537C-8CED-46E8-A09B-90242670C669}" dt="2022-11-21T09:06:44.533" v="690" actId="478"/>
            <ac:spMkLst>
              <pc:docMk/>
              <pc:sldMasterMk cId="1643857197" sldId="2147483693"/>
              <pc:sldLayoutMk cId="3098047795" sldId="2147483654"/>
              <ac:spMk id="4" creationId="{00000000-0000-0000-0000-000000000000}"/>
            </ac:spMkLst>
          </pc:spChg>
          <pc:spChg chg="del">
            <ac:chgData name="Ragnhild Halvorsrud" userId="917ea340-fd63-490f-a7db-68428d24cf32" providerId="ADAL" clId="{B2AF537C-8CED-46E8-A09B-90242670C669}" dt="2022-11-21T09:06:44.533" v="690" actId="478"/>
            <ac:spMkLst>
              <pc:docMk/>
              <pc:sldMasterMk cId="1643857197" sldId="2147483693"/>
              <pc:sldLayoutMk cId="3098047795" sldId="2147483654"/>
              <ac:spMk id="5" creationId="{00000000-0000-0000-0000-000000000000}"/>
            </ac:spMkLst>
          </pc:spChg>
        </pc:sldLayoutChg>
        <pc:sldLayoutChg chg="delSp mod">
          <pc:chgData name="Ragnhild Halvorsrud" userId="917ea340-fd63-490f-a7db-68428d24cf32" providerId="ADAL" clId="{B2AF537C-8CED-46E8-A09B-90242670C669}" dt="2022-11-21T09:07:26.155" v="699" actId="478"/>
          <pc:sldLayoutMkLst>
            <pc:docMk/>
            <pc:sldMasterMk cId="1643857197" sldId="2147483693"/>
            <pc:sldLayoutMk cId="1943840033" sldId="2147483655"/>
          </pc:sldLayoutMkLst>
          <pc:spChg chg="del">
            <ac:chgData name="Ragnhild Halvorsrud" userId="917ea340-fd63-490f-a7db-68428d24cf32" providerId="ADAL" clId="{B2AF537C-8CED-46E8-A09B-90242670C669}" dt="2022-11-21T09:07:26.155" v="699" actId="478"/>
            <ac:spMkLst>
              <pc:docMk/>
              <pc:sldMasterMk cId="1643857197" sldId="2147483693"/>
              <pc:sldLayoutMk cId="1943840033" sldId="2147483655"/>
              <ac:spMk id="2" creationId="{00000000-0000-0000-0000-000000000000}"/>
            </ac:spMkLst>
          </pc:spChg>
          <pc:spChg chg="del">
            <ac:chgData name="Ragnhild Halvorsrud" userId="917ea340-fd63-490f-a7db-68428d24cf32" providerId="ADAL" clId="{B2AF537C-8CED-46E8-A09B-90242670C669}" dt="2022-11-21T09:07:26.155" v="699" actId="478"/>
            <ac:spMkLst>
              <pc:docMk/>
              <pc:sldMasterMk cId="1643857197" sldId="2147483693"/>
              <pc:sldLayoutMk cId="1943840033" sldId="2147483655"/>
              <ac:spMk id="3" creationId="{00000000-0000-0000-0000-000000000000}"/>
            </ac:spMkLst>
          </pc:spChg>
          <pc:spChg chg="del">
            <ac:chgData name="Ragnhild Halvorsrud" userId="917ea340-fd63-490f-a7db-68428d24cf32" providerId="ADAL" clId="{B2AF537C-8CED-46E8-A09B-90242670C669}" dt="2022-11-21T09:07:26.155" v="699" actId="478"/>
            <ac:spMkLst>
              <pc:docMk/>
              <pc:sldMasterMk cId="1643857197" sldId="2147483693"/>
              <pc:sldLayoutMk cId="1943840033" sldId="2147483655"/>
              <ac:spMk id="4" creationId="{00000000-0000-0000-0000-000000000000}"/>
            </ac:spMkLst>
          </pc:spChg>
        </pc:sldLayoutChg>
        <pc:sldLayoutChg chg="delSp mod">
          <pc:chgData name="Ragnhild Halvorsrud" userId="917ea340-fd63-490f-a7db-68428d24cf32" providerId="ADAL" clId="{B2AF537C-8CED-46E8-A09B-90242670C669}" dt="2022-11-21T09:07:03.777" v="693" actId="478"/>
          <pc:sldLayoutMkLst>
            <pc:docMk/>
            <pc:sldMasterMk cId="1643857197" sldId="2147483693"/>
            <pc:sldLayoutMk cId="2142956664" sldId="2147483656"/>
          </pc:sldLayoutMkLst>
          <pc:spChg chg="del">
            <ac:chgData name="Ragnhild Halvorsrud" userId="917ea340-fd63-490f-a7db-68428d24cf32" providerId="ADAL" clId="{B2AF537C-8CED-46E8-A09B-90242670C669}" dt="2022-11-21T09:07:03.777" v="693" actId="478"/>
            <ac:spMkLst>
              <pc:docMk/>
              <pc:sldMasterMk cId="1643857197" sldId="2147483693"/>
              <pc:sldLayoutMk cId="2142956664" sldId="2147483656"/>
              <ac:spMk id="3" creationId="{00000000-0000-0000-0000-000000000000}"/>
            </ac:spMkLst>
          </pc:spChg>
          <pc:spChg chg="del">
            <ac:chgData name="Ragnhild Halvorsrud" userId="917ea340-fd63-490f-a7db-68428d24cf32" providerId="ADAL" clId="{B2AF537C-8CED-46E8-A09B-90242670C669}" dt="2022-11-21T09:07:03.777" v="693" actId="478"/>
            <ac:spMkLst>
              <pc:docMk/>
              <pc:sldMasterMk cId="1643857197" sldId="2147483693"/>
              <pc:sldLayoutMk cId="2142956664" sldId="2147483656"/>
              <ac:spMk id="5" creationId="{00000000-0000-0000-0000-000000000000}"/>
            </ac:spMkLst>
          </pc:spChg>
          <pc:spChg chg="del">
            <ac:chgData name="Ragnhild Halvorsrud" userId="917ea340-fd63-490f-a7db-68428d24cf32" providerId="ADAL" clId="{B2AF537C-8CED-46E8-A09B-90242670C669}" dt="2022-11-21T09:07:03.777" v="693" actId="478"/>
            <ac:spMkLst>
              <pc:docMk/>
              <pc:sldMasterMk cId="1643857197" sldId="2147483693"/>
              <pc:sldLayoutMk cId="2142956664" sldId="2147483656"/>
              <ac:spMk id="6" creationId="{00000000-0000-0000-0000-000000000000}"/>
            </ac:spMkLst>
          </pc:spChg>
        </pc:sldLayoutChg>
        <pc:sldLayoutChg chg="delSp mod">
          <pc:chgData name="Ragnhild Halvorsrud" userId="917ea340-fd63-490f-a7db-68428d24cf32" providerId="ADAL" clId="{B2AF537C-8CED-46E8-A09B-90242670C669}" dt="2022-11-21T09:07:12.273" v="695" actId="478"/>
          <pc:sldLayoutMkLst>
            <pc:docMk/>
            <pc:sldMasterMk cId="1643857197" sldId="2147483693"/>
            <pc:sldLayoutMk cId="2627832036" sldId="2147483657"/>
          </pc:sldLayoutMkLst>
          <pc:spChg chg="del">
            <ac:chgData name="Ragnhild Halvorsrud" userId="917ea340-fd63-490f-a7db-68428d24cf32" providerId="ADAL" clId="{B2AF537C-8CED-46E8-A09B-90242670C669}" dt="2022-11-21T09:07:12.273" v="695" actId="478"/>
            <ac:spMkLst>
              <pc:docMk/>
              <pc:sldMasterMk cId="1643857197" sldId="2147483693"/>
              <pc:sldLayoutMk cId="2627832036" sldId="2147483657"/>
              <ac:spMk id="3" creationId="{00000000-0000-0000-0000-000000000000}"/>
            </ac:spMkLst>
          </pc:spChg>
          <pc:spChg chg="del">
            <ac:chgData name="Ragnhild Halvorsrud" userId="917ea340-fd63-490f-a7db-68428d24cf32" providerId="ADAL" clId="{B2AF537C-8CED-46E8-A09B-90242670C669}" dt="2022-11-21T09:07:12.273" v="695" actId="478"/>
            <ac:spMkLst>
              <pc:docMk/>
              <pc:sldMasterMk cId="1643857197" sldId="2147483693"/>
              <pc:sldLayoutMk cId="2627832036" sldId="2147483657"/>
              <ac:spMk id="4" creationId="{00000000-0000-0000-0000-000000000000}"/>
            </ac:spMkLst>
          </pc:spChg>
          <pc:spChg chg="del">
            <ac:chgData name="Ragnhild Halvorsrud" userId="917ea340-fd63-490f-a7db-68428d24cf32" providerId="ADAL" clId="{B2AF537C-8CED-46E8-A09B-90242670C669}" dt="2022-11-21T09:07:12.273" v="695" actId="478"/>
            <ac:spMkLst>
              <pc:docMk/>
              <pc:sldMasterMk cId="1643857197" sldId="2147483693"/>
              <pc:sldLayoutMk cId="2627832036" sldId="2147483657"/>
              <ac:spMk id="5" creationId="{00000000-0000-0000-0000-000000000000}"/>
            </ac:spMkLst>
          </pc:spChg>
        </pc:sldLayoutChg>
        <pc:sldLayoutChg chg="delSp mod">
          <pc:chgData name="Ragnhild Halvorsrud" userId="917ea340-fd63-490f-a7db-68428d24cf32" providerId="ADAL" clId="{B2AF537C-8CED-46E8-A09B-90242670C669}" dt="2022-11-21T09:07:08.218" v="694" actId="478"/>
          <pc:sldLayoutMkLst>
            <pc:docMk/>
            <pc:sldMasterMk cId="1643857197" sldId="2147483693"/>
            <pc:sldLayoutMk cId="232334733" sldId="2147483673"/>
          </pc:sldLayoutMkLst>
          <pc:spChg chg="del">
            <ac:chgData name="Ragnhild Halvorsrud" userId="917ea340-fd63-490f-a7db-68428d24cf32" providerId="ADAL" clId="{B2AF537C-8CED-46E8-A09B-90242670C669}" dt="2022-11-21T09:07:08.218" v="694" actId="478"/>
            <ac:spMkLst>
              <pc:docMk/>
              <pc:sldMasterMk cId="1643857197" sldId="2147483693"/>
              <pc:sldLayoutMk cId="232334733" sldId="2147483673"/>
              <ac:spMk id="3" creationId="{00000000-0000-0000-0000-000000000000}"/>
            </ac:spMkLst>
          </pc:spChg>
          <pc:spChg chg="del">
            <ac:chgData name="Ragnhild Halvorsrud" userId="917ea340-fd63-490f-a7db-68428d24cf32" providerId="ADAL" clId="{B2AF537C-8CED-46E8-A09B-90242670C669}" dt="2022-11-21T09:07:08.218" v="694" actId="478"/>
            <ac:spMkLst>
              <pc:docMk/>
              <pc:sldMasterMk cId="1643857197" sldId="2147483693"/>
              <pc:sldLayoutMk cId="232334733" sldId="2147483673"/>
              <ac:spMk id="5" creationId="{00000000-0000-0000-0000-000000000000}"/>
            </ac:spMkLst>
          </pc:spChg>
          <pc:spChg chg="del">
            <ac:chgData name="Ragnhild Halvorsrud" userId="917ea340-fd63-490f-a7db-68428d24cf32" providerId="ADAL" clId="{B2AF537C-8CED-46E8-A09B-90242670C669}" dt="2022-11-21T09:07:08.218" v="694" actId="478"/>
            <ac:spMkLst>
              <pc:docMk/>
              <pc:sldMasterMk cId="1643857197" sldId="2147483693"/>
              <pc:sldLayoutMk cId="232334733" sldId="2147483673"/>
              <ac:spMk id="6" creationId="{00000000-0000-0000-0000-000000000000}"/>
            </ac:spMkLst>
          </pc:spChg>
        </pc:sldLayoutChg>
        <pc:sldLayoutChg chg="addSp modSp">
          <pc:chgData name="Ragnhild Halvorsrud" userId="917ea340-fd63-490f-a7db-68428d24cf32" providerId="ADAL" clId="{B2AF537C-8CED-46E8-A09B-90242670C669}" dt="2022-11-21T09:06:04.872" v="689"/>
          <pc:sldLayoutMkLst>
            <pc:docMk/>
            <pc:sldMasterMk cId="1643857197" sldId="2147483693"/>
            <pc:sldLayoutMk cId="263130026" sldId="2147483676"/>
          </pc:sldLayoutMkLst>
          <pc:spChg chg="add mod">
            <ac:chgData name="Ragnhild Halvorsrud" userId="917ea340-fd63-490f-a7db-68428d24cf32" providerId="ADAL" clId="{B2AF537C-8CED-46E8-A09B-90242670C669}" dt="2022-11-21T09:06:04.872" v="689"/>
            <ac:spMkLst>
              <pc:docMk/>
              <pc:sldMasterMk cId="1643857197" sldId="2147483693"/>
              <pc:sldLayoutMk cId="263130026" sldId="2147483676"/>
              <ac:spMk id="9" creationId="{77703785-6E94-444E-A01C-DD8D6D67F97F}"/>
            </ac:spMkLst>
          </pc:spChg>
          <pc:picChg chg="add mod">
            <ac:chgData name="Ragnhild Halvorsrud" userId="917ea340-fd63-490f-a7db-68428d24cf32" providerId="ADAL" clId="{B2AF537C-8CED-46E8-A09B-90242670C669}" dt="2022-11-21T09:06:04.872" v="689"/>
            <ac:picMkLst>
              <pc:docMk/>
              <pc:sldMasterMk cId="1643857197" sldId="2147483693"/>
              <pc:sldLayoutMk cId="263130026" sldId="2147483676"/>
              <ac:picMk id="7" creationId="{2849D3A4-3BA9-4547-8B74-94D9629D3BE5}"/>
            </ac:picMkLst>
          </pc:picChg>
        </pc:sldLayoutChg>
        <pc:sldLayoutChg chg="delSp mod">
          <pc:chgData name="Ragnhild Halvorsrud" userId="917ea340-fd63-490f-a7db-68428d24cf32" providerId="ADAL" clId="{B2AF537C-8CED-46E8-A09B-90242670C669}" dt="2022-11-21T09:07:19.161" v="697" actId="478"/>
          <pc:sldLayoutMkLst>
            <pc:docMk/>
            <pc:sldMasterMk cId="1643857197" sldId="2147483693"/>
            <pc:sldLayoutMk cId="2215202470" sldId="2147483679"/>
          </pc:sldLayoutMkLst>
          <pc:spChg chg="del">
            <ac:chgData name="Ragnhild Halvorsrud" userId="917ea340-fd63-490f-a7db-68428d24cf32" providerId="ADAL" clId="{B2AF537C-8CED-46E8-A09B-90242670C669}" dt="2022-11-21T09:07:19.161" v="697" actId="478"/>
            <ac:spMkLst>
              <pc:docMk/>
              <pc:sldMasterMk cId="1643857197" sldId="2147483693"/>
              <pc:sldLayoutMk cId="2215202470" sldId="2147483679"/>
              <ac:spMk id="5" creationId="{00000000-0000-0000-0000-000000000000}"/>
            </ac:spMkLst>
          </pc:spChg>
          <pc:spChg chg="del">
            <ac:chgData name="Ragnhild Halvorsrud" userId="917ea340-fd63-490f-a7db-68428d24cf32" providerId="ADAL" clId="{B2AF537C-8CED-46E8-A09B-90242670C669}" dt="2022-11-21T09:07:19.161" v="697" actId="478"/>
            <ac:spMkLst>
              <pc:docMk/>
              <pc:sldMasterMk cId="1643857197" sldId="2147483693"/>
              <pc:sldLayoutMk cId="2215202470" sldId="2147483679"/>
              <ac:spMk id="6" creationId="{00000000-0000-0000-0000-000000000000}"/>
            </ac:spMkLst>
          </pc:spChg>
          <pc:spChg chg="del">
            <ac:chgData name="Ragnhild Halvorsrud" userId="917ea340-fd63-490f-a7db-68428d24cf32" providerId="ADAL" clId="{B2AF537C-8CED-46E8-A09B-90242670C669}" dt="2022-11-21T09:07:19.161" v="697" actId="478"/>
            <ac:spMkLst>
              <pc:docMk/>
              <pc:sldMasterMk cId="1643857197" sldId="2147483693"/>
              <pc:sldLayoutMk cId="2215202470" sldId="2147483679"/>
              <ac:spMk id="7" creationId="{00000000-0000-0000-0000-000000000000}"/>
            </ac:spMkLst>
          </pc:spChg>
        </pc:sldLayoutChg>
        <pc:sldLayoutChg chg="delSp mod">
          <pc:chgData name="Ragnhild Halvorsrud" userId="917ea340-fd63-490f-a7db-68428d24cf32" providerId="ADAL" clId="{B2AF537C-8CED-46E8-A09B-90242670C669}" dt="2022-11-21T09:06:58.089" v="692" actId="478"/>
          <pc:sldLayoutMkLst>
            <pc:docMk/>
            <pc:sldMasterMk cId="1643857197" sldId="2147483693"/>
            <pc:sldLayoutMk cId="2212558206" sldId="2147483694"/>
          </pc:sldLayoutMkLst>
          <pc:spChg chg="del">
            <ac:chgData name="Ragnhild Halvorsrud" userId="917ea340-fd63-490f-a7db-68428d24cf32" providerId="ADAL" clId="{B2AF537C-8CED-46E8-A09B-90242670C669}" dt="2022-11-21T09:06:58.089" v="692" actId="478"/>
            <ac:spMkLst>
              <pc:docMk/>
              <pc:sldMasterMk cId="1643857197" sldId="2147483693"/>
              <pc:sldLayoutMk cId="2212558206" sldId="2147483694"/>
              <ac:spMk id="4" creationId="{00000000-0000-0000-0000-000000000000}"/>
            </ac:spMkLst>
          </pc:spChg>
          <pc:spChg chg="del">
            <ac:chgData name="Ragnhild Halvorsrud" userId="917ea340-fd63-490f-a7db-68428d24cf32" providerId="ADAL" clId="{B2AF537C-8CED-46E8-A09B-90242670C669}" dt="2022-11-21T09:06:58.089" v="692" actId="478"/>
            <ac:spMkLst>
              <pc:docMk/>
              <pc:sldMasterMk cId="1643857197" sldId="2147483693"/>
              <pc:sldLayoutMk cId="2212558206" sldId="2147483694"/>
              <ac:spMk id="5" creationId="{00000000-0000-0000-0000-000000000000}"/>
            </ac:spMkLst>
          </pc:spChg>
          <pc:spChg chg="del">
            <ac:chgData name="Ragnhild Halvorsrud" userId="917ea340-fd63-490f-a7db-68428d24cf32" providerId="ADAL" clId="{B2AF537C-8CED-46E8-A09B-90242670C669}" dt="2022-11-21T09:06:58.089" v="692" actId="478"/>
            <ac:spMkLst>
              <pc:docMk/>
              <pc:sldMasterMk cId="1643857197" sldId="2147483693"/>
              <pc:sldLayoutMk cId="2212558206" sldId="2147483694"/>
              <ac:spMk id="6" creationId="{00000000-0000-0000-0000-000000000000}"/>
            </ac:spMkLst>
          </pc:spChg>
        </pc:sldLayoutChg>
        <pc:sldLayoutChg chg="modSp new del mod">
          <pc:chgData name="Ragnhild Halvorsrud" userId="917ea340-fd63-490f-a7db-68428d24cf32" providerId="ADAL" clId="{B2AF537C-8CED-46E8-A09B-90242670C669}" dt="2022-11-14T12:03:35.938" v="219" actId="11236"/>
          <pc:sldLayoutMkLst>
            <pc:docMk/>
            <pc:sldMasterMk cId="1643857197" sldId="2147483693"/>
            <pc:sldLayoutMk cId="2210289314" sldId="2147483695"/>
          </pc:sldLayoutMkLst>
          <pc:spChg chg="mod">
            <ac:chgData name="Ragnhild Halvorsrud" userId="917ea340-fd63-490f-a7db-68428d24cf32" providerId="ADAL" clId="{B2AF537C-8CED-46E8-A09B-90242670C669}" dt="2022-11-14T12:03:35.250" v="218" actId="1076"/>
            <ac:spMkLst>
              <pc:docMk/>
              <pc:sldMasterMk cId="1643857197" sldId="2147483693"/>
              <pc:sldLayoutMk cId="2210289314" sldId="2147483695"/>
              <ac:spMk id="2" creationId="{075DC040-AEDD-4C32-87DC-3EBD70A8184E}"/>
            </ac:spMkLst>
          </pc:spChg>
        </pc:sldLayoutChg>
      </pc:sldMasterChg>
    </pc:docChg>
  </pc:docChgLst>
  <pc:docChgLst>
    <pc:chgData name="Ragnhild Halvorsrud" userId="917ea340-fd63-490f-a7db-68428d24cf32" providerId="ADAL" clId="{7E951084-A2A8-4A18-B8F5-AF0A6FEDCC72}"/>
    <pc:docChg chg="modSld">
      <pc:chgData name="Ragnhild Halvorsrud" userId="917ea340-fd63-490f-a7db-68428d24cf32" providerId="ADAL" clId="{7E951084-A2A8-4A18-B8F5-AF0A6FEDCC72}" dt="2020-10-23T13:37:03.635" v="19" actId="6549"/>
      <pc:docMkLst>
        <pc:docMk/>
      </pc:docMkLst>
      <pc:sldChg chg="modSp mod">
        <pc:chgData name="Ragnhild Halvorsrud" userId="917ea340-fd63-490f-a7db-68428d24cf32" providerId="ADAL" clId="{7E951084-A2A8-4A18-B8F5-AF0A6FEDCC72}" dt="2020-10-23T13:37:03.635" v="19" actId="6549"/>
        <pc:sldMkLst>
          <pc:docMk/>
          <pc:sldMk cId="2322008763" sldId="513"/>
        </pc:sldMkLst>
        <pc:spChg chg="mod">
          <ac:chgData name="Ragnhild Halvorsrud" userId="917ea340-fd63-490f-a7db-68428d24cf32" providerId="ADAL" clId="{7E951084-A2A8-4A18-B8F5-AF0A6FEDCC72}" dt="2020-10-23T13:37:03.635" v="19" actId="6549"/>
          <ac:spMkLst>
            <pc:docMk/>
            <pc:sldMk cId="2322008763" sldId="513"/>
            <ac:spMk id="3" creationId="{00000000-0000-0000-0000-000000000000}"/>
          </ac:spMkLst>
        </pc:spChg>
      </pc:sldChg>
    </pc:docChg>
  </pc:docChgLst>
  <pc:docChgLst>
    <pc:chgData name="Ragnhild Halvorsrud" userId="917ea340-fd63-490f-a7db-68428d24cf32" providerId="ADAL" clId="{9B6050A4-F178-4018-9F62-4FCCA28DA093}"/>
    <pc:docChg chg="undo redo custSel addSld delSld modSld sldOrd modMainMaster">
      <pc:chgData name="Ragnhild Halvorsrud" userId="917ea340-fd63-490f-a7db-68428d24cf32" providerId="ADAL" clId="{9B6050A4-F178-4018-9F62-4FCCA28DA093}" dt="2021-03-26T16:40:08.190" v="40934" actId="14100"/>
      <pc:docMkLst>
        <pc:docMk/>
      </pc:docMkLst>
      <pc:sldChg chg="modNotes">
        <pc:chgData name="Ragnhild Halvorsrud" userId="917ea340-fd63-490f-a7db-68428d24cf32" providerId="ADAL" clId="{9B6050A4-F178-4018-9F62-4FCCA28DA093}" dt="2021-03-25T13:12:43.194" v="38654" actId="790"/>
        <pc:sldMkLst>
          <pc:docMk/>
          <pc:sldMk cId="3383236736" sldId="268"/>
        </pc:sldMkLst>
      </pc:sldChg>
      <pc:sldChg chg="addSp delSp modSp del mod modNotes">
        <pc:chgData name="Ragnhild Halvorsrud" userId="917ea340-fd63-490f-a7db-68428d24cf32" providerId="ADAL" clId="{9B6050A4-F178-4018-9F62-4FCCA28DA093}" dt="2021-03-15T15:58:44.116" v="9052" actId="47"/>
        <pc:sldMkLst>
          <pc:docMk/>
          <pc:sldMk cId="2355491973" sldId="273"/>
        </pc:sldMkLst>
        <pc:spChg chg="add mod">
          <ac:chgData name="Ragnhild Halvorsrud" userId="917ea340-fd63-490f-a7db-68428d24cf32" providerId="ADAL" clId="{9B6050A4-F178-4018-9F62-4FCCA28DA093}" dt="2021-03-15T15:53:03.321" v="7906" actId="790"/>
          <ac:spMkLst>
            <pc:docMk/>
            <pc:sldMk cId="2355491973" sldId="273"/>
            <ac:spMk id="2" creationId="{6A90E7D8-A306-4C55-9471-1CCB708CAD9C}"/>
          </ac:spMkLst>
        </pc:spChg>
        <pc:spChg chg="mod">
          <ac:chgData name="Ragnhild Halvorsrud" userId="917ea340-fd63-490f-a7db-68428d24cf32" providerId="ADAL" clId="{9B6050A4-F178-4018-9F62-4FCCA28DA093}" dt="2021-03-15T15:53:03.316" v="7899" actId="790"/>
          <ac:spMkLst>
            <pc:docMk/>
            <pc:sldMk cId="2355491973" sldId="273"/>
            <ac:spMk id="6" creationId="{00000000-0000-0000-0000-000000000000}"/>
          </ac:spMkLst>
        </pc:spChg>
        <pc:spChg chg="mod">
          <ac:chgData name="Ragnhild Halvorsrud" userId="917ea340-fd63-490f-a7db-68428d24cf32" providerId="ADAL" clId="{9B6050A4-F178-4018-9F62-4FCCA28DA093}" dt="2021-03-15T15:53:03.317" v="7900" actId="790"/>
          <ac:spMkLst>
            <pc:docMk/>
            <pc:sldMk cId="2355491973" sldId="273"/>
            <ac:spMk id="8" creationId="{00000000-0000-0000-0000-000000000000}"/>
          </ac:spMkLst>
        </pc:spChg>
        <pc:spChg chg="add mod">
          <ac:chgData name="Ragnhild Halvorsrud" userId="917ea340-fd63-490f-a7db-68428d24cf32" providerId="ADAL" clId="{9B6050A4-F178-4018-9F62-4FCCA28DA093}" dt="2021-03-15T15:53:03.317" v="7901" actId="790"/>
          <ac:spMkLst>
            <pc:docMk/>
            <pc:sldMk cId="2355491973" sldId="273"/>
            <ac:spMk id="13" creationId="{8C93F0D8-B951-4656-8A4C-A3FC4EC95AD7}"/>
          </ac:spMkLst>
        </pc:spChg>
        <pc:spChg chg="add mod">
          <ac:chgData name="Ragnhild Halvorsrud" userId="917ea340-fd63-490f-a7db-68428d24cf32" providerId="ADAL" clId="{9B6050A4-F178-4018-9F62-4FCCA28DA093}" dt="2021-03-15T15:53:03.318" v="7902" actId="790"/>
          <ac:spMkLst>
            <pc:docMk/>
            <pc:sldMk cId="2355491973" sldId="273"/>
            <ac:spMk id="14" creationId="{67C32825-BD95-4AAA-A6C1-7FA027614874}"/>
          </ac:spMkLst>
        </pc:spChg>
        <pc:spChg chg="add mod">
          <ac:chgData name="Ragnhild Halvorsrud" userId="917ea340-fd63-490f-a7db-68428d24cf32" providerId="ADAL" clId="{9B6050A4-F178-4018-9F62-4FCCA28DA093}" dt="2021-03-15T15:53:03.319" v="7903" actId="790"/>
          <ac:spMkLst>
            <pc:docMk/>
            <pc:sldMk cId="2355491973" sldId="273"/>
            <ac:spMk id="15" creationId="{D52E5648-AC74-418F-8505-1DFD1AC8975E}"/>
          </ac:spMkLst>
        </pc:spChg>
        <pc:spChg chg="add mod">
          <ac:chgData name="Ragnhild Halvorsrud" userId="917ea340-fd63-490f-a7db-68428d24cf32" providerId="ADAL" clId="{9B6050A4-F178-4018-9F62-4FCCA28DA093}" dt="2021-03-15T15:53:03.319" v="7904" actId="790"/>
          <ac:spMkLst>
            <pc:docMk/>
            <pc:sldMk cId="2355491973" sldId="273"/>
            <ac:spMk id="16" creationId="{F3BCCD5E-7F3C-4DAC-B940-599B4CCB8885}"/>
          </ac:spMkLst>
        </pc:spChg>
        <pc:spChg chg="add mod">
          <ac:chgData name="Ragnhild Halvorsrud" userId="917ea340-fd63-490f-a7db-68428d24cf32" providerId="ADAL" clId="{9B6050A4-F178-4018-9F62-4FCCA28DA093}" dt="2021-03-15T15:53:03.320" v="7905" actId="790"/>
          <ac:spMkLst>
            <pc:docMk/>
            <pc:sldMk cId="2355491973" sldId="273"/>
            <ac:spMk id="17" creationId="{A620C979-D61B-40E6-BA13-D2109D4604E3}"/>
          </ac:spMkLst>
        </pc:spChg>
        <pc:grpChg chg="add mod">
          <ac:chgData name="Ragnhild Halvorsrud" userId="917ea340-fd63-490f-a7db-68428d24cf32" providerId="ADAL" clId="{9B6050A4-F178-4018-9F62-4FCCA28DA093}" dt="2021-03-15T11:38:46.875" v="323" actId="1076"/>
          <ac:grpSpMkLst>
            <pc:docMk/>
            <pc:sldMk cId="2355491973" sldId="273"/>
            <ac:grpSpMk id="3" creationId="{FC18A766-EF50-4B0E-A2D4-15947C749E37}"/>
          </ac:grpSpMkLst>
        </pc:grpChg>
        <pc:grpChg chg="add mod">
          <ac:chgData name="Ragnhild Halvorsrud" userId="917ea340-fd63-490f-a7db-68428d24cf32" providerId="ADAL" clId="{9B6050A4-F178-4018-9F62-4FCCA28DA093}" dt="2021-03-15T11:39:01.386" v="324" actId="408"/>
          <ac:grpSpMkLst>
            <pc:docMk/>
            <pc:sldMk cId="2355491973" sldId="273"/>
            <ac:grpSpMk id="4" creationId="{F4E08D8F-D8C6-4DDC-8E15-9A23C44BD883}"/>
          </ac:grpSpMkLst>
        </pc:grpChg>
        <pc:grpChg chg="add mod">
          <ac:chgData name="Ragnhild Halvorsrud" userId="917ea340-fd63-490f-a7db-68428d24cf32" providerId="ADAL" clId="{9B6050A4-F178-4018-9F62-4FCCA28DA093}" dt="2021-03-15T11:39:01.386" v="324" actId="408"/>
          <ac:grpSpMkLst>
            <pc:docMk/>
            <pc:sldMk cId="2355491973" sldId="273"/>
            <ac:grpSpMk id="19" creationId="{C1532753-79DD-41D1-8B8F-B1B1CA1BE7E2}"/>
          </ac:grpSpMkLst>
        </pc:grpChg>
        <pc:grpChg chg="add mod">
          <ac:chgData name="Ragnhild Halvorsrud" userId="917ea340-fd63-490f-a7db-68428d24cf32" providerId="ADAL" clId="{9B6050A4-F178-4018-9F62-4FCCA28DA093}" dt="2021-03-15T11:39:01.386" v="324" actId="408"/>
          <ac:grpSpMkLst>
            <pc:docMk/>
            <pc:sldMk cId="2355491973" sldId="273"/>
            <ac:grpSpMk id="20" creationId="{C0413326-D088-44A5-891F-A8E1A3B058C4}"/>
          </ac:grpSpMkLst>
        </pc:grpChg>
        <pc:grpChg chg="add mod">
          <ac:chgData name="Ragnhild Halvorsrud" userId="917ea340-fd63-490f-a7db-68428d24cf32" providerId="ADAL" clId="{9B6050A4-F178-4018-9F62-4FCCA28DA093}" dt="2021-03-15T11:38:46.875" v="323" actId="1076"/>
          <ac:grpSpMkLst>
            <pc:docMk/>
            <pc:sldMk cId="2355491973" sldId="273"/>
            <ac:grpSpMk id="21" creationId="{F491CF39-299E-4137-8C8A-30E391486E13}"/>
          </ac:grpSpMkLst>
        </pc:grpChg>
        <pc:picChg chg="mod">
          <ac:chgData name="Ragnhild Halvorsrud" userId="917ea340-fd63-490f-a7db-68428d24cf32" providerId="ADAL" clId="{9B6050A4-F178-4018-9F62-4FCCA28DA093}" dt="2021-03-15T14:09:04.768" v="416" actId="1076"/>
          <ac:picMkLst>
            <pc:docMk/>
            <pc:sldMk cId="2355491973" sldId="273"/>
            <ac:picMk id="5" creationId="{9EEB9D9C-6746-4AB8-852B-B431143F551B}"/>
          </ac:picMkLst>
        </pc:picChg>
        <pc:picChg chg="add mod">
          <ac:chgData name="Ragnhild Halvorsrud" userId="917ea340-fd63-490f-a7db-68428d24cf32" providerId="ADAL" clId="{9B6050A4-F178-4018-9F62-4FCCA28DA093}" dt="2021-03-15T11:38:16.823" v="316" actId="164"/>
          <ac:picMkLst>
            <pc:docMk/>
            <pc:sldMk cId="2355491973" sldId="273"/>
            <ac:picMk id="7" creationId="{29301E10-CAA3-410A-8553-265A3E9E2AAE}"/>
          </ac:picMkLst>
        </pc:picChg>
        <pc:picChg chg="add del mod">
          <ac:chgData name="Ragnhild Halvorsrud" userId="917ea340-fd63-490f-a7db-68428d24cf32" providerId="ADAL" clId="{9B6050A4-F178-4018-9F62-4FCCA28DA093}" dt="2021-03-09T09:28:32.969" v="190"/>
          <ac:picMkLst>
            <pc:docMk/>
            <pc:sldMk cId="2355491973" sldId="273"/>
            <ac:picMk id="7" creationId="{65990765-B321-41F7-8608-E2186F404977}"/>
          </ac:picMkLst>
        </pc:picChg>
        <pc:picChg chg="add mod">
          <ac:chgData name="Ragnhild Halvorsrud" userId="917ea340-fd63-490f-a7db-68428d24cf32" providerId="ADAL" clId="{9B6050A4-F178-4018-9F62-4FCCA28DA093}" dt="2021-03-15T11:38:18.975" v="317" actId="164"/>
          <ac:picMkLst>
            <pc:docMk/>
            <pc:sldMk cId="2355491973" sldId="273"/>
            <ac:picMk id="9" creationId="{90AAB10C-81AF-4FF9-B0B1-FCA1B169B101}"/>
          </ac:picMkLst>
        </pc:picChg>
        <pc:picChg chg="add mod">
          <ac:chgData name="Ragnhild Halvorsrud" userId="917ea340-fd63-490f-a7db-68428d24cf32" providerId="ADAL" clId="{9B6050A4-F178-4018-9F62-4FCCA28DA093}" dt="2021-03-15T11:38:21.074" v="318" actId="164"/>
          <ac:picMkLst>
            <pc:docMk/>
            <pc:sldMk cId="2355491973" sldId="273"/>
            <ac:picMk id="10" creationId="{5AE49639-B6FD-4E0F-8F7C-CFCEC19F9B5C}"/>
          </ac:picMkLst>
        </pc:picChg>
        <pc:picChg chg="add mod">
          <ac:chgData name="Ragnhild Halvorsrud" userId="917ea340-fd63-490f-a7db-68428d24cf32" providerId="ADAL" clId="{9B6050A4-F178-4018-9F62-4FCCA28DA093}" dt="2021-03-15T11:38:10.050" v="313" actId="164"/>
          <ac:picMkLst>
            <pc:docMk/>
            <pc:sldMk cId="2355491973" sldId="273"/>
            <ac:picMk id="11" creationId="{83E21CF3-92C0-448A-A143-82B5958E3D9A}"/>
          </ac:picMkLst>
        </pc:picChg>
        <pc:picChg chg="add mod">
          <ac:chgData name="Ragnhild Halvorsrud" userId="917ea340-fd63-490f-a7db-68428d24cf32" providerId="ADAL" clId="{9B6050A4-F178-4018-9F62-4FCCA28DA093}" dt="2021-03-15T11:38:22.873" v="319" actId="164"/>
          <ac:picMkLst>
            <pc:docMk/>
            <pc:sldMk cId="2355491973" sldId="273"/>
            <ac:picMk id="12" creationId="{0A313513-4E1F-4192-A24C-F406982AD6F6}"/>
          </ac:picMkLst>
        </pc:picChg>
        <pc:picChg chg="add del mod">
          <ac:chgData name="Ragnhild Halvorsrud" userId="917ea340-fd63-490f-a7db-68428d24cf32" providerId="ADAL" clId="{9B6050A4-F178-4018-9F62-4FCCA28DA093}" dt="2021-03-15T11:32:37.259" v="251" actId="478"/>
          <ac:picMkLst>
            <pc:docMk/>
            <pc:sldMk cId="2355491973" sldId="273"/>
            <ac:picMk id="18" creationId="{F0426CFD-1F95-4482-9886-4AA9C3D0E19E}"/>
          </ac:picMkLst>
        </pc:picChg>
      </pc:sldChg>
      <pc:sldChg chg="addSp delSp modSp add del mod ord modClrScheme chgLayout modNotes">
        <pc:chgData name="Ragnhild Halvorsrud" userId="917ea340-fd63-490f-a7db-68428d24cf32" providerId="ADAL" clId="{9B6050A4-F178-4018-9F62-4FCCA28DA093}" dt="2021-03-22T11:45:09.373" v="33767" actId="2696"/>
        <pc:sldMkLst>
          <pc:docMk/>
          <pc:sldMk cId="2552505045" sldId="281"/>
        </pc:sldMkLst>
        <pc:spChg chg="add del mod">
          <ac:chgData name="Ragnhild Halvorsrud" userId="917ea340-fd63-490f-a7db-68428d24cf32" providerId="ADAL" clId="{9B6050A4-F178-4018-9F62-4FCCA28DA093}" dt="2021-03-20T18:40:32.020" v="31852" actId="6264"/>
          <ac:spMkLst>
            <pc:docMk/>
            <pc:sldMk cId="2552505045" sldId="281"/>
            <ac:spMk id="2" creationId="{7DEA728E-DEF8-4BDB-8851-D472581C808A}"/>
          </ac:spMkLst>
        </pc:spChg>
        <pc:spChg chg="mod">
          <ac:chgData name="Ragnhild Halvorsrud" userId="917ea340-fd63-490f-a7db-68428d24cf32" providerId="ADAL" clId="{9B6050A4-F178-4018-9F62-4FCCA28DA093}" dt="2021-03-21T13:00:07.273" v="33162" actId="790"/>
          <ac:spMkLst>
            <pc:docMk/>
            <pc:sldMk cId="2552505045" sldId="281"/>
            <ac:spMk id="3" creationId="{D0BC5B13-A2B3-4D7B-9242-EA626B1B90B9}"/>
          </ac:spMkLst>
        </pc:spChg>
        <pc:spChg chg="mod ord">
          <ac:chgData name="Ragnhild Halvorsrud" userId="917ea340-fd63-490f-a7db-68428d24cf32" providerId="ADAL" clId="{9B6050A4-F178-4018-9F62-4FCCA28DA093}" dt="2021-03-21T13:00:07.304" v="33194" actId="790"/>
          <ac:spMkLst>
            <pc:docMk/>
            <pc:sldMk cId="2552505045" sldId="281"/>
            <ac:spMk id="4" creationId="{A5AD358F-B658-46B3-9DA0-E0587C5CB6A5}"/>
          </ac:spMkLst>
        </pc:spChg>
        <pc:spChg chg="add mod ord">
          <ac:chgData name="Ragnhild Halvorsrud" userId="917ea340-fd63-490f-a7db-68428d24cf32" providerId="ADAL" clId="{9B6050A4-F178-4018-9F62-4FCCA28DA093}" dt="2021-03-21T13:01:58.618" v="33405" actId="27636"/>
          <ac:spMkLst>
            <pc:docMk/>
            <pc:sldMk cId="2552505045" sldId="281"/>
            <ac:spMk id="5" creationId="{F0050AD1-0E48-4962-BE3D-A9B2721982D3}"/>
          </ac:spMkLst>
        </pc:spChg>
        <pc:spChg chg="mod">
          <ac:chgData name="Ragnhild Halvorsrud" userId="917ea340-fd63-490f-a7db-68428d24cf32" providerId="ADAL" clId="{9B6050A4-F178-4018-9F62-4FCCA28DA093}" dt="2021-03-21T13:00:07.273" v="33163" actId="790"/>
          <ac:spMkLst>
            <pc:docMk/>
            <pc:sldMk cId="2552505045" sldId="281"/>
            <ac:spMk id="7" creationId="{D9B46F7E-2DC1-4C92-A456-35B76742FB77}"/>
          </ac:spMkLst>
        </pc:spChg>
        <pc:spChg chg="mod">
          <ac:chgData name="Ragnhild Halvorsrud" userId="917ea340-fd63-490f-a7db-68428d24cf32" providerId="ADAL" clId="{9B6050A4-F178-4018-9F62-4FCCA28DA093}" dt="2021-03-21T13:00:07.273" v="33164" actId="790"/>
          <ac:spMkLst>
            <pc:docMk/>
            <pc:sldMk cId="2552505045" sldId="281"/>
            <ac:spMk id="8" creationId="{6FDF91A1-84FB-4D95-AD87-5F6714765CAC}"/>
          </ac:spMkLst>
        </pc:spChg>
        <pc:spChg chg="mod">
          <ac:chgData name="Ragnhild Halvorsrud" userId="917ea340-fd63-490f-a7db-68428d24cf32" providerId="ADAL" clId="{9B6050A4-F178-4018-9F62-4FCCA28DA093}" dt="2021-03-21T13:00:07.273" v="33165" actId="790"/>
          <ac:spMkLst>
            <pc:docMk/>
            <pc:sldMk cId="2552505045" sldId="281"/>
            <ac:spMk id="9" creationId="{D2101471-E32F-42BC-9BF6-CD26E56E58BB}"/>
          </ac:spMkLst>
        </pc:spChg>
        <pc:spChg chg="mod">
          <ac:chgData name="Ragnhild Halvorsrud" userId="917ea340-fd63-490f-a7db-68428d24cf32" providerId="ADAL" clId="{9B6050A4-F178-4018-9F62-4FCCA28DA093}" dt="2021-03-21T13:00:07.273" v="33166" actId="790"/>
          <ac:spMkLst>
            <pc:docMk/>
            <pc:sldMk cId="2552505045" sldId="281"/>
            <ac:spMk id="22" creationId="{C3579565-5853-49A5-BA11-CBC71C9B4B04}"/>
          </ac:spMkLst>
        </pc:spChg>
        <pc:spChg chg="mod">
          <ac:chgData name="Ragnhild Halvorsrud" userId="917ea340-fd63-490f-a7db-68428d24cf32" providerId="ADAL" clId="{9B6050A4-F178-4018-9F62-4FCCA28DA093}" dt="2021-03-21T13:00:07.273" v="33167" actId="790"/>
          <ac:spMkLst>
            <pc:docMk/>
            <pc:sldMk cId="2552505045" sldId="281"/>
            <ac:spMk id="27" creationId="{5B425087-49DC-4423-BE9B-D8309488CFE2}"/>
          </ac:spMkLst>
        </pc:spChg>
        <pc:spChg chg="mod">
          <ac:chgData name="Ragnhild Halvorsrud" userId="917ea340-fd63-490f-a7db-68428d24cf32" providerId="ADAL" clId="{9B6050A4-F178-4018-9F62-4FCCA28DA093}" dt="2021-03-21T13:00:07.273" v="33168" actId="790"/>
          <ac:spMkLst>
            <pc:docMk/>
            <pc:sldMk cId="2552505045" sldId="281"/>
            <ac:spMk id="28" creationId="{FA994735-2EF3-492B-B4B4-6C9ED4479F15}"/>
          </ac:spMkLst>
        </pc:spChg>
        <pc:spChg chg="mod">
          <ac:chgData name="Ragnhild Halvorsrud" userId="917ea340-fd63-490f-a7db-68428d24cf32" providerId="ADAL" clId="{9B6050A4-F178-4018-9F62-4FCCA28DA093}" dt="2021-03-21T13:00:07.273" v="33169" actId="790"/>
          <ac:spMkLst>
            <pc:docMk/>
            <pc:sldMk cId="2552505045" sldId="281"/>
            <ac:spMk id="31" creationId="{38419820-DEA6-4981-880B-4163DB52C25D}"/>
          </ac:spMkLst>
        </pc:spChg>
        <pc:spChg chg="mod">
          <ac:chgData name="Ragnhild Halvorsrud" userId="917ea340-fd63-490f-a7db-68428d24cf32" providerId="ADAL" clId="{9B6050A4-F178-4018-9F62-4FCCA28DA093}" dt="2021-03-21T13:00:07.273" v="33170" actId="790"/>
          <ac:spMkLst>
            <pc:docMk/>
            <pc:sldMk cId="2552505045" sldId="281"/>
            <ac:spMk id="50" creationId="{4ACD524C-87F0-4187-9E86-E09AEE54FA8A}"/>
          </ac:spMkLst>
        </pc:spChg>
        <pc:spChg chg="mod">
          <ac:chgData name="Ragnhild Halvorsrud" userId="917ea340-fd63-490f-a7db-68428d24cf32" providerId="ADAL" clId="{9B6050A4-F178-4018-9F62-4FCCA28DA093}" dt="2021-03-21T13:00:07.288" v="33177" actId="790"/>
          <ac:spMkLst>
            <pc:docMk/>
            <pc:sldMk cId="2552505045" sldId="281"/>
            <ac:spMk id="51" creationId="{17C14E5F-2C00-406B-9F4F-5DFBA83DB679}"/>
          </ac:spMkLst>
        </pc:spChg>
        <pc:spChg chg="mod">
          <ac:chgData name="Ragnhild Halvorsrud" userId="917ea340-fd63-490f-a7db-68428d24cf32" providerId="ADAL" clId="{9B6050A4-F178-4018-9F62-4FCCA28DA093}" dt="2021-03-21T13:00:07.273" v="33171" actId="790"/>
          <ac:spMkLst>
            <pc:docMk/>
            <pc:sldMk cId="2552505045" sldId="281"/>
            <ac:spMk id="52" creationId="{272493E7-19EA-421D-BF1F-97258474406A}"/>
          </ac:spMkLst>
        </pc:spChg>
        <pc:spChg chg="mod">
          <ac:chgData name="Ragnhild Halvorsrud" userId="917ea340-fd63-490f-a7db-68428d24cf32" providerId="ADAL" clId="{9B6050A4-F178-4018-9F62-4FCCA28DA093}" dt="2021-03-21T13:00:07.288" v="33178" actId="790"/>
          <ac:spMkLst>
            <pc:docMk/>
            <pc:sldMk cId="2552505045" sldId="281"/>
            <ac:spMk id="54" creationId="{4B39C747-6D90-4B89-A2A0-92CBFD03A986}"/>
          </ac:spMkLst>
        </pc:spChg>
        <pc:spChg chg="mod">
          <ac:chgData name="Ragnhild Halvorsrud" userId="917ea340-fd63-490f-a7db-68428d24cf32" providerId="ADAL" clId="{9B6050A4-F178-4018-9F62-4FCCA28DA093}" dt="2021-03-21T13:00:07.288" v="33179" actId="790"/>
          <ac:spMkLst>
            <pc:docMk/>
            <pc:sldMk cId="2552505045" sldId="281"/>
            <ac:spMk id="55" creationId="{FAE8B618-29C8-46C9-B81E-CB850EC77AD8}"/>
          </ac:spMkLst>
        </pc:spChg>
        <pc:spChg chg="mod">
          <ac:chgData name="Ragnhild Halvorsrud" userId="917ea340-fd63-490f-a7db-68428d24cf32" providerId="ADAL" clId="{9B6050A4-F178-4018-9F62-4FCCA28DA093}" dt="2021-03-21T13:00:07.288" v="33180" actId="790"/>
          <ac:spMkLst>
            <pc:docMk/>
            <pc:sldMk cId="2552505045" sldId="281"/>
            <ac:spMk id="56" creationId="{E49A50AD-9B81-405F-93A0-091B72D3D491}"/>
          </ac:spMkLst>
        </pc:spChg>
        <pc:spChg chg="mod">
          <ac:chgData name="Ragnhild Halvorsrud" userId="917ea340-fd63-490f-a7db-68428d24cf32" providerId="ADAL" clId="{9B6050A4-F178-4018-9F62-4FCCA28DA093}" dt="2021-03-21T13:00:07.304" v="33196" actId="790"/>
          <ac:spMkLst>
            <pc:docMk/>
            <pc:sldMk cId="2552505045" sldId="281"/>
            <ac:spMk id="59" creationId="{CC9051D2-630E-4F5D-B73A-00853C235172}"/>
          </ac:spMkLst>
        </pc:spChg>
        <pc:spChg chg="mod">
          <ac:chgData name="Ragnhild Halvorsrud" userId="917ea340-fd63-490f-a7db-68428d24cf32" providerId="ADAL" clId="{9B6050A4-F178-4018-9F62-4FCCA28DA093}" dt="2021-03-21T13:00:07.273" v="33172" actId="790"/>
          <ac:spMkLst>
            <pc:docMk/>
            <pc:sldMk cId="2552505045" sldId="281"/>
            <ac:spMk id="60" creationId="{9F16591B-3359-42DA-A22A-C6F1F577BDF3}"/>
          </ac:spMkLst>
        </pc:spChg>
        <pc:spChg chg="mod">
          <ac:chgData name="Ragnhild Halvorsrud" userId="917ea340-fd63-490f-a7db-68428d24cf32" providerId="ADAL" clId="{9B6050A4-F178-4018-9F62-4FCCA28DA093}" dt="2021-03-21T13:00:07.288" v="33181" actId="790"/>
          <ac:spMkLst>
            <pc:docMk/>
            <pc:sldMk cId="2552505045" sldId="281"/>
            <ac:spMk id="62" creationId="{D1E9E7DB-8D92-4F30-B365-0367EE67EF75}"/>
          </ac:spMkLst>
        </pc:spChg>
        <pc:spChg chg="mod">
          <ac:chgData name="Ragnhild Halvorsrud" userId="917ea340-fd63-490f-a7db-68428d24cf32" providerId="ADAL" clId="{9B6050A4-F178-4018-9F62-4FCCA28DA093}" dt="2021-03-21T13:00:07.288" v="33182" actId="790"/>
          <ac:spMkLst>
            <pc:docMk/>
            <pc:sldMk cId="2552505045" sldId="281"/>
            <ac:spMk id="63" creationId="{05EAC739-141F-4ABB-9B72-2A5901193C72}"/>
          </ac:spMkLst>
        </pc:spChg>
        <pc:spChg chg="mod">
          <ac:chgData name="Ragnhild Halvorsrud" userId="917ea340-fd63-490f-a7db-68428d24cf32" providerId="ADAL" clId="{9B6050A4-F178-4018-9F62-4FCCA28DA093}" dt="2021-03-21T13:00:07.288" v="33183" actId="790"/>
          <ac:spMkLst>
            <pc:docMk/>
            <pc:sldMk cId="2552505045" sldId="281"/>
            <ac:spMk id="64" creationId="{40BB2E51-3186-49EC-A981-A0CC4605A6E3}"/>
          </ac:spMkLst>
        </pc:spChg>
        <pc:spChg chg="mod">
          <ac:chgData name="Ragnhild Halvorsrud" userId="917ea340-fd63-490f-a7db-68428d24cf32" providerId="ADAL" clId="{9B6050A4-F178-4018-9F62-4FCCA28DA093}" dt="2021-03-21T13:00:07.273" v="33173" actId="790"/>
          <ac:spMkLst>
            <pc:docMk/>
            <pc:sldMk cId="2552505045" sldId="281"/>
            <ac:spMk id="66" creationId="{0192F098-3E5D-4200-AE52-0B416A13CAF7}"/>
          </ac:spMkLst>
        </pc:spChg>
        <pc:spChg chg="mod">
          <ac:chgData name="Ragnhild Halvorsrud" userId="917ea340-fd63-490f-a7db-68428d24cf32" providerId="ADAL" clId="{9B6050A4-F178-4018-9F62-4FCCA28DA093}" dt="2021-03-21T13:00:07.288" v="33184" actId="790"/>
          <ac:spMkLst>
            <pc:docMk/>
            <pc:sldMk cId="2552505045" sldId="281"/>
            <ac:spMk id="69" creationId="{4ADA08F4-A06B-408E-98C3-C3D54DE60236}"/>
          </ac:spMkLst>
        </pc:spChg>
        <pc:spChg chg="mod">
          <ac:chgData name="Ragnhild Halvorsrud" userId="917ea340-fd63-490f-a7db-68428d24cf32" providerId="ADAL" clId="{9B6050A4-F178-4018-9F62-4FCCA28DA093}" dt="2021-03-21T13:00:07.288" v="33185" actId="790"/>
          <ac:spMkLst>
            <pc:docMk/>
            <pc:sldMk cId="2552505045" sldId="281"/>
            <ac:spMk id="72" creationId="{106C96B9-C531-4D19-B68A-185E98795511}"/>
          </ac:spMkLst>
        </pc:spChg>
        <pc:spChg chg="mod">
          <ac:chgData name="Ragnhild Halvorsrud" userId="917ea340-fd63-490f-a7db-68428d24cf32" providerId="ADAL" clId="{9B6050A4-F178-4018-9F62-4FCCA28DA093}" dt="2021-03-21T13:00:07.288" v="33186" actId="790"/>
          <ac:spMkLst>
            <pc:docMk/>
            <pc:sldMk cId="2552505045" sldId="281"/>
            <ac:spMk id="73" creationId="{9D04522A-4444-4D45-8855-5C8BC4932763}"/>
          </ac:spMkLst>
        </pc:spChg>
        <pc:spChg chg="mod">
          <ac:chgData name="Ragnhild Halvorsrud" userId="917ea340-fd63-490f-a7db-68428d24cf32" providerId="ADAL" clId="{9B6050A4-F178-4018-9F62-4FCCA28DA093}" dt="2021-03-21T13:00:07.288" v="33187" actId="790"/>
          <ac:spMkLst>
            <pc:docMk/>
            <pc:sldMk cId="2552505045" sldId="281"/>
            <ac:spMk id="74" creationId="{21109452-6C93-441E-AF8D-7C5AA95DB0FB}"/>
          </ac:spMkLst>
        </pc:spChg>
        <pc:spChg chg="mod">
          <ac:chgData name="Ragnhild Halvorsrud" userId="917ea340-fd63-490f-a7db-68428d24cf32" providerId="ADAL" clId="{9B6050A4-F178-4018-9F62-4FCCA28DA093}" dt="2021-03-21T13:00:07.273" v="33174" actId="790"/>
          <ac:spMkLst>
            <pc:docMk/>
            <pc:sldMk cId="2552505045" sldId="281"/>
            <ac:spMk id="75" creationId="{76DE7D31-8EBA-4134-A1BC-9BA058F493C5}"/>
          </ac:spMkLst>
        </pc:spChg>
        <pc:spChg chg="mod">
          <ac:chgData name="Ragnhild Halvorsrud" userId="917ea340-fd63-490f-a7db-68428d24cf32" providerId="ADAL" clId="{9B6050A4-F178-4018-9F62-4FCCA28DA093}" dt="2021-03-21T13:00:07.288" v="33188" actId="790"/>
          <ac:spMkLst>
            <pc:docMk/>
            <pc:sldMk cId="2552505045" sldId="281"/>
            <ac:spMk id="78" creationId="{E9C89CFD-355C-4EBB-A4E8-363864D12D09}"/>
          </ac:spMkLst>
        </pc:spChg>
        <pc:spChg chg="mod">
          <ac:chgData name="Ragnhild Halvorsrud" userId="917ea340-fd63-490f-a7db-68428d24cf32" providerId="ADAL" clId="{9B6050A4-F178-4018-9F62-4FCCA28DA093}" dt="2021-03-21T13:00:07.288" v="33189" actId="790"/>
          <ac:spMkLst>
            <pc:docMk/>
            <pc:sldMk cId="2552505045" sldId="281"/>
            <ac:spMk id="81" creationId="{67B20070-7FFB-40B7-A02C-BCB9DAEDE91F}"/>
          </ac:spMkLst>
        </pc:spChg>
        <pc:spChg chg="mod">
          <ac:chgData name="Ragnhild Halvorsrud" userId="917ea340-fd63-490f-a7db-68428d24cf32" providerId="ADAL" clId="{9B6050A4-F178-4018-9F62-4FCCA28DA093}" dt="2021-03-21T13:00:07.273" v="33175" actId="790"/>
          <ac:spMkLst>
            <pc:docMk/>
            <pc:sldMk cId="2552505045" sldId="281"/>
            <ac:spMk id="82" creationId="{8E5D22A0-5D45-4F1B-959D-7B938C1862BB}"/>
          </ac:spMkLst>
        </pc:spChg>
        <pc:spChg chg="mod">
          <ac:chgData name="Ragnhild Halvorsrud" userId="917ea340-fd63-490f-a7db-68428d24cf32" providerId="ADAL" clId="{9B6050A4-F178-4018-9F62-4FCCA28DA093}" dt="2021-03-21T13:00:07.288" v="33176" actId="790"/>
          <ac:spMkLst>
            <pc:docMk/>
            <pc:sldMk cId="2552505045" sldId="281"/>
            <ac:spMk id="84" creationId="{8A562FE2-8EF5-4738-BE78-08FEC3435E18}"/>
          </ac:spMkLst>
        </pc:spChg>
        <pc:spChg chg="mod">
          <ac:chgData name="Ragnhild Halvorsrud" userId="917ea340-fd63-490f-a7db-68428d24cf32" providerId="ADAL" clId="{9B6050A4-F178-4018-9F62-4FCCA28DA093}" dt="2021-03-21T13:00:07.288" v="33190" actId="790"/>
          <ac:spMkLst>
            <pc:docMk/>
            <pc:sldMk cId="2552505045" sldId="281"/>
            <ac:spMk id="85" creationId="{7C9F1782-5122-4985-84D2-7DBB66BDC893}"/>
          </ac:spMkLst>
        </pc:spChg>
        <pc:spChg chg="mod">
          <ac:chgData name="Ragnhild Halvorsrud" userId="917ea340-fd63-490f-a7db-68428d24cf32" providerId="ADAL" clId="{9B6050A4-F178-4018-9F62-4FCCA28DA093}" dt="2021-03-21T13:00:07.288" v="33191" actId="790"/>
          <ac:spMkLst>
            <pc:docMk/>
            <pc:sldMk cId="2552505045" sldId="281"/>
            <ac:spMk id="90" creationId="{5E13BD64-8D73-4A6A-A617-0DB11C05E025}"/>
          </ac:spMkLst>
        </pc:spChg>
        <pc:spChg chg="mod">
          <ac:chgData name="Ragnhild Halvorsrud" userId="917ea340-fd63-490f-a7db-68428d24cf32" providerId="ADAL" clId="{9B6050A4-F178-4018-9F62-4FCCA28DA093}" dt="2021-03-21T13:00:07.288" v="33192" actId="790"/>
          <ac:spMkLst>
            <pc:docMk/>
            <pc:sldMk cId="2552505045" sldId="281"/>
            <ac:spMk id="95" creationId="{00066B1F-E940-4A38-AF6E-F4FE2C697535}"/>
          </ac:spMkLst>
        </pc:spChg>
        <pc:spChg chg="mod">
          <ac:chgData name="Ragnhild Halvorsrud" userId="917ea340-fd63-490f-a7db-68428d24cf32" providerId="ADAL" clId="{9B6050A4-F178-4018-9F62-4FCCA28DA093}" dt="2021-03-21T13:00:07.304" v="33193" actId="790"/>
          <ac:spMkLst>
            <pc:docMk/>
            <pc:sldMk cId="2552505045" sldId="281"/>
            <ac:spMk id="96" creationId="{E3E97071-574D-4E6C-BB12-69F1529B1457}"/>
          </ac:spMkLst>
        </pc:spChg>
        <pc:picChg chg="mod">
          <ac:chgData name="Ragnhild Halvorsrud" userId="917ea340-fd63-490f-a7db-68428d24cf32" providerId="ADAL" clId="{9B6050A4-F178-4018-9F62-4FCCA28DA093}" dt="2021-03-21T12:58:16.860" v="32023" actId="1035"/>
          <ac:picMkLst>
            <pc:docMk/>
            <pc:sldMk cId="2552505045" sldId="281"/>
            <ac:picMk id="13" creationId="{B38922C6-83EB-4611-8159-836BD81DAE0E}"/>
          </ac:picMkLst>
        </pc:picChg>
        <pc:picChg chg="mod">
          <ac:chgData name="Ragnhild Halvorsrud" userId="917ea340-fd63-490f-a7db-68428d24cf32" providerId="ADAL" clId="{9B6050A4-F178-4018-9F62-4FCCA28DA093}" dt="2021-03-21T12:58:16.860" v="32023" actId="1035"/>
          <ac:picMkLst>
            <pc:docMk/>
            <pc:sldMk cId="2552505045" sldId="281"/>
            <ac:picMk id="14" creationId="{CD1E709C-AC0B-4136-8EB9-7E0AF06CD7BB}"/>
          </ac:picMkLst>
        </pc:picChg>
        <pc:picChg chg="mod">
          <ac:chgData name="Ragnhild Halvorsrud" userId="917ea340-fd63-490f-a7db-68428d24cf32" providerId="ADAL" clId="{9B6050A4-F178-4018-9F62-4FCCA28DA093}" dt="2021-03-21T12:58:16.860" v="32023" actId="1035"/>
          <ac:picMkLst>
            <pc:docMk/>
            <pc:sldMk cId="2552505045" sldId="281"/>
            <ac:picMk id="48" creationId="{33514E91-F28A-439B-98A6-073CEC695C76}"/>
          </ac:picMkLst>
        </pc:picChg>
        <pc:picChg chg="mod">
          <ac:chgData name="Ragnhild Halvorsrud" userId="917ea340-fd63-490f-a7db-68428d24cf32" providerId="ADAL" clId="{9B6050A4-F178-4018-9F62-4FCCA28DA093}" dt="2021-03-21T12:58:16.860" v="32023" actId="1035"/>
          <ac:picMkLst>
            <pc:docMk/>
            <pc:sldMk cId="2552505045" sldId="281"/>
            <ac:picMk id="49" creationId="{4E0C32D9-D99D-486C-87FA-682423F7125A}"/>
          </ac:picMkLst>
        </pc:picChg>
        <pc:picChg chg="mod">
          <ac:chgData name="Ragnhild Halvorsrud" userId="917ea340-fd63-490f-a7db-68428d24cf32" providerId="ADAL" clId="{9B6050A4-F178-4018-9F62-4FCCA28DA093}" dt="2021-03-21T12:58:16.860" v="32023" actId="1035"/>
          <ac:picMkLst>
            <pc:docMk/>
            <pc:sldMk cId="2552505045" sldId="281"/>
            <ac:picMk id="58" creationId="{C56AFFD7-C896-4D99-8A2A-EE01D46FE443}"/>
          </ac:picMkLst>
        </pc:picChg>
        <pc:picChg chg="mod">
          <ac:chgData name="Ragnhild Halvorsrud" userId="917ea340-fd63-490f-a7db-68428d24cf32" providerId="ADAL" clId="{9B6050A4-F178-4018-9F62-4FCCA28DA093}" dt="2021-03-21T12:58:16.860" v="32023" actId="1035"/>
          <ac:picMkLst>
            <pc:docMk/>
            <pc:sldMk cId="2552505045" sldId="281"/>
            <ac:picMk id="61" creationId="{A607658C-817A-4091-80CC-7ABA799B123A}"/>
          </ac:picMkLst>
        </pc:picChg>
        <pc:picChg chg="mod">
          <ac:chgData name="Ragnhild Halvorsrud" userId="917ea340-fd63-490f-a7db-68428d24cf32" providerId="ADAL" clId="{9B6050A4-F178-4018-9F62-4FCCA28DA093}" dt="2021-03-21T12:58:16.860" v="32023" actId="1035"/>
          <ac:picMkLst>
            <pc:docMk/>
            <pc:sldMk cId="2552505045" sldId="281"/>
            <ac:picMk id="70" creationId="{731D5449-E250-407D-9556-3C6102C67F87}"/>
          </ac:picMkLst>
        </pc:picChg>
        <pc:picChg chg="mod">
          <ac:chgData name="Ragnhild Halvorsrud" userId="917ea340-fd63-490f-a7db-68428d24cf32" providerId="ADAL" clId="{9B6050A4-F178-4018-9F62-4FCCA28DA093}" dt="2021-03-21T12:58:16.860" v="32023" actId="1035"/>
          <ac:picMkLst>
            <pc:docMk/>
            <pc:sldMk cId="2552505045" sldId="281"/>
            <ac:picMk id="71" creationId="{88B349B0-EF2F-4E01-9864-19F9A099F797}"/>
          </ac:picMkLst>
        </pc:picChg>
        <pc:cxnChg chg="mod">
          <ac:chgData name="Ragnhild Halvorsrud" userId="917ea340-fd63-490f-a7db-68428d24cf32" providerId="ADAL" clId="{9B6050A4-F178-4018-9F62-4FCCA28DA093}" dt="2021-03-21T12:58:16.860" v="32023" actId="1035"/>
          <ac:cxnSpMkLst>
            <pc:docMk/>
            <pc:sldMk cId="2552505045" sldId="281"/>
            <ac:cxnSpMk id="6" creationId="{53FBA630-414D-448C-BF16-783C69BCF9D8}"/>
          </ac:cxnSpMkLst>
        </pc:cxnChg>
        <pc:cxnChg chg="mod">
          <ac:chgData name="Ragnhild Halvorsrud" userId="917ea340-fd63-490f-a7db-68428d24cf32" providerId="ADAL" clId="{9B6050A4-F178-4018-9F62-4FCCA28DA093}" dt="2021-03-21T12:58:16.860" v="32023" actId="1035"/>
          <ac:cxnSpMkLst>
            <pc:docMk/>
            <pc:sldMk cId="2552505045" sldId="281"/>
            <ac:cxnSpMk id="12" creationId="{A8034D8B-0F13-4CF4-8FBD-0532D1998983}"/>
          </ac:cxnSpMkLst>
        </pc:cxnChg>
        <pc:cxnChg chg="mod">
          <ac:chgData name="Ragnhild Halvorsrud" userId="917ea340-fd63-490f-a7db-68428d24cf32" providerId="ADAL" clId="{9B6050A4-F178-4018-9F62-4FCCA28DA093}" dt="2021-03-21T12:58:16.860" v="32023" actId="1035"/>
          <ac:cxnSpMkLst>
            <pc:docMk/>
            <pc:sldMk cId="2552505045" sldId="281"/>
            <ac:cxnSpMk id="53" creationId="{185F4840-B5A3-45AE-85D5-3B8A5BA6CD5B}"/>
          </ac:cxnSpMkLst>
        </pc:cxnChg>
        <pc:cxnChg chg="mod">
          <ac:chgData name="Ragnhild Halvorsrud" userId="917ea340-fd63-490f-a7db-68428d24cf32" providerId="ADAL" clId="{9B6050A4-F178-4018-9F62-4FCCA28DA093}" dt="2021-03-21T12:58:16.860" v="32023" actId="1035"/>
          <ac:cxnSpMkLst>
            <pc:docMk/>
            <pc:sldMk cId="2552505045" sldId="281"/>
            <ac:cxnSpMk id="57" creationId="{12DDB0F8-759B-4CCA-80BD-8A1AF9F08F79}"/>
          </ac:cxnSpMkLst>
        </pc:cxnChg>
        <pc:cxnChg chg="mod">
          <ac:chgData name="Ragnhild Halvorsrud" userId="917ea340-fd63-490f-a7db-68428d24cf32" providerId="ADAL" clId="{9B6050A4-F178-4018-9F62-4FCCA28DA093}" dt="2021-03-21T12:58:16.860" v="32023" actId="1035"/>
          <ac:cxnSpMkLst>
            <pc:docMk/>
            <pc:sldMk cId="2552505045" sldId="281"/>
            <ac:cxnSpMk id="65" creationId="{C97550CE-0DD3-46EA-874A-1785E26951CA}"/>
          </ac:cxnSpMkLst>
        </pc:cxnChg>
        <pc:cxnChg chg="mod">
          <ac:chgData name="Ragnhild Halvorsrud" userId="917ea340-fd63-490f-a7db-68428d24cf32" providerId="ADAL" clId="{9B6050A4-F178-4018-9F62-4FCCA28DA093}" dt="2021-03-21T12:58:16.860" v="32023" actId="1035"/>
          <ac:cxnSpMkLst>
            <pc:docMk/>
            <pc:sldMk cId="2552505045" sldId="281"/>
            <ac:cxnSpMk id="67" creationId="{146452C1-32DA-421A-830C-8AC4C6E1BC31}"/>
          </ac:cxnSpMkLst>
        </pc:cxnChg>
        <pc:cxnChg chg="mod">
          <ac:chgData name="Ragnhild Halvorsrud" userId="917ea340-fd63-490f-a7db-68428d24cf32" providerId="ADAL" clId="{9B6050A4-F178-4018-9F62-4FCCA28DA093}" dt="2021-03-21T12:58:16.860" v="32023" actId="1035"/>
          <ac:cxnSpMkLst>
            <pc:docMk/>
            <pc:sldMk cId="2552505045" sldId="281"/>
            <ac:cxnSpMk id="68" creationId="{0720720B-9488-4B54-9906-8E2468B57193}"/>
          </ac:cxnSpMkLst>
        </pc:cxnChg>
        <pc:cxnChg chg="mod">
          <ac:chgData name="Ragnhild Halvorsrud" userId="917ea340-fd63-490f-a7db-68428d24cf32" providerId="ADAL" clId="{9B6050A4-F178-4018-9F62-4FCCA28DA093}" dt="2021-03-21T12:58:16.860" v="32023" actId="1035"/>
          <ac:cxnSpMkLst>
            <pc:docMk/>
            <pc:sldMk cId="2552505045" sldId="281"/>
            <ac:cxnSpMk id="76" creationId="{A95E9198-7F47-42C1-9B08-E4C5FBAA994E}"/>
          </ac:cxnSpMkLst>
        </pc:cxnChg>
        <pc:cxnChg chg="mod">
          <ac:chgData name="Ragnhild Halvorsrud" userId="917ea340-fd63-490f-a7db-68428d24cf32" providerId="ADAL" clId="{9B6050A4-F178-4018-9F62-4FCCA28DA093}" dt="2021-03-21T12:58:16.860" v="32023" actId="1035"/>
          <ac:cxnSpMkLst>
            <pc:docMk/>
            <pc:sldMk cId="2552505045" sldId="281"/>
            <ac:cxnSpMk id="77" creationId="{DA8F6661-C4D9-481F-BC24-FE2364A6864E}"/>
          </ac:cxnSpMkLst>
        </pc:cxnChg>
        <pc:cxnChg chg="mod">
          <ac:chgData name="Ragnhild Halvorsrud" userId="917ea340-fd63-490f-a7db-68428d24cf32" providerId="ADAL" clId="{9B6050A4-F178-4018-9F62-4FCCA28DA093}" dt="2021-03-21T12:58:16.860" v="32023" actId="1035"/>
          <ac:cxnSpMkLst>
            <pc:docMk/>
            <pc:sldMk cId="2552505045" sldId="281"/>
            <ac:cxnSpMk id="79" creationId="{36D824B5-2951-47A2-AC6A-0F751A2ADFF3}"/>
          </ac:cxnSpMkLst>
        </pc:cxnChg>
        <pc:cxnChg chg="mod">
          <ac:chgData name="Ragnhild Halvorsrud" userId="917ea340-fd63-490f-a7db-68428d24cf32" providerId="ADAL" clId="{9B6050A4-F178-4018-9F62-4FCCA28DA093}" dt="2021-03-21T12:58:16.860" v="32023" actId="1035"/>
          <ac:cxnSpMkLst>
            <pc:docMk/>
            <pc:sldMk cId="2552505045" sldId="281"/>
            <ac:cxnSpMk id="80" creationId="{F2CBE31E-C57F-4033-9DA0-41DAD1F7D2E6}"/>
          </ac:cxnSpMkLst>
        </pc:cxnChg>
        <pc:cxnChg chg="mod">
          <ac:chgData name="Ragnhild Halvorsrud" userId="917ea340-fd63-490f-a7db-68428d24cf32" providerId="ADAL" clId="{9B6050A4-F178-4018-9F62-4FCCA28DA093}" dt="2021-03-21T12:58:16.860" v="32023" actId="1035"/>
          <ac:cxnSpMkLst>
            <pc:docMk/>
            <pc:sldMk cId="2552505045" sldId="281"/>
            <ac:cxnSpMk id="83" creationId="{F23E90F7-B7B2-4596-B248-77A3EC98800B}"/>
          </ac:cxnSpMkLst>
        </pc:cxnChg>
        <pc:cxnChg chg="mod">
          <ac:chgData name="Ragnhild Halvorsrud" userId="917ea340-fd63-490f-a7db-68428d24cf32" providerId="ADAL" clId="{9B6050A4-F178-4018-9F62-4FCCA28DA093}" dt="2021-03-21T12:58:16.860" v="32023" actId="1035"/>
          <ac:cxnSpMkLst>
            <pc:docMk/>
            <pc:sldMk cId="2552505045" sldId="281"/>
            <ac:cxnSpMk id="89" creationId="{4B076D70-EFE5-49EA-9B9A-A97E54E7E599}"/>
          </ac:cxnSpMkLst>
        </pc:cxnChg>
        <pc:cxnChg chg="mod">
          <ac:chgData name="Ragnhild Halvorsrud" userId="917ea340-fd63-490f-a7db-68428d24cf32" providerId="ADAL" clId="{9B6050A4-F178-4018-9F62-4FCCA28DA093}" dt="2021-03-21T12:58:16.860" v="32023" actId="1035"/>
          <ac:cxnSpMkLst>
            <pc:docMk/>
            <pc:sldMk cId="2552505045" sldId="281"/>
            <ac:cxnSpMk id="94" creationId="{718F9A57-C878-4A90-A3AB-AEA03A949FBE}"/>
          </ac:cxnSpMkLst>
        </pc:cxnChg>
      </pc:sldChg>
      <pc:sldChg chg="modSp del mod modNotes">
        <pc:chgData name="Ragnhild Halvorsrud" userId="917ea340-fd63-490f-a7db-68428d24cf32" providerId="ADAL" clId="{9B6050A4-F178-4018-9F62-4FCCA28DA093}" dt="2021-03-19T17:11:07.451" v="28207" actId="47"/>
        <pc:sldMkLst>
          <pc:docMk/>
          <pc:sldMk cId="283604413" sldId="283"/>
        </pc:sldMkLst>
        <pc:spChg chg="mod">
          <ac:chgData name="Ragnhild Halvorsrud" userId="917ea340-fd63-490f-a7db-68428d24cf32" providerId="ADAL" clId="{9B6050A4-F178-4018-9F62-4FCCA28DA093}" dt="2021-03-19T15:11:40.459" v="27570" actId="790"/>
          <ac:spMkLst>
            <pc:docMk/>
            <pc:sldMk cId="283604413" sldId="283"/>
            <ac:spMk id="2" creationId="{61967500-53E4-4812-9685-202A83DC034B}"/>
          </ac:spMkLst>
        </pc:spChg>
        <pc:spChg chg="mod">
          <ac:chgData name="Ragnhild Halvorsrud" userId="917ea340-fd63-490f-a7db-68428d24cf32" providerId="ADAL" clId="{9B6050A4-F178-4018-9F62-4FCCA28DA093}" dt="2021-03-19T15:11:40.460" v="27571" actId="790"/>
          <ac:spMkLst>
            <pc:docMk/>
            <pc:sldMk cId="283604413" sldId="283"/>
            <ac:spMk id="3" creationId="{7AF1C4BC-5597-4B01-BA44-9E29630652CC}"/>
          </ac:spMkLst>
        </pc:spChg>
        <pc:spChg chg="mod">
          <ac:chgData name="Ragnhild Halvorsrud" userId="917ea340-fd63-490f-a7db-68428d24cf32" providerId="ADAL" clId="{9B6050A4-F178-4018-9F62-4FCCA28DA093}" dt="2021-03-19T15:11:40.460" v="27572" actId="790"/>
          <ac:spMkLst>
            <pc:docMk/>
            <pc:sldMk cId="283604413" sldId="283"/>
            <ac:spMk id="4" creationId="{7B22D87D-D24F-45DF-9AD0-5C381AAFE6BE}"/>
          </ac:spMkLst>
        </pc:spChg>
        <pc:spChg chg="mod">
          <ac:chgData name="Ragnhild Halvorsrud" userId="917ea340-fd63-490f-a7db-68428d24cf32" providerId="ADAL" clId="{9B6050A4-F178-4018-9F62-4FCCA28DA093}" dt="2021-03-19T15:11:40.461" v="27573" actId="790"/>
          <ac:spMkLst>
            <pc:docMk/>
            <pc:sldMk cId="283604413" sldId="283"/>
            <ac:spMk id="5" creationId="{7EE0C948-CCAF-4799-8E94-1834E824A542}"/>
          </ac:spMkLst>
        </pc:spChg>
        <pc:spChg chg="mod">
          <ac:chgData name="Ragnhild Halvorsrud" userId="917ea340-fd63-490f-a7db-68428d24cf32" providerId="ADAL" clId="{9B6050A4-F178-4018-9F62-4FCCA28DA093}" dt="2021-03-19T15:11:40.461" v="27574" actId="790"/>
          <ac:spMkLst>
            <pc:docMk/>
            <pc:sldMk cId="283604413" sldId="283"/>
            <ac:spMk id="6" creationId="{9EB64C2B-CF7F-4154-A04B-3EF87EE550E7}"/>
          </ac:spMkLst>
        </pc:spChg>
        <pc:spChg chg="mod">
          <ac:chgData name="Ragnhild Halvorsrud" userId="917ea340-fd63-490f-a7db-68428d24cf32" providerId="ADAL" clId="{9B6050A4-F178-4018-9F62-4FCCA28DA093}" dt="2021-03-19T15:11:40.462" v="27575"/>
          <ac:spMkLst>
            <pc:docMk/>
            <pc:sldMk cId="283604413" sldId="283"/>
            <ac:spMk id="7" creationId="{5034C9DA-A1DF-4987-B8D5-E8C8D603CA91}"/>
          </ac:spMkLst>
        </pc:spChg>
        <pc:spChg chg="mod">
          <ac:chgData name="Ragnhild Halvorsrud" userId="917ea340-fd63-490f-a7db-68428d24cf32" providerId="ADAL" clId="{9B6050A4-F178-4018-9F62-4FCCA28DA093}" dt="2021-03-19T15:11:40.463" v="27576"/>
          <ac:spMkLst>
            <pc:docMk/>
            <pc:sldMk cId="283604413" sldId="283"/>
            <ac:spMk id="8" creationId="{4F1C7029-38E2-4F50-AD8F-9EE92FF31C05}"/>
          </ac:spMkLst>
        </pc:spChg>
        <pc:spChg chg="mod">
          <ac:chgData name="Ragnhild Halvorsrud" userId="917ea340-fd63-490f-a7db-68428d24cf32" providerId="ADAL" clId="{9B6050A4-F178-4018-9F62-4FCCA28DA093}" dt="2021-03-19T15:11:40.463" v="27577"/>
          <ac:spMkLst>
            <pc:docMk/>
            <pc:sldMk cId="283604413" sldId="283"/>
            <ac:spMk id="9" creationId="{CB13C2CC-0702-4EE7-8A72-7A728EB2B9AC}"/>
          </ac:spMkLst>
        </pc:spChg>
        <pc:spChg chg="mod">
          <ac:chgData name="Ragnhild Halvorsrud" userId="917ea340-fd63-490f-a7db-68428d24cf32" providerId="ADAL" clId="{9B6050A4-F178-4018-9F62-4FCCA28DA093}" dt="2021-03-19T15:11:40.464" v="27578" actId="790"/>
          <ac:spMkLst>
            <pc:docMk/>
            <pc:sldMk cId="283604413" sldId="283"/>
            <ac:spMk id="13" creationId="{C7CF387C-1BD7-47D3-8116-9F34798B3507}"/>
          </ac:spMkLst>
        </pc:spChg>
        <pc:spChg chg="mod">
          <ac:chgData name="Ragnhild Halvorsrud" userId="917ea340-fd63-490f-a7db-68428d24cf32" providerId="ADAL" clId="{9B6050A4-F178-4018-9F62-4FCCA28DA093}" dt="2021-03-19T15:11:40.465" v="27579" actId="790"/>
          <ac:spMkLst>
            <pc:docMk/>
            <pc:sldMk cId="283604413" sldId="283"/>
            <ac:spMk id="14" creationId="{B98FC469-819D-428A-AEFD-87EBE7D23641}"/>
          </ac:spMkLst>
        </pc:spChg>
        <pc:spChg chg="mod">
          <ac:chgData name="Ragnhild Halvorsrud" userId="917ea340-fd63-490f-a7db-68428d24cf32" providerId="ADAL" clId="{9B6050A4-F178-4018-9F62-4FCCA28DA093}" dt="2021-03-19T15:11:40.466" v="27580" actId="790"/>
          <ac:spMkLst>
            <pc:docMk/>
            <pc:sldMk cId="283604413" sldId="283"/>
            <ac:spMk id="15" creationId="{CADAF4E4-C887-41BC-917A-9BFFACE314FF}"/>
          </ac:spMkLst>
        </pc:spChg>
        <pc:spChg chg="mod">
          <ac:chgData name="Ragnhild Halvorsrud" userId="917ea340-fd63-490f-a7db-68428d24cf32" providerId="ADAL" clId="{9B6050A4-F178-4018-9F62-4FCCA28DA093}" dt="2021-03-19T15:11:40.467" v="27581" actId="790"/>
          <ac:spMkLst>
            <pc:docMk/>
            <pc:sldMk cId="283604413" sldId="283"/>
            <ac:spMk id="16" creationId="{796F2013-AC03-427F-AD07-29DE7ACD39C1}"/>
          </ac:spMkLst>
        </pc:spChg>
        <pc:spChg chg="mod">
          <ac:chgData name="Ragnhild Halvorsrud" userId="917ea340-fd63-490f-a7db-68428d24cf32" providerId="ADAL" clId="{9B6050A4-F178-4018-9F62-4FCCA28DA093}" dt="2021-03-19T15:11:40.468" v="27582"/>
          <ac:spMkLst>
            <pc:docMk/>
            <pc:sldMk cId="283604413" sldId="283"/>
            <ac:spMk id="17" creationId="{12EEBA74-E2E0-42F0-A375-C90435260252}"/>
          </ac:spMkLst>
        </pc:spChg>
        <pc:spChg chg="mod">
          <ac:chgData name="Ragnhild Halvorsrud" userId="917ea340-fd63-490f-a7db-68428d24cf32" providerId="ADAL" clId="{9B6050A4-F178-4018-9F62-4FCCA28DA093}" dt="2021-03-19T15:11:40.469" v="27583" actId="790"/>
          <ac:spMkLst>
            <pc:docMk/>
            <pc:sldMk cId="283604413" sldId="283"/>
            <ac:spMk id="19" creationId="{19D55371-9C01-4747-A851-2D3AEE32FA72}"/>
          </ac:spMkLst>
        </pc:spChg>
        <pc:spChg chg="mod">
          <ac:chgData name="Ragnhild Halvorsrud" userId="917ea340-fd63-490f-a7db-68428d24cf32" providerId="ADAL" clId="{9B6050A4-F178-4018-9F62-4FCCA28DA093}" dt="2021-03-19T15:11:40.470" v="27584" actId="790"/>
          <ac:spMkLst>
            <pc:docMk/>
            <pc:sldMk cId="283604413" sldId="283"/>
            <ac:spMk id="21" creationId="{AEA1E669-7727-44C1-BF6E-F3E677E4F89F}"/>
          </ac:spMkLst>
        </pc:spChg>
        <pc:spChg chg="mod">
          <ac:chgData name="Ragnhild Halvorsrud" userId="917ea340-fd63-490f-a7db-68428d24cf32" providerId="ADAL" clId="{9B6050A4-F178-4018-9F62-4FCCA28DA093}" dt="2021-03-19T15:11:40.471" v="27585" actId="790"/>
          <ac:spMkLst>
            <pc:docMk/>
            <pc:sldMk cId="283604413" sldId="283"/>
            <ac:spMk id="22" creationId="{BEBA17B8-8BE9-4A88-BA0B-C65DAE107BFE}"/>
          </ac:spMkLst>
        </pc:spChg>
        <pc:spChg chg="mod">
          <ac:chgData name="Ragnhild Halvorsrud" userId="917ea340-fd63-490f-a7db-68428d24cf32" providerId="ADAL" clId="{9B6050A4-F178-4018-9F62-4FCCA28DA093}" dt="2021-03-19T15:11:40.472" v="27586" actId="790"/>
          <ac:spMkLst>
            <pc:docMk/>
            <pc:sldMk cId="283604413" sldId="283"/>
            <ac:spMk id="27" creationId="{7DDF3EF7-D9BE-42A8-B692-25263C4B8CDC}"/>
          </ac:spMkLst>
        </pc:spChg>
        <pc:spChg chg="mod">
          <ac:chgData name="Ragnhild Halvorsrud" userId="917ea340-fd63-490f-a7db-68428d24cf32" providerId="ADAL" clId="{9B6050A4-F178-4018-9F62-4FCCA28DA093}" dt="2021-03-19T15:11:40.473" v="27587" actId="790"/>
          <ac:spMkLst>
            <pc:docMk/>
            <pc:sldMk cId="283604413" sldId="283"/>
            <ac:spMk id="28" creationId="{312DEB8C-4D3F-49AC-B345-11398C557E32}"/>
          </ac:spMkLst>
        </pc:spChg>
        <pc:spChg chg="mod">
          <ac:chgData name="Ragnhild Halvorsrud" userId="917ea340-fd63-490f-a7db-68428d24cf32" providerId="ADAL" clId="{9B6050A4-F178-4018-9F62-4FCCA28DA093}" dt="2021-03-19T15:11:40.474" v="27588" actId="790"/>
          <ac:spMkLst>
            <pc:docMk/>
            <pc:sldMk cId="283604413" sldId="283"/>
            <ac:spMk id="32" creationId="{48B9D4A0-41ED-4AE3-BDB2-01A01C83B674}"/>
          </ac:spMkLst>
        </pc:spChg>
        <pc:spChg chg="mod">
          <ac:chgData name="Ragnhild Halvorsrud" userId="917ea340-fd63-490f-a7db-68428d24cf32" providerId="ADAL" clId="{9B6050A4-F178-4018-9F62-4FCCA28DA093}" dt="2021-03-19T15:11:40.475" v="27589" actId="790"/>
          <ac:spMkLst>
            <pc:docMk/>
            <pc:sldMk cId="283604413" sldId="283"/>
            <ac:spMk id="33" creationId="{1A228F3A-79BF-484F-B94E-1D9B359DFE3F}"/>
          </ac:spMkLst>
        </pc:spChg>
        <pc:spChg chg="mod">
          <ac:chgData name="Ragnhild Halvorsrud" userId="917ea340-fd63-490f-a7db-68428d24cf32" providerId="ADAL" clId="{9B6050A4-F178-4018-9F62-4FCCA28DA093}" dt="2021-03-19T15:11:40.476" v="27590" actId="790"/>
          <ac:spMkLst>
            <pc:docMk/>
            <pc:sldMk cId="283604413" sldId="283"/>
            <ac:spMk id="34" creationId="{198551FD-BE36-4909-8349-23CA26CBE7D9}"/>
          </ac:spMkLst>
        </pc:spChg>
        <pc:spChg chg="mod">
          <ac:chgData name="Ragnhild Halvorsrud" userId="917ea340-fd63-490f-a7db-68428d24cf32" providerId="ADAL" clId="{9B6050A4-F178-4018-9F62-4FCCA28DA093}" dt="2021-03-19T15:11:40.477" v="27591" actId="790"/>
          <ac:spMkLst>
            <pc:docMk/>
            <pc:sldMk cId="283604413" sldId="283"/>
            <ac:spMk id="38" creationId="{2E98F860-CC3F-41E4-A3E9-26453DB46A6B}"/>
          </ac:spMkLst>
        </pc:spChg>
        <pc:spChg chg="mod">
          <ac:chgData name="Ragnhild Halvorsrud" userId="917ea340-fd63-490f-a7db-68428d24cf32" providerId="ADAL" clId="{9B6050A4-F178-4018-9F62-4FCCA28DA093}" dt="2021-03-19T15:11:40.478" v="27592"/>
          <ac:spMkLst>
            <pc:docMk/>
            <pc:sldMk cId="283604413" sldId="283"/>
            <ac:spMk id="41" creationId="{7F8EB384-B3AB-4360-ABA5-ED3537E221A4}"/>
          </ac:spMkLst>
        </pc:spChg>
        <pc:spChg chg="mod">
          <ac:chgData name="Ragnhild Halvorsrud" userId="917ea340-fd63-490f-a7db-68428d24cf32" providerId="ADAL" clId="{9B6050A4-F178-4018-9F62-4FCCA28DA093}" dt="2021-03-19T15:11:40.479" v="27593" actId="790"/>
          <ac:spMkLst>
            <pc:docMk/>
            <pc:sldMk cId="283604413" sldId="283"/>
            <ac:spMk id="44" creationId="{D0FCD7F6-EA05-4B12-BB0C-2548DCCEAC49}"/>
          </ac:spMkLst>
        </pc:spChg>
        <pc:spChg chg="mod">
          <ac:chgData name="Ragnhild Halvorsrud" userId="917ea340-fd63-490f-a7db-68428d24cf32" providerId="ADAL" clId="{9B6050A4-F178-4018-9F62-4FCCA28DA093}" dt="2021-03-19T15:11:40.480" v="27594" actId="790"/>
          <ac:spMkLst>
            <pc:docMk/>
            <pc:sldMk cId="283604413" sldId="283"/>
            <ac:spMk id="46" creationId="{495458E8-1459-4A82-85D6-704D95CF401B}"/>
          </ac:spMkLst>
        </pc:spChg>
        <pc:spChg chg="mod">
          <ac:chgData name="Ragnhild Halvorsrud" userId="917ea340-fd63-490f-a7db-68428d24cf32" providerId="ADAL" clId="{9B6050A4-F178-4018-9F62-4FCCA28DA093}" dt="2021-03-19T15:11:40.481" v="27595" actId="790"/>
          <ac:spMkLst>
            <pc:docMk/>
            <pc:sldMk cId="283604413" sldId="283"/>
            <ac:spMk id="48" creationId="{7664FE6D-C01E-4048-8A55-DB69F498877A}"/>
          </ac:spMkLst>
        </pc:spChg>
        <pc:spChg chg="mod">
          <ac:chgData name="Ragnhild Halvorsrud" userId="917ea340-fd63-490f-a7db-68428d24cf32" providerId="ADAL" clId="{9B6050A4-F178-4018-9F62-4FCCA28DA093}" dt="2021-03-19T15:11:40.482" v="27596" actId="790"/>
          <ac:spMkLst>
            <pc:docMk/>
            <pc:sldMk cId="283604413" sldId="283"/>
            <ac:spMk id="50" creationId="{9161F0AF-0ECA-460F-894D-21441EDA1134}"/>
          </ac:spMkLst>
        </pc:spChg>
        <pc:spChg chg="mod">
          <ac:chgData name="Ragnhild Halvorsrud" userId="917ea340-fd63-490f-a7db-68428d24cf32" providerId="ADAL" clId="{9B6050A4-F178-4018-9F62-4FCCA28DA093}" dt="2021-03-19T15:11:40.483" v="27597" actId="790"/>
          <ac:spMkLst>
            <pc:docMk/>
            <pc:sldMk cId="283604413" sldId="283"/>
            <ac:spMk id="54" creationId="{5832A438-A3CD-47BD-B5E5-FB1D7C4D4E09}"/>
          </ac:spMkLst>
        </pc:spChg>
        <pc:spChg chg="mod">
          <ac:chgData name="Ragnhild Halvorsrud" userId="917ea340-fd63-490f-a7db-68428d24cf32" providerId="ADAL" clId="{9B6050A4-F178-4018-9F62-4FCCA28DA093}" dt="2021-03-19T15:11:40.484" v="27598"/>
          <ac:spMkLst>
            <pc:docMk/>
            <pc:sldMk cId="283604413" sldId="283"/>
            <ac:spMk id="55" creationId="{AF87ACAF-514B-47C6-A49D-9AFE8AFC334C}"/>
          </ac:spMkLst>
        </pc:spChg>
      </pc:sldChg>
      <pc:sldChg chg="modSp del mod modNotes">
        <pc:chgData name="Ragnhild Halvorsrud" userId="917ea340-fd63-490f-a7db-68428d24cf32" providerId="ADAL" clId="{9B6050A4-F178-4018-9F62-4FCCA28DA093}" dt="2021-03-19T17:15:22.695" v="28208" actId="47"/>
        <pc:sldMkLst>
          <pc:docMk/>
          <pc:sldMk cId="1775291750" sldId="308"/>
        </pc:sldMkLst>
        <pc:spChg chg="mod">
          <ac:chgData name="Ragnhild Halvorsrud" userId="917ea340-fd63-490f-a7db-68428d24cf32" providerId="ADAL" clId="{9B6050A4-F178-4018-9F62-4FCCA28DA093}" dt="2021-03-19T15:11:40.577" v="27717" actId="790"/>
          <ac:spMkLst>
            <pc:docMk/>
            <pc:sldMk cId="1775291750" sldId="308"/>
            <ac:spMk id="2" creationId="{445361DC-A873-4CF1-B885-893544BD23E6}"/>
          </ac:spMkLst>
        </pc:spChg>
        <pc:spChg chg="mod">
          <ac:chgData name="Ragnhild Halvorsrud" userId="917ea340-fd63-490f-a7db-68428d24cf32" providerId="ADAL" clId="{9B6050A4-F178-4018-9F62-4FCCA28DA093}" dt="2021-03-19T15:11:40.578" v="27718" actId="790"/>
          <ac:spMkLst>
            <pc:docMk/>
            <pc:sldMk cId="1775291750" sldId="308"/>
            <ac:spMk id="3" creationId="{A657D746-780B-4B2B-BAB5-EF31F7F3F2BE}"/>
          </ac:spMkLst>
        </pc:spChg>
        <pc:spChg chg="mod">
          <ac:chgData name="Ragnhild Halvorsrud" userId="917ea340-fd63-490f-a7db-68428d24cf32" providerId="ADAL" clId="{9B6050A4-F178-4018-9F62-4FCCA28DA093}" dt="2021-03-19T15:11:40.582" v="27719" actId="790"/>
          <ac:spMkLst>
            <pc:docMk/>
            <pc:sldMk cId="1775291750" sldId="308"/>
            <ac:spMk id="142" creationId="{4726E1CE-ED03-42E6-B229-76253DEB1620}"/>
          </ac:spMkLst>
        </pc:spChg>
        <pc:spChg chg="mod">
          <ac:chgData name="Ragnhild Halvorsrud" userId="917ea340-fd63-490f-a7db-68428d24cf32" providerId="ADAL" clId="{9B6050A4-F178-4018-9F62-4FCCA28DA093}" dt="2021-03-19T15:11:40.582" v="27720" actId="790"/>
          <ac:spMkLst>
            <pc:docMk/>
            <pc:sldMk cId="1775291750" sldId="308"/>
            <ac:spMk id="143" creationId="{BDA40E7D-DD8B-40C8-9DE2-9EF24C29CE57}"/>
          </ac:spMkLst>
        </pc:spChg>
        <pc:spChg chg="mod">
          <ac:chgData name="Ragnhild Halvorsrud" userId="917ea340-fd63-490f-a7db-68428d24cf32" providerId="ADAL" clId="{9B6050A4-F178-4018-9F62-4FCCA28DA093}" dt="2021-03-19T15:11:40.583" v="27721" actId="790"/>
          <ac:spMkLst>
            <pc:docMk/>
            <pc:sldMk cId="1775291750" sldId="308"/>
            <ac:spMk id="144" creationId="{244DEFF9-3020-4005-9E7C-106FCF7645B1}"/>
          </ac:spMkLst>
        </pc:spChg>
        <pc:spChg chg="mod">
          <ac:chgData name="Ragnhild Halvorsrud" userId="917ea340-fd63-490f-a7db-68428d24cf32" providerId="ADAL" clId="{9B6050A4-F178-4018-9F62-4FCCA28DA093}" dt="2021-03-19T15:11:40.584" v="27722" actId="790"/>
          <ac:spMkLst>
            <pc:docMk/>
            <pc:sldMk cId="1775291750" sldId="308"/>
            <ac:spMk id="145" creationId="{A68A2C18-FF7D-4A80-812B-647AB6CDB534}"/>
          </ac:spMkLst>
        </pc:spChg>
        <pc:spChg chg="mod">
          <ac:chgData name="Ragnhild Halvorsrud" userId="917ea340-fd63-490f-a7db-68428d24cf32" providerId="ADAL" clId="{9B6050A4-F178-4018-9F62-4FCCA28DA093}" dt="2021-03-19T15:11:40.585" v="27723" actId="790"/>
          <ac:spMkLst>
            <pc:docMk/>
            <pc:sldMk cId="1775291750" sldId="308"/>
            <ac:spMk id="146" creationId="{D4D8F8D2-1F3A-4E7B-9099-80558A556854}"/>
          </ac:spMkLst>
        </pc:spChg>
        <pc:spChg chg="mod">
          <ac:chgData name="Ragnhild Halvorsrud" userId="917ea340-fd63-490f-a7db-68428d24cf32" providerId="ADAL" clId="{9B6050A4-F178-4018-9F62-4FCCA28DA093}" dt="2021-03-19T15:11:40.585" v="27724" actId="790"/>
          <ac:spMkLst>
            <pc:docMk/>
            <pc:sldMk cId="1775291750" sldId="308"/>
            <ac:spMk id="147" creationId="{A46804A7-FDA2-4320-9384-E3DD6DFBCFD5}"/>
          </ac:spMkLst>
        </pc:spChg>
        <pc:spChg chg="mod">
          <ac:chgData name="Ragnhild Halvorsrud" userId="917ea340-fd63-490f-a7db-68428d24cf32" providerId="ADAL" clId="{9B6050A4-F178-4018-9F62-4FCCA28DA093}" dt="2021-03-19T15:11:40.586" v="27725" actId="790"/>
          <ac:spMkLst>
            <pc:docMk/>
            <pc:sldMk cId="1775291750" sldId="308"/>
            <ac:spMk id="148" creationId="{9845FEE3-F7D4-4D9F-8E55-DCFEA66B07B0}"/>
          </ac:spMkLst>
        </pc:spChg>
        <pc:spChg chg="mod">
          <ac:chgData name="Ragnhild Halvorsrud" userId="917ea340-fd63-490f-a7db-68428d24cf32" providerId="ADAL" clId="{9B6050A4-F178-4018-9F62-4FCCA28DA093}" dt="2021-03-19T15:11:40.587" v="27726" actId="790"/>
          <ac:spMkLst>
            <pc:docMk/>
            <pc:sldMk cId="1775291750" sldId="308"/>
            <ac:spMk id="149" creationId="{7360609C-BB95-4ADE-B085-69AE30126854}"/>
          </ac:spMkLst>
        </pc:spChg>
        <pc:spChg chg="mod">
          <ac:chgData name="Ragnhild Halvorsrud" userId="917ea340-fd63-490f-a7db-68428d24cf32" providerId="ADAL" clId="{9B6050A4-F178-4018-9F62-4FCCA28DA093}" dt="2021-03-19T15:11:40.588" v="27727" actId="790"/>
          <ac:spMkLst>
            <pc:docMk/>
            <pc:sldMk cId="1775291750" sldId="308"/>
            <ac:spMk id="155" creationId="{E721DA30-D984-4F08-B32F-B888A0661E44}"/>
          </ac:spMkLst>
        </pc:spChg>
        <pc:spChg chg="mod">
          <ac:chgData name="Ragnhild Halvorsrud" userId="917ea340-fd63-490f-a7db-68428d24cf32" providerId="ADAL" clId="{9B6050A4-F178-4018-9F62-4FCCA28DA093}" dt="2021-03-19T15:11:40.588" v="27728" actId="790"/>
          <ac:spMkLst>
            <pc:docMk/>
            <pc:sldMk cId="1775291750" sldId="308"/>
            <ac:spMk id="156" creationId="{8787CECD-877A-40E5-B6BA-C1BF3DF5AB0F}"/>
          </ac:spMkLst>
        </pc:spChg>
      </pc:sldChg>
      <pc:sldChg chg="addSp delSp modSp add del mod chgLayout modNotes">
        <pc:chgData name="Ragnhild Halvorsrud" userId="917ea340-fd63-490f-a7db-68428d24cf32" providerId="ADAL" clId="{9B6050A4-F178-4018-9F62-4FCCA28DA093}" dt="2021-03-21T16:03:36.965" v="33412" actId="47"/>
        <pc:sldMkLst>
          <pc:docMk/>
          <pc:sldMk cId="261842133" sldId="324"/>
        </pc:sldMkLst>
        <pc:spChg chg="mod ord">
          <ac:chgData name="Ragnhild Halvorsrud" userId="917ea340-fd63-490f-a7db-68428d24cf32" providerId="ADAL" clId="{9B6050A4-F178-4018-9F62-4FCCA28DA093}" dt="2021-03-21T13:00:07.241" v="33138" actId="790"/>
          <ac:spMkLst>
            <pc:docMk/>
            <pc:sldMk cId="261842133" sldId="324"/>
            <ac:spMk id="2" creationId="{DA93C4BE-5E27-46F9-B4B5-B31A61970ECC}"/>
          </ac:spMkLst>
        </pc:spChg>
        <pc:spChg chg="mod ord">
          <ac:chgData name="Ragnhild Halvorsrud" userId="917ea340-fd63-490f-a7db-68428d24cf32" providerId="ADAL" clId="{9B6050A4-F178-4018-9F62-4FCCA28DA093}" dt="2021-03-21T13:00:07.241" v="33139" actId="790"/>
          <ac:spMkLst>
            <pc:docMk/>
            <pc:sldMk cId="261842133" sldId="324"/>
            <ac:spMk id="3" creationId="{1ACFC2A2-5AEE-4B2A-B5EE-FA12AF84328D}"/>
          </ac:spMkLst>
        </pc:spChg>
        <pc:spChg chg="mod">
          <ac:chgData name="Ragnhild Halvorsrud" userId="917ea340-fd63-490f-a7db-68428d24cf32" providerId="ADAL" clId="{9B6050A4-F178-4018-9F62-4FCCA28DA093}" dt="2021-03-19T17:19:30.694" v="28213" actId="790"/>
          <ac:spMkLst>
            <pc:docMk/>
            <pc:sldMk cId="261842133" sldId="324"/>
            <ac:spMk id="5" creationId="{F9C6F4FF-9F6A-4EFF-AD7D-673D52FD2557}"/>
          </ac:spMkLst>
        </pc:spChg>
        <pc:spChg chg="mod">
          <ac:chgData name="Ragnhild Halvorsrud" userId="917ea340-fd63-490f-a7db-68428d24cf32" providerId="ADAL" clId="{9B6050A4-F178-4018-9F62-4FCCA28DA093}" dt="2021-03-19T17:19:30.695" v="28214" actId="790"/>
          <ac:spMkLst>
            <pc:docMk/>
            <pc:sldMk cId="261842133" sldId="324"/>
            <ac:spMk id="6" creationId="{BE2F9744-55D7-45B6-A661-F4E4695185E1}"/>
          </ac:spMkLst>
        </pc:spChg>
        <pc:spChg chg="mod">
          <ac:chgData name="Ragnhild Halvorsrud" userId="917ea340-fd63-490f-a7db-68428d24cf32" providerId="ADAL" clId="{9B6050A4-F178-4018-9F62-4FCCA28DA093}" dt="2021-03-19T17:19:30.695" v="28215" actId="790"/>
          <ac:spMkLst>
            <pc:docMk/>
            <pc:sldMk cId="261842133" sldId="324"/>
            <ac:spMk id="7" creationId="{05F8D8CD-8A86-4A4C-85F9-614DBB8ECE9C}"/>
          </ac:spMkLst>
        </pc:spChg>
        <pc:spChg chg="del mod">
          <ac:chgData name="Ragnhild Halvorsrud" userId="917ea340-fd63-490f-a7db-68428d24cf32" providerId="ADAL" clId="{9B6050A4-F178-4018-9F62-4FCCA28DA093}" dt="2021-03-19T17:19:48.721" v="28232" actId="478"/>
          <ac:spMkLst>
            <pc:docMk/>
            <pc:sldMk cId="261842133" sldId="324"/>
            <ac:spMk id="8" creationId="{8546DC7F-AAEE-485A-8F45-F1B0A9266017}"/>
          </ac:spMkLst>
        </pc:spChg>
        <pc:spChg chg="del mod">
          <ac:chgData name="Ragnhild Halvorsrud" userId="917ea340-fd63-490f-a7db-68428d24cf32" providerId="ADAL" clId="{9B6050A4-F178-4018-9F62-4FCCA28DA093}" dt="2021-03-19T17:19:48.721" v="28232" actId="478"/>
          <ac:spMkLst>
            <pc:docMk/>
            <pc:sldMk cId="261842133" sldId="324"/>
            <ac:spMk id="9" creationId="{88DDC4D1-717B-4BC6-88D3-DC900A8BB279}"/>
          </ac:spMkLst>
        </pc:spChg>
        <pc:spChg chg="del mod">
          <ac:chgData name="Ragnhild Halvorsrud" userId="917ea340-fd63-490f-a7db-68428d24cf32" providerId="ADAL" clId="{9B6050A4-F178-4018-9F62-4FCCA28DA093}" dt="2021-03-19T17:19:48.721" v="28232" actId="478"/>
          <ac:spMkLst>
            <pc:docMk/>
            <pc:sldMk cId="261842133" sldId="324"/>
            <ac:spMk id="10" creationId="{7F23FC39-9F4D-4826-8E6C-7206BF31FAC2}"/>
          </ac:spMkLst>
        </pc:spChg>
        <pc:spChg chg="del mod">
          <ac:chgData name="Ragnhild Halvorsrud" userId="917ea340-fd63-490f-a7db-68428d24cf32" providerId="ADAL" clId="{9B6050A4-F178-4018-9F62-4FCCA28DA093}" dt="2021-03-19T17:19:48.721" v="28232" actId="478"/>
          <ac:spMkLst>
            <pc:docMk/>
            <pc:sldMk cId="261842133" sldId="324"/>
            <ac:spMk id="11" creationId="{02260A96-B2A9-4539-B48C-37ABC9F1B3E0}"/>
          </ac:spMkLst>
        </pc:spChg>
        <pc:spChg chg="del mod">
          <ac:chgData name="Ragnhild Halvorsrud" userId="917ea340-fd63-490f-a7db-68428d24cf32" providerId="ADAL" clId="{9B6050A4-F178-4018-9F62-4FCCA28DA093}" dt="2021-03-19T17:19:48.721" v="28232" actId="478"/>
          <ac:spMkLst>
            <pc:docMk/>
            <pc:sldMk cId="261842133" sldId="324"/>
            <ac:spMk id="12" creationId="{DCB5C178-396B-42F0-AE4B-2B0D81CC057D}"/>
          </ac:spMkLst>
        </pc:spChg>
        <pc:spChg chg="del mod">
          <ac:chgData name="Ragnhild Halvorsrud" userId="917ea340-fd63-490f-a7db-68428d24cf32" providerId="ADAL" clId="{9B6050A4-F178-4018-9F62-4FCCA28DA093}" dt="2021-03-19T17:19:48.721" v="28232" actId="478"/>
          <ac:spMkLst>
            <pc:docMk/>
            <pc:sldMk cId="261842133" sldId="324"/>
            <ac:spMk id="13" creationId="{CD778116-041D-4E23-9A2C-D6771ACAB734}"/>
          </ac:spMkLst>
        </pc:spChg>
        <pc:spChg chg="del mod">
          <ac:chgData name="Ragnhild Halvorsrud" userId="917ea340-fd63-490f-a7db-68428d24cf32" providerId="ADAL" clId="{9B6050A4-F178-4018-9F62-4FCCA28DA093}" dt="2021-03-19T17:19:48.721" v="28232" actId="478"/>
          <ac:spMkLst>
            <pc:docMk/>
            <pc:sldMk cId="261842133" sldId="324"/>
            <ac:spMk id="14" creationId="{15D7E1FC-679C-42F1-A2C2-121DE95AEB9C}"/>
          </ac:spMkLst>
        </pc:spChg>
        <pc:spChg chg="mod">
          <ac:chgData name="Ragnhild Halvorsrud" userId="917ea340-fd63-490f-a7db-68428d24cf32" providerId="ADAL" clId="{9B6050A4-F178-4018-9F62-4FCCA28DA093}" dt="2021-03-21T13:00:07.241" v="33140" actId="790"/>
          <ac:spMkLst>
            <pc:docMk/>
            <pc:sldMk cId="261842133" sldId="324"/>
            <ac:spMk id="18" creationId="{0A610FF7-F05D-42DC-9FFA-8DF463435F73}"/>
          </ac:spMkLst>
        </pc:spChg>
        <pc:spChg chg="mod">
          <ac:chgData name="Ragnhild Halvorsrud" userId="917ea340-fd63-490f-a7db-68428d24cf32" providerId="ADAL" clId="{9B6050A4-F178-4018-9F62-4FCCA28DA093}" dt="2021-03-21T13:00:07.241" v="33141" actId="790"/>
          <ac:spMkLst>
            <pc:docMk/>
            <pc:sldMk cId="261842133" sldId="324"/>
            <ac:spMk id="19" creationId="{1A8C293B-A20A-4CAA-9DE4-0B370B134A7F}"/>
          </ac:spMkLst>
        </pc:spChg>
        <pc:spChg chg="mod">
          <ac:chgData name="Ragnhild Halvorsrud" userId="917ea340-fd63-490f-a7db-68428d24cf32" providerId="ADAL" clId="{9B6050A4-F178-4018-9F62-4FCCA28DA093}" dt="2021-03-21T13:00:07.241" v="33142" actId="790"/>
          <ac:spMkLst>
            <pc:docMk/>
            <pc:sldMk cId="261842133" sldId="324"/>
            <ac:spMk id="20" creationId="{D6953E4C-5064-4CF0-A99E-8CB6869E9671}"/>
          </ac:spMkLst>
        </pc:spChg>
        <pc:spChg chg="del mod">
          <ac:chgData name="Ragnhild Halvorsrud" userId="917ea340-fd63-490f-a7db-68428d24cf32" providerId="ADAL" clId="{9B6050A4-F178-4018-9F62-4FCCA28DA093}" dt="2021-03-19T17:19:45.537" v="28231" actId="478"/>
          <ac:spMkLst>
            <pc:docMk/>
            <pc:sldMk cId="261842133" sldId="324"/>
            <ac:spMk id="25" creationId="{251DE3CB-4EB8-4FFF-B437-A1343477E070}"/>
          </ac:spMkLst>
        </pc:spChg>
        <pc:spChg chg="mod">
          <ac:chgData name="Ragnhild Halvorsrud" userId="917ea340-fd63-490f-a7db-68428d24cf32" providerId="ADAL" clId="{9B6050A4-F178-4018-9F62-4FCCA28DA093}" dt="2021-03-21T13:00:07.241" v="33143" actId="790"/>
          <ac:spMkLst>
            <pc:docMk/>
            <pc:sldMk cId="261842133" sldId="324"/>
            <ac:spMk id="27" creationId="{FC12709A-762D-4E4D-A8CF-B0BAEE68BAF2}"/>
          </ac:spMkLst>
        </pc:spChg>
        <pc:spChg chg="add del mod">
          <ac:chgData name="Ragnhild Halvorsrud" userId="917ea340-fd63-490f-a7db-68428d24cf32" providerId="ADAL" clId="{9B6050A4-F178-4018-9F62-4FCCA28DA093}" dt="2021-03-19T17:19:36.350" v="28230" actId="6264"/>
          <ac:spMkLst>
            <pc:docMk/>
            <pc:sldMk cId="261842133" sldId="324"/>
            <ac:spMk id="29" creationId="{C817CA3C-C564-440E-806F-C3C86C272253}"/>
          </ac:spMkLst>
        </pc:spChg>
        <pc:spChg chg="add del mod">
          <ac:chgData name="Ragnhild Halvorsrud" userId="917ea340-fd63-490f-a7db-68428d24cf32" providerId="ADAL" clId="{9B6050A4-F178-4018-9F62-4FCCA28DA093}" dt="2021-03-19T17:19:36.350" v="28230" actId="6264"/>
          <ac:spMkLst>
            <pc:docMk/>
            <pc:sldMk cId="261842133" sldId="324"/>
            <ac:spMk id="30" creationId="{CE987567-D5EF-4F60-882E-85F69F86F95E}"/>
          </ac:spMkLst>
        </pc:spChg>
        <pc:grpChg chg="del">
          <ac:chgData name="Ragnhild Halvorsrud" userId="917ea340-fd63-490f-a7db-68428d24cf32" providerId="ADAL" clId="{9B6050A4-F178-4018-9F62-4FCCA28DA093}" dt="2021-03-19T17:19:48.721" v="28232" actId="478"/>
          <ac:grpSpMkLst>
            <pc:docMk/>
            <pc:sldMk cId="261842133" sldId="324"/>
            <ac:grpSpMk id="4" creationId="{E44A11B2-EA58-4395-8B43-495C9523C498}"/>
          </ac:grpSpMkLst>
        </pc:grpChg>
        <pc:picChg chg="mod">
          <ac:chgData name="Ragnhild Halvorsrud" userId="917ea340-fd63-490f-a7db-68428d24cf32" providerId="ADAL" clId="{9B6050A4-F178-4018-9F62-4FCCA28DA093}" dt="2021-03-19T17:23:31.862" v="28303" actId="465"/>
          <ac:picMkLst>
            <pc:docMk/>
            <pc:sldMk cId="261842133" sldId="324"/>
            <ac:picMk id="15" creationId="{E53A7D65-8D80-423B-8FDE-66594F1000B5}"/>
          </ac:picMkLst>
        </pc:picChg>
        <pc:picChg chg="mod">
          <ac:chgData name="Ragnhild Halvorsrud" userId="917ea340-fd63-490f-a7db-68428d24cf32" providerId="ADAL" clId="{9B6050A4-F178-4018-9F62-4FCCA28DA093}" dt="2021-03-19T17:22:33.859" v="28268" actId="1076"/>
          <ac:picMkLst>
            <pc:docMk/>
            <pc:sldMk cId="261842133" sldId="324"/>
            <ac:picMk id="16" creationId="{C2F912FF-EF3A-4B3A-B4C8-F6662CDE0474}"/>
          </ac:picMkLst>
        </pc:picChg>
        <pc:picChg chg="mod">
          <ac:chgData name="Ragnhild Halvorsrud" userId="917ea340-fd63-490f-a7db-68428d24cf32" providerId="ADAL" clId="{9B6050A4-F178-4018-9F62-4FCCA28DA093}" dt="2021-03-19T17:23:22.179" v="28301" actId="1076"/>
          <ac:picMkLst>
            <pc:docMk/>
            <pc:sldMk cId="261842133" sldId="324"/>
            <ac:picMk id="17" creationId="{F1BC3457-87BD-415C-BA8F-B4815E6D75DA}"/>
          </ac:picMkLst>
        </pc:picChg>
        <pc:picChg chg="del">
          <ac:chgData name="Ragnhild Halvorsrud" userId="917ea340-fd63-490f-a7db-68428d24cf32" providerId="ADAL" clId="{9B6050A4-F178-4018-9F62-4FCCA28DA093}" dt="2021-03-19T17:19:45.537" v="28231" actId="478"/>
          <ac:picMkLst>
            <pc:docMk/>
            <pc:sldMk cId="261842133" sldId="324"/>
            <ac:picMk id="24" creationId="{427D1EA9-6386-4878-99D8-EA60B11BE679}"/>
          </ac:picMkLst>
        </pc:picChg>
        <pc:picChg chg="mod">
          <ac:chgData name="Ragnhild Halvorsrud" userId="917ea340-fd63-490f-a7db-68428d24cf32" providerId="ADAL" clId="{9B6050A4-F178-4018-9F62-4FCCA28DA093}" dt="2021-03-19T17:23:31.862" v="28303" actId="465"/>
          <ac:picMkLst>
            <pc:docMk/>
            <pc:sldMk cId="261842133" sldId="324"/>
            <ac:picMk id="28" creationId="{4B4E8E2D-CFC5-4DEE-8108-2A31FA814EE3}"/>
          </ac:picMkLst>
        </pc:picChg>
        <pc:cxnChg chg="del mod">
          <ac:chgData name="Ragnhild Halvorsrud" userId="917ea340-fd63-490f-a7db-68428d24cf32" providerId="ADAL" clId="{9B6050A4-F178-4018-9F62-4FCCA28DA093}" dt="2021-03-19T17:24:54.639" v="28316" actId="478"/>
          <ac:cxnSpMkLst>
            <pc:docMk/>
            <pc:sldMk cId="261842133" sldId="324"/>
            <ac:cxnSpMk id="21" creationId="{DF72705D-747B-40A6-8359-EAEBF327529D}"/>
          </ac:cxnSpMkLst>
        </pc:cxnChg>
        <pc:cxnChg chg="del mod">
          <ac:chgData name="Ragnhild Halvorsrud" userId="917ea340-fd63-490f-a7db-68428d24cf32" providerId="ADAL" clId="{9B6050A4-F178-4018-9F62-4FCCA28DA093}" dt="2021-03-19T17:24:56.238" v="28317" actId="478"/>
          <ac:cxnSpMkLst>
            <pc:docMk/>
            <pc:sldMk cId="261842133" sldId="324"/>
            <ac:cxnSpMk id="22" creationId="{EC8FAC1A-5A07-4F19-93A7-6F92DBB4DD04}"/>
          </ac:cxnSpMkLst>
        </pc:cxnChg>
        <pc:cxnChg chg="del">
          <ac:chgData name="Ragnhild Halvorsrud" userId="917ea340-fd63-490f-a7db-68428d24cf32" providerId="ADAL" clId="{9B6050A4-F178-4018-9F62-4FCCA28DA093}" dt="2021-03-19T17:19:45.537" v="28231" actId="478"/>
          <ac:cxnSpMkLst>
            <pc:docMk/>
            <pc:sldMk cId="261842133" sldId="324"/>
            <ac:cxnSpMk id="23" creationId="{BBFA6D53-CE08-42CF-B3C0-AB5A2F66F481}"/>
          </ac:cxnSpMkLst>
        </pc:cxnChg>
        <pc:cxnChg chg="del mod">
          <ac:chgData name="Ragnhild Halvorsrud" userId="917ea340-fd63-490f-a7db-68428d24cf32" providerId="ADAL" clId="{9B6050A4-F178-4018-9F62-4FCCA28DA093}" dt="2021-03-19T17:24:53.351" v="28315" actId="478"/>
          <ac:cxnSpMkLst>
            <pc:docMk/>
            <pc:sldMk cId="261842133" sldId="324"/>
            <ac:cxnSpMk id="26" creationId="{53E4B1F3-02ED-4878-9CB3-1AA8B04FAC72}"/>
          </ac:cxnSpMkLst>
        </pc:cxnChg>
      </pc:sldChg>
      <pc:sldChg chg="delSp modSp add del mod ord modShow modNotes">
        <pc:chgData name="Ragnhild Halvorsrud" userId="917ea340-fd63-490f-a7db-68428d24cf32" providerId="ADAL" clId="{9B6050A4-F178-4018-9F62-4FCCA28DA093}" dt="2021-03-23T10:05:04.003" v="33771" actId="47"/>
        <pc:sldMkLst>
          <pc:docMk/>
          <pc:sldMk cId="2416284616" sldId="377"/>
        </pc:sldMkLst>
        <pc:spChg chg="mod">
          <ac:chgData name="Ragnhild Halvorsrud" userId="917ea340-fd63-490f-a7db-68428d24cf32" providerId="ADAL" clId="{9B6050A4-F178-4018-9F62-4FCCA28DA093}" dt="2021-03-21T13:00:06.627" v="32501" actId="790"/>
          <ac:spMkLst>
            <pc:docMk/>
            <pc:sldMk cId="2416284616" sldId="377"/>
            <ac:spMk id="2" creationId="{00000000-0000-0000-0000-000000000000}"/>
          </ac:spMkLst>
        </pc:spChg>
        <pc:spChg chg="del mod">
          <ac:chgData name="Ragnhild Halvorsrud" userId="917ea340-fd63-490f-a7db-68428d24cf32" providerId="ADAL" clId="{9B6050A4-F178-4018-9F62-4FCCA28DA093}" dt="2021-03-18T08:56:39.760" v="15988" actId="478"/>
          <ac:spMkLst>
            <pc:docMk/>
            <pc:sldMk cId="2416284616" sldId="377"/>
            <ac:spMk id="3" creationId="{22955A52-4B22-46D7-9D07-662A2BAE4BE5}"/>
          </ac:spMkLst>
        </pc:spChg>
        <pc:spChg chg="mod">
          <ac:chgData name="Ragnhild Halvorsrud" userId="917ea340-fd63-490f-a7db-68428d24cf32" providerId="ADAL" clId="{9B6050A4-F178-4018-9F62-4FCCA28DA093}" dt="2021-03-21T13:00:06.627" v="32502" actId="790"/>
          <ac:spMkLst>
            <pc:docMk/>
            <pc:sldMk cId="2416284616" sldId="377"/>
            <ac:spMk id="20" creationId="{3BDC3710-3C47-4467-8292-2DA730BC221A}"/>
          </ac:spMkLst>
        </pc:spChg>
        <pc:spChg chg="mod">
          <ac:chgData name="Ragnhild Halvorsrud" userId="917ea340-fd63-490f-a7db-68428d24cf32" providerId="ADAL" clId="{9B6050A4-F178-4018-9F62-4FCCA28DA093}" dt="2021-03-21T13:00:06.627" v="32503" actId="790"/>
          <ac:spMkLst>
            <pc:docMk/>
            <pc:sldMk cId="2416284616" sldId="377"/>
            <ac:spMk id="21" creationId="{72C776B2-E4C3-402C-8B0E-C180BD2FD6CB}"/>
          </ac:spMkLst>
        </pc:spChg>
        <pc:spChg chg="mod">
          <ac:chgData name="Ragnhild Halvorsrud" userId="917ea340-fd63-490f-a7db-68428d24cf32" providerId="ADAL" clId="{9B6050A4-F178-4018-9F62-4FCCA28DA093}" dt="2021-03-21T13:00:06.627" v="32504" actId="790"/>
          <ac:spMkLst>
            <pc:docMk/>
            <pc:sldMk cId="2416284616" sldId="377"/>
            <ac:spMk id="22" creationId="{45C0B19F-266B-4450-8024-0051EA922735}"/>
          </ac:spMkLst>
        </pc:spChg>
        <pc:spChg chg="mod">
          <ac:chgData name="Ragnhild Halvorsrud" userId="917ea340-fd63-490f-a7db-68428d24cf32" providerId="ADAL" clId="{9B6050A4-F178-4018-9F62-4FCCA28DA093}" dt="2021-03-21T13:00:06.627" v="32505" actId="790"/>
          <ac:spMkLst>
            <pc:docMk/>
            <pc:sldMk cId="2416284616" sldId="377"/>
            <ac:spMk id="23" creationId="{2D9DB81C-D603-4FBA-9848-96CE4B5F0032}"/>
          </ac:spMkLst>
        </pc:spChg>
        <pc:spChg chg="mod">
          <ac:chgData name="Ragnhild Halvorsrud" userId="917ea340-fd63-490f-a7db-68428d24cf32" providerId="ADAL" clId="{9B6050A4-F178-4018-9F62-4FCCA28DA093}" dt="2021-03-21T13:00:06.627" v="32506" actId="790"/>
          <ac:spMkLst>
            <pc:docMk/>
            <pc:sldMk cId="2416284616" sldId="377"/>
            <ac:spMk id="24" creationId="{1E33716D-A1D2-4797-ACAC-504631823060}"/>
          </ac:spMkLst>
        </pc:spChg>
        <pc:picChg chg="mod modCrop">
          <ac:chgData name="Ragnhild Halvorsrud" userId="917ea340-fd63-490f-a7db-68428d24cf32" providerId="ADAL" clId="{9B6050A4-F178-4018-9F62-4FCCA28DA093}" dt="2021-03-18T09:00:43.421" v="16026" actId="1076"/>
          <ac:picMkLst>
            <pc:docMk/>
            <pc:sldMk cId="2416284616" sldId="377"/>
            <ac:picMk id="4" creationId="{00000000-0000-0000-0000-000000000000}"/>
          </ac:picMkLst>
        </pc:picChg>
        <pc:picChg chg="mod">
          <ac:chgData name="Ragnhild Halvorsrud" userId="917ea340-fd63-490f-a7db-68428d24cf32" providerId="ADAL" clId="{9B6050A4-F178-4018-9F62-4FCCA28DA093}" dt="2021-03-18T09:00:59.020" v="16051" actId="1038"/>
          <ac:picMkLst>
            <pc:docMk/>
            <pc:sldMk cId="2416284616" sldId="377"/>
            <ac:picMk id="15" creationId="{AC14AB0F-61B2-4DB6-965F-0F6E85E4686E}"/>
          </ac:picMkLst>
        </pc:picChg>
        <pc:picChg chg="mod">
          <ac:chgData name="Ragnhild Halvorsrud" userId="917ea340-fd63-490f-a7db-68428d24cf32" providerId="ADAL" clId="{9B6050A4-F178-4018-9F62-4FCCA28DA093}" dt="2021-03-18T09:00:59.020" v="16051" actId="1038"/>
          <ac:picMkLst>
            <pc:docMk/>
            <pc:sldMk cId="2416284616" sldId="377"/>
            <ac:picMk id="16" creationId="{A0E2309F-BC4F-463B-9EA2-5D079D855EF2}"/>
          </ac:picMkLst>
        </pc:picChg>
        <pc:picChg chg="mod">
          <ac:chgData name="Ragnhild Halvorsrud" userId="917ea340-fd63-490f-a7db-68428d24cf32" providerId="ADAL" clId="{9B6050A4-F178-4018-9F62-4FCCA28DA093}" dt="2021-03-18T09:00:59.020" v="16051" actId="1038"/>
          <ac:picMkLst>
            <pc:docMk/>
            <pc:sldMk cId="2416284616" sldId="377"/>
            <ac:picMk id="17" creationId="{61FB8742-C5F4-411B-A624-7246B1509FC0}"/>
          </ac:picMkLst>
        </pc:picChg>
        <pc:picChg chg="mod">
          <ac:chgData name="Ragnhild Halvorsrud" userId="917ea340-fd63-490f-a7db-68428d24cf32" providerId="ADAL" clId="{9B6050A4-F178-4018-9F62-4FCCA28DA093}" dt="2021-03-18T09:00:59.020" v="16051" actId="1038"/>
          <ac:picMkLst>
            <pc:docMk/>
            <pc:sldMk cId="2416284616" sldId="377"/>
            <ac:picMk id="18" creationId="{BBAAB6D9-DC55-4B65-9346-DFA586BCDF07}"/>
          </ac:picMkLst>
        </pc:picChg>
        <pc:picChg chg="mod">
          <ac:chgData name="Ragnhild Halvorsrud" userId="917ea340-fd63-490f-a7db-68428d24cf32" providerId="ADAL" clId="{9B6050A4-F178-4018-9F62-4FCCA28DA093}" dt="2021-03-18T09:00:59.020" v="16051" actId="1038"/>
          <ac:picMkLst>
            <pc:docMk/>
            <pc:sldMk cId="2416284616" sldId="377"/>
            <ac:picMk id="19" creationId="{9F84D988-A691-4CD8-A97C-F78E8867297F}"/>
          </ac:picMkLst>
        </pc:picChg>
      </pc:sldChg>
      <pc:sldChg chg="addSp delSp modSp mod modAnim modNotes">
        <pc:chgData name="Ragnhild Halvorsrud" userId="917ea340-fd63-490f-a7db-68428d24cf32" providerId="ADAL" clId="{9B6050A4-F178-4018-9F62-4FCCA28DA093}" dt="2021-03-26T14:53:34.045" v="40538" actId="478"/>
        <pc:sldMkLst>
          <pc:docMk/>
          <pc:sldMk cId="454487130" sldId="405"/>
        </pc:sldMkLst>
        <pc:spChg chg="mod">
          <ac:chgData name="Ragnhild Halvorsrud" userId="917ea340-fd63-490f-a7db-68428d24cf32" providerId="ADAL" clId="{9B6050A4-F178-4018-9F62-4FCCA28DA093}" dt="2021-03-25T13:12:42.413" v="37928" actId="790"/>
          <ac:spMkLst>
            <pc:docMk/>
            <pc:sldMk cId="454487130" sldId="405"/>
            <ac:spMk id="2" creationId="{00000000-0000-0000-0000-000000000000}"/>
          </ac:spMkLst>
        </pc:spChg>
        <pc:spChg chg="mod">
          <ac:chgData name="Ragnhild Halvorsrud" userId="917ea340-fd63-490f-a7db-68428d24cf32" providerId="ADAL" clId="{9B6050A4-F178-4018-9F62-4FCCA28DA093}" dt="2021-03-26T14:01:17.400" v="39616" actId="207"/>
          <ac:spMkLst>
            <pc:docMk/>
            <pc:sldMk cId="454487130" sldId="405"/>
            <ac:spMk id="4" creationId="{252B2DBF-22C1-478A-9BE2-9E352F43BF6E}"/>
          </ac:spMkLst>
        </pc:spChg>
        <pc:spChg chg="mod">
          <ac:chgData name="Ragnhild Halvorsrud" userId="917ea340-fd63-490f-a7db-68428d24cf32" providerId="ADAL" clId="{9B6050A4-F178-4018-9F62-4FCCA28DA093}" dt="2021-03-25T13:12:42.421" v="37933" actId="790"/>
          <ac:spMkLst>
            <pc:docMk/>
            <pc:sldMk cId="454487130" sldId="405"/>
            <ac:spMk id="14" creationId="{0DBF1A7D-509C-42AD-B373-D6C99DB9ECC4}"/>
          </ac:spMkLst>
        </pc:spChg>
        <pc:spChg chg="mod">
          <ac:chgData name="Ragnhild Halvorsrud" userId="917ea340-fd63-490f-a7db-68428d24cf32" providerId="ADAL" clId="{9B6050A4-F178-4018-9F62-4FCCA28DA093}" dt="2021-03-25T13:12:42.422" v="37934" actId="790"/>
          <ac:spMkLst>
            <pc:docMk/>
            <pc:sldMk cId="454487130" sldId="405"/>
            <ac:spMk id="15" creationId="{D4CC7754-3A62-4CDB-A6E3-058724B4F3DC}"/>
          </ac:spMkLst>
        </pc:spChg>
        <pc:spChg chg="add del mod">
          <ac:chgData name="Ragnhild Halvorsrud" userId="917ea340-fd63-490f-a7db-68428d24cf32" providerId="ADAL" clId="{9B6050A4-F178-4018-9F62-4FCCA28DA093}" dt="2021-03-26T14:53:34.045" v="40538" actId="478"/>
          <ac:spMkLst>
            <pc:docMk/>
            <pc:sldMk cId="454487130" sldId="405"/>
            <ac:spMk id="16" creationId="{7E461A67-4E7C-4EA1-9A49-93FF263D2267}"/>
          </ac:spMkLst>
        </pc:spChg>
        <pc:spChg chg="mod">
          <ac:chgData name="Ragnhild Halvorsrud" userId="917ea340-fd63-490f-a7db-68428d24cf32" providerId="ADAL" clId="{9B6050A4-F178-4018-9F62-4FCCA28DA093}" dt="2021-03-26T14:01:17.400" v="39616" actId="207"/>
          <ac:spMkLst>
            <pc:docMk/>
            <pc:sldMk cId="454487130" sldId="405"/>
            <ac:spMk id="18" creationId="{95996554-E312-4F71-829A-1F10877C29EA}"/>
          </ac:spMkLst>
        </pc:spChg>
        <pc:spChg chg="mod topLvl">
          <ac:chgData name="Ragnhild Halvorsrud" userId="917ea340-fd63-490f-a7db-68428d24cf32" providerId="ADAL" clId="{9B6050A4-F178-4018-9F62-4FCCA28DA093}" dt="2021-03-25T13:52:46.375" v="38783" actId="164"/>
          <ac:spMkLst>
            <pc:docMk/>
            <pc:sldMk cId="454487130" sldId="405"/>
            <ac:spMk id="19" creationId="{0B19B90A-46E5-40CF-9E4B-51C2753AE466}"/>
          </ac:spMkLst>
        </pc:spChg>
        <pc:spChg chg="mod topLvl">
          <ac:chgData name="Ragnhild Halvorsrud" userId="917ea340-fd63-490f-a7db-68428d24cf32" providerId="ADAL" clId="{9B6050A4-F178-4018-9F62-4FCCA28DA093}" dt="2021-03-25T13:52:46.375" v="38783" actId="164"/>
          <ac:spMkLst>
            <pc:docMk/>
            <pc:sldMk cId="454487130" sldId="405"/>
            <ac:spMk id="20" creationId="{7C7256C5-CD81-4E21-83C6-A9F6FF2C7154}"/>
          </ac:spMkLst>
        </pc:spChg>
        <pc:spChg chg="mod topLvl">
          <ac:chgData name="Ragnhild Halvorsrud" userId="917ea340-fd63-490f-a7db-68428d24cf32" providerId="ADAL" clId="{9B6050A4-F178-4018-9F62-4FCCA28DA093}" dt="2021-03-25T13:52:46.375" v="38783" actId="164"/>
          <ac:spMkLst>
            <pc:docMk/>
            <pc:sldMk cId="454487130" sldId="405"/>
            <ac:spMk id="21" creationId="{64C234E2-EE01-45C3-8967-BD5ADD8080F5}"/>
          </ac:spMkLst>
        </pc:spChg>
        <pc:spChg chg="mod topLvl">
          <ac:chgData name="Ragnhild Halvorsrud" userId="917ea340-fd63-490f-a7db-68428d24cf32" providerId="ADAL" clId="{9B6050A4-F178-4018-9F62-4FCCA28DA093}" dt="2021-03-25T13:52:46.375" v="38783" actId="164"/>
          <ac:spMkLst>
            <pc:docMk/>
            <pc:sldMk cId="454487130" sldId="405"/>
            <ac:spMk id="22" creationId="{073CCBD3-F792-4192-8863-A9B09256E9B7}"/>
          </ac:spMkLst>
        </pc:spChg>
        <pc:spChg chg="add mod">
          <ac:chgData name="Ragnhild Halvorsrud" userId="917ea340-fd63-490f-a7db-68428d24cf32" providerId="ADAL" clId="{9B6050A4-F178-4018-9F62-4FCCA28DA093}" dt="2021-03-26T14:53:31.087" v="40537"/>
          <ac:spMkLst>
            <pc:docMk/>
            <pc:sldMk cId="454487130" sldId="405"/>
            <ac:spMk id="23" creationId="{C91147D6-BBA7-4B16-A7CB-5D87639B7664}"/>
          </ac:spMkLst>
        </pc:spChg>
        <pc:spChg chg="mod">
          <ac:chgData name="Ragnhild Halvorsrud" userId="917ea340-fd63-490f-a7db-68428d24cf32" providerId="ADAL" clId="{9B6050A4-F178-4018-9F62-4FCCA28DA093}" dt="2021-03-25T13:12:42.416" v="37929" actId="790"/>
          <ac:spMkLst>
            <pc:docMk/>
            <pc:sldMk cId="454487130" sldId="405"/>
            <ac:spMk id="44" creationId="{CBF2B9E1-AD5D-4BC8-86D5-14961E5C1C92}"/>
          </ac:spMkLst>
        </pc:spChg>
        <pc:spChg chg="mod">
          <ac:chgData name="Ragnhild Halvorsrud" userId="917ea340-fd63-490f-a7db-68428d24cf32" providerId="ADAL" clId="{9B6050A4-F178-4018-9F62-4FCCA28DA093}" dt="2021-03-25T13:12:42.418" v="37930" actId="790"/>
          <ac:spMkLst>
            <pc:docMk/>
            <pc:sldMk cId="454487130" sldId="405"/>
            <ac:spMk id="45" creationId="{453D8C2B-613D-4F3D-AFD4-8C0C3B392A7C}"/>
          </ac:spMkLst>
        </pc:spChg>
        <pc:spChg chg="mod">
          <ac:chgData name="Ragnhild Halvorsrud" userId="917ea340-fd63-490f-a7db-68428d24cf32" providerId="ADAL" clId="{9B6050A4-F178-4018-9F62-4FCCA28DA093}" dt="2021-03-25T13:12:42.419" v="37931" actId="790"/>
          <ac:spMkLst>
            <pc:docMk/>
            <pc:sldMk cId="454487130" sldId="405"/>
            <ac:spMk id="49" creationId="{CAFFC052-FBEC-40E6-817E-3403BE38A474}"/>
          </ac:spMkLst>
        </pc:spChg>
        <pc:spChg chg="mod">
          <ac:chgData name="Ragnhild Halvorsrud" userId="917ea340-fd63-490f-a7db-68428d24cf32" providerId="ADAL" clId="{9B6050A4-F178-4018-9F62-4FCCA28DA093}" dt="2021-03-25T13:12:42.420" v="37932" actId="790"/>
          <ac:spMkLst>
            <pc:docMk/>
            <pc:sldMk cId="454487130" sldId="405"/>
            <ac:spMk id="51" creationId="{865F824B-4E1C-4D62-988E-36DA6268A102}"/>
          </ac:spMkLst>
        </pc:spChg>
        <pc:grpChg chg="add mod">
          <ac:chgData name="Ragnhild Halvorsrud" userId="917ea340-fd63-490f-a7db-68428d24cf32" providerId="ADAL" clId="{9B6050A4-F178-4018-9F62-4FCCA28DA093}" dt="2021-03-25T13:52:46.375" v="38783" actId="164"/>
          <ac:grpSpMkLst>
            <pc:docMk/>
            <pc:sldMk cId="454487130" sldId="405"/>
            <ac:grpSpMk id="3" creationId="{36963FB8-663A-4E14-8B80-BDB4147657FE}"/>
          </ac:grpSpMkLst>
        </pc:grpChg>
        <pc:grpChg chg="add del mod">
          <ac:chgData name="Ragnhild Halvorsrud" userId="917ea340-fd63-490f-a7db-68428d24cf32" providerId="ADAL" clId="{9B6050A4-F178-4018-9F62-4FCCA28DA093}" dt="2021-03-25T13:52:21.126" v="38780" actId="165"/>
          <ac:grpSpMkLst>
            <pc:docMk/>
            <pc:sldMk cId="454487130" sldId="405"/>
            <ac:grpSpMk id="17" creationId="{5EE3BFA5-9CFA-4FF4-B618-8E488275EA2D}"/>
          </ac:grpSpMkLst>
        </pc:grpChg>
        <pc:grpChg chg="mod">
          <ac:chgData name="Ragnhild Halvorsrud" userId="917ea340-fd63-490f-a7db-68428d24cf32" providerId="ADAL" clId="{9B6050A4-F178-4018-9F62-4FCCA28DA093}" dt="2021-03-25T14:05:01.327" v="38816" actId="1035"/>
          <ac:grpSpMkLst>
            <pc:docMk/>
            <pc:sldMk cId="454487130" sldId="405"/>
            <ac:grpSpMk id="48" creationId="{EACCE138-2EFC-4741-B359-B33A4089462F}"/>
          </ac:grpSpMkLst>
        </pc:grpChg>
        <pc:picChg chg="mod">
          <ac:chgData name="Ragnhild Halvorsrud" userId="917ea340-fd63-490f-a7db-68428d24cf32" providerId="ADAL" clId="{9B6050A4-F178-4018-9F62-4FCCA28DA093}" dt="2021-03-25T14:05:01.327" v="38816" actId="1035"/>
          <ac:picMkLst>
            <pc:docMk/>
            <pc:sldMk cId="454487130" sldId="405"/>
            <ac:picMk id="46" creationId="{0119C4A3-B15D-4FDB-B285-05F813D03607}"/>
          </ac:picMkLst>
        </pc:picChg>
      </pc:sldChg>
      <pc:sldChg chg="addSp delSp modSp del mod ord modNotes">
        <pc:chgData name="Ragnhild Halvorsrud" userId="917ea340-fd63-490f-a7db-68428d24cf32" providerId="ADAL" clId="{9B6050A4-F178-4018-9F62-4FCCA28DA093}" dt="2021-03-19T16:22:18.315" v="27910" actId="47"/>
        <pc:sldMkLst>
          <pc:docMk/>
          <pc:sldMk cId="4108039329" sldId="408"/>
        </pc:sldMkLst>
        <pc:spChg chg="mod">
          <ac:chgData name="Ragnhild Halvorsrud" userId="917ea340-fd63-490f-a7db-68428d24cf32" providerId="ADAL" clId="{9B6050A4-F178-4018-9F62-4FCCA28DA093}" dt="2021-03-19T15:11:40.383" v="27482" actId="790"/>
          <ac:spMkLst>
            <pc:docMk/>
            <pc:sldMk cId="4108039329" sldId="408"/>
            <ac:spMk id="2" creationId="{00000000-0000-0000-0000-000000000000}"/>
          </ac:spMkLst>
        </pc:spChg>
        <pc:spChg chg="mod">
          <ac:chgData name="Ragnhild Halvorsrud" userId="917ea340-fd63-490f-a7db-68428d24cf32" providerId="ADAL" clId="{9B6050A4-F178-4018-9F62-4FCCA28DA093}" dt="2021-03-19T15:11:40.385" v="27483" actId="790"/>
          <ac:spMkLst>
            <pc:docMk/>
            <pc:sldMk cId="4108039329" sldId="408"/>
            <ac:spMk id="32" creationId="{B9ABE375-8729-492C-94B7-D6B27ABF776A}"/>
          </ac:spMkLst>
        </pc:spChg>
        <pc:spChg chg="mod">
          <ac:chgData name="Ragnhild Halvorsrud" userId="917ea340-fd63-490f-a7db-68428d24cf32" providerId="ADAL" clId="{9B6050A4-F178-4018-9F62-4FCCA28DA093}" dt="2021-03-19T15:11:40.386" v="27484" actId="790"/>
          <ac:spMkLst>
            <pc:docMk/>
            <pc:sldMk cId="4108039329" sldId="408"/>
            <ac:spMk id="33" creationId="{98D6F79C-3C8E-4119-8F87-4C0FFEC74FF5}"/>
          </ac:spMkLst>
        </pc:spChg>
        <pc:spChg chg="mod">
          <ac:chgData name="Ragnhild Halvorsrud" userId="917ea340-fd63-490f-a7db-68428d24cf32" providerId="ADAL" clId="{9B6050A4-F178-4018-9F62-4FCCA28DA093}" dt="2021-03-19T15:11:40.387" v="27485"/>
          <ac:spMkLst>
            <pc:docMk/>
            <pc:sldMk cId="4108039329" sldId="408"/>
            <ac:spMk id="34" creationId="{C3B9448D-E2C7-41EC-AB6D-37A0B54892CE}"/>
          </ac:spMkLst>
        </pc:spChg>
        <pc:spChg chg="mod">
          <ac:chgData name="Ragnhild Halvorsrud" userId="917ea340-fd63-490f-a7db-68428d24cf32" providerId="ADAL" clId="{9B6050A4-F178-4018-9F62-4FCCA28DA093}" dt="2021-03-19T15:11:40.387" v="27486"/>
          <ac:spMkLst>
            <pc:docMk/>
            <pc:sldMk cId="4108039329" sldId="408"/>
            <ac:spMk id="35" creationId="{32BD4AA9-CF39-476E-A689-6CA8D01E6D07}"/>
          </ac:spMkLst>
        </pc:spChg>
        <pc:spChg chg="mod">
          <ac:chgData name="Ragnhild Halvorsrud" userId="917ea340-fd63-490f-a7db-68428d24cf32" providerId="ADAL" clId="{9B6050A4-F178-4018-9F62-4FCCA28DA093}" dt="2021-03-19T15:11:40.387" v="27487"/>
          <ac:spMkLst>
            <pc:docMk/>
            <pc:sldMk cId="4108039329" sldId="408"/>
            <ac:spMk id="39" creationId="{EE2ABEDD-07D7-4A61-8A5C-06311693ADDB}"/>
          </ac:spMkLst>
        </pc:spChg>
        <pc:spChg chg="mod">
          <ac:chgData name="Ragnhild Halvorsrud" userId="917ea340-fd63-490f-a7db-68428d24cf32" providerId="ADAL" clId="{9B6050A4-F178-4018-9F62-4FCCA28DA093}" dt="2021-03-19T15:11:40.388" v="27488"/>
          <ac:spMkLst>
            <pc:docMk/>
            <pc:sldMk cId="4108039329" sldId="408"/>
            <ac:spMk id="40" creationId="{3D6F36A9-FC94-46FC-B7D0-4001F5900F55}"/>
          </ac:spMkLst>
        </pc:spChg>
        <pc:spChg chg="mod">
          <ac:chgData name="Ragnhild Halvorsrud" userId="917ea340-fd63-490f-a7db-68428d24cf32" providerId="ADAL" clId="{9B6050A4-F178-4018-9F62-4FCCA28DA093}" dt="2021-03-19T15:22:37.491" v="27822" actId="14100"/>
          <ac:spMkLst>
            <pc:docMk/>
            <pc:sldMk cId="4108039329" sldId="408"/>
            <ac:spMk id="126" creationId="{5D0666FB-0053-4084-9C0A-A602436910AE}"/>
          </ac:spMkLst>
        </pc:spChg>
        <pc:picChg chg="add del mod">
          <ac:chgData name="Ragnhild Halvorsrud" userId="917ea340-fd63-490f-a7db-68428d24cf32" providerId="ADAL" clId="{9B6050A4-F178-4018-9F62-4FCCA28DA093}" dt="2021-03-19T15:22:24.193" v="27818" actId="478"/>
          <ac:picMkLst>
            <pc:docMk/>
            <pc:sldMk cId="4108039329" sldId="408"/>
            <ac:picMk id="16" creationId="{67B9370C-5FC0-4FAD-8DC1-C1D05E0BE9E5}"/>
          </ac:picMkLst>
        </pc:picChg>
        <pc:picChg chg="add mod">
          <ac:chgData name="Ragnhild Halvorsrud" userId="917ea340-fd63-490f-a7db-68428d24cf32" providerId="ADAL" clId="{9B6050A4-F178-4018-9F62-4FCCA28DA093}" dt="2021-03-19T15:23:57.448" v="27824" actId="14100"/>
          <ac:picMkLst>
            <pc:docMk/>
            <pc:sldMk cId="4108039329" sldId="408"/>
            <ac:picMk id="17" creationId="{E3DED1A3-9FFE-49C0-A261-DF51B0CCFC37}"/>
          </ac:picMkLst>
        </pc:picChg>
        <pc:picChg chg="mod">
          <ac:chgData name="Ragnhild Halvorsrud" userId="917ea340-fd63-490f-a7db-68428d24cf32" providerId="ADAL" clId="{9B6050A4-F178-4018-9F62-4FCCA28DA093}" dt="2021-03-19T15:22:42.716" v="27823" actId="1076"/>
          <ac:picMkLst>
            <pc:docMk/>
            <pc:sldMk cId="4108039329" sldId="408"/>
            <ac:picMk id="127" creationId="{812ACD5F-511D-4805-95E4-D64B9FE4C762}"/>
          </ac:picMkLst>
        </pc:picChg>
        <pc:cxnChg chg="mod">
          <ac:chgData name="Ragnhild Halvorsrud" userId="917ea340-fd63-490f-a7db-68428d24cf32" providerId="ADAL" clId="{9B6050A4-F178-4018-9F62-4FCCA28DA093}" dt="2021-03-16T17:34:31.826" v="15798" actId="208"/>
          <ac:cxnSpMkLst>
            <pc:docMk/>
            <pc:sldMk cId="4108039329" sldId="408"/>
            <ac:cxnSpMk id="41" creationId="{39B99E0B-3891-49A0-9D88-F7B603E373F0}"/>
          </ac:cxnSpMkLst>
        </pc:cxnChg>
      </pc:sldChg>
      <pc:sldChg chg="addSp delSp modSp mod ord modNotes">
        <pc:chgData name="Ragnhild Halvorsrud" userId="917ea340-fd63-490f-a7db-68428d24cf32" providerId="ADAL" clId="{9B6050A4-F178-4018-9F62-4FCCA28DA093}" dt="2021-03-26T14:53:38.830" v="40540" actId="478"/>
        <pc:sldMkLst>
          <pc:docMk/>
          <pc:sldMk cId="2607329622" sldId="428"/>
        </pc:sldMkLst>
        <pc:spChg chg="mod">
          <ac:chgData name="Ragnhild Halvorsrud" userId="917ea340-fd63-490f-a7db-68428d24cf32" providerId="ADAL" clId="{9B6050A4-F178-4018-9F62-4FCCA28DA093}" dt="2021-03-25T13:12:42.437" v="37947" actId="790"/>
          <ac:spMkLst>
            <pc:docMk/>
            <pc:sldMk cId="2607329622" sldId="428"/>
            <ac:spMk id="2" creationId="{00000000-0000-0000-0000-000000000000}"/>
          </ac:spMkLst>
        </pc:spChg>
        <pc:spChg chg="mod">
          <ac:chgData name="Ragnhild Halvorsrud" userId="917ea340-fd63-490f-a7db-68428d24cf32" providerId="ADAL" clId="{9B6050A4-F178-4018-9F62-4FCCA28DA093}" dt="2021-03-25T13:12:42.440" v="37948" actId="790"/>
          <ac:spMkLst>
            <pc:docMk/>
            <pc:sldMk cId="2607329622" sldId="428"/>
            <ac:spMk id="5" creationId="{00000000-0000-0000-0000-000000000000}"/>
          </ac:spMkLst>
        </pc:spChg>
        <pc:spChg chg="mod">
          <ac:chgData name="Ragnhild Halvorsrud" userId="917ea340-fd63-490f-a7db-68428d24cf32" providerId="ADAL" clId="{9B6050A4-F178-4018-9F62-4FCCA28DA093}" dt="2021-03-25T13:12:42.442" v="37949" actId="790"/>
          <ac:spMkLst>
            <pc:docMk/>
            <pc:sldMk cId="2607329622" sldId="428"/>
            <ac:spMk id="6" creationId="{00000000-0000-0000-0000-000000000000}"/>
          </ac:spMkLst>
        </pc:spChg>
        <pc:spChg chg="add del mod">
          <ac:chgData name="Ragnhild Halvorsrud" userId="917ea340-fd63-490f-a7db-68428d24cf32" providerId="ADAL" clId="{9B6050A4-F178-4018-9F62-4FCCA28DA093}" dt="2021-03-23T16:16:46.582" v="34357" actId="478"/>
          <ac:spMkLst>
            <pc:docMk/>
            <pc:sldMk cId="2607329622" sldId="428"/>
            <ac:spMk id="11" creationId="{BB261885-61E8-4A03-B858-61B9E4D0F937}"/>
          </ac:spMkLst>
        </pc:spChg>
        <pc:spChg chg="add mod">
          <ac:chgData name="Ragnhild Halvorsrud" userId="917ea340-fd63-490f-a7db-68428d24cf32" providerId="ADAL" clId="{9B6050A4-F178-4018-9F62-4FCCA28DA093}" dt="2021-03-25T13:12:42.447" v="37952" actId="790"/>
          <ac:spMkLst>
            <pc:docMk/>
            <pc:sldMk cId="2607329622" sldId="428"/>
            <ac:spMk id="12" creationId="{339E844B-912A-4321-A1AA-A05B6B5B5EFF}"/>
          </ac:spMkLst>
        </pc:spChg>
        <pc:spChg chg="add del mod">
          <ac:chgData name="Ragnhild Halvorsrud" userId="917ea340-fd63-490f-a7db-68428d24cf32" providerId="ADAL" clId="{9B6050A4-F178-4018-9F62-4FCCA28DA093}" dt="2021-03-26T14:53:38.830" v="40540" actId="478"/>
          <ac:spMkLst>
            <pc:docMk/>
            <pc:sldMk cId="2607329622" sldId="428"/>
            <ac:spMk id="14" creationId="{83CF977E-DC88-49FA-9009-1FEF59E59DAE}"/>
          </ac:spMkLst>
        </pc:spChg>
        <pc:spChg chg="mod">
          <ac:chgData name="Ragnhild Halvorsrud" userId="917ea340-fd63-490f-a7db-68428d24cf32" providerId="ADAL" clId="{9B6050A4-F178-4018-9F62-4FCCA28DA093}" dt="2021-03-25T14:06:45.341" v="38818"/>
          <ac:spMkLst>
            <pc:docMk/>
            <pc:sldMk cId="2607329622" sldId="428"/>
            <ac:spMk id="16" creationId="{27896305-3E15-4429-A683-D2BEF5CB38CF}"/>
          </ac:spMkLst>
        </pc:spChg>
        <pc:spChg chg="mod">
          <ac:chgData name="Ragnhild Halvorsrud" userId="917ea340-fd63-490f-a7db-68428d24cf32" providerId="ADAL" clId="{9B6050A4-F178-4018-9F62-4FCCA28DA093}" dt="2021-03-25T14:06:45.341" v="38818"/>
          <ac:spMkLst>
            <pc:docMk/>
            <pc:sldMk cId="2607329622" sldId="428"/>
            <ac:spMk id="17" creationId="{3CAD6223-530D-48AE-B7B8-60E2348BC679}"/>
          </ac:spMkLst>
        </pc:spChg>
        <pc:spChg chg="mod">
          <ac:chgData name="Ragnhild Halvorsrud" userId="917ea340-fd63-490f-a7db-68428d24cf32" providerId="ADAL" clId="{9B6050A4-F178-4018-9F62-4FCCA28DA093}" dt="2021-03-25T14:06:45.341" v="38818"/>
          <ac:spMkLst>
            <pc:docMk/>
            <pc:sldMk cId="2607329622" sldId="428"/>
            <ac:spMk id="18" creationId="{9F5F8587-02D6-4954-B3E8-5A19F5F649A3}"/>
          </ac:spMkLst>
        </pc:spChg>
        <pc:spChg chg="mod">
          <ac:chgData name="Ragnhild Halvorsrud" userId="917ea340-fd63-490f-a7db-68428d24cf32" providerId="ADAL" clId="{9B6050A4-F178-4018-9F62-4FCCA28DA093}" dt="2021-03-25T14:06:45.341" v="38818"/>
          <ac:spMkLst>
            <pc:docMk/>
            <pc:sldMk cId="2607329622" sldId="428"/>
            <ac:spMk id="19" creationId="{5C090E06-B0FB-4DEF-951D-7219E24BCD41}"/>
          </ac:spMkLst>
        </pc:spChg>
        <pc:spChg chg="add mod">
          <ac:chgData name="Ragnhild Halvorsrud" userId="917ea340-fd63-490f-a7db-68428d24cf32" providerId="ADAL" clId="{9B6050A4-F178-4018-9F62-4FCCA28DA093}" dt="2021-03-26T14:53:28.010" v="40535"/>
          <ac:spMkLst>
            <pc:docMk/>
            <pc:sldMk cId="2607329622" sldId="428"/>
            <ac:spMk id="20" creationId="{5606E093-7DC8-4CB5-8704-B1017ABD3FFE}"/>
          </ac:spMkLst>
        </pc:spChg>
        <pc:spChg chg="mod">
          <ac:chgData name="Ragnhild Halvorsrud" userId="917ea340-fd63-490f-a7db-68428d24cf32" providerId="ADAL" clId="{9B6050A4-F178-4018-9F62-4FCCA28DA093}" dt="2021-03-25T13:12:42.443" v="37950" actId="790"/>
          <ac:spMkLst>
            <pc:docMk/>
            <pc:sldMk cId="2607329622" sldId="428"/>
            <ac:spMk id="22" creationId="{00000000-0000-0000-0000-000000000000}"/>
          </ac:spMkLst>
        </pc:spChg>
        <pc:spChg chg="mod">
          <ac:chgData name="Ragnhild Halvorsrud" userId="917ea340-fd63-490f-a7db-68428d24cf32" providerId="ADAL" clId="{9B6050A4-F178-4018-9F62-4FCCA28DA093}" dt="2021-03-25T13:12:42.445" v="37951" actId="790"/>
          <ac:spMkLst>
            <pc:docMk/>
            <pc:sldMk cId="2607329622" sldId="428"/>
            <ac:spMk id="23" creationId="{00000000-0000-0000-0000-000000000000}"/>
          </ac:spMkLst>
        </pc:spChg>
        <pc:grpChg chg="add mod">
          <ac:chgData name="Ragnhild Halvorsrud" userId="917ea340-fd63-490f-a7db-68428d24cf32" providerId="ADAL" clId="{9B6050A4-F178-4018-9F62-4FCCA28DA093}" dt="2021-03-25T14:06:45.341" v="38818"/>
          <ac:grpSpMkLst>
            <pc:docMk/>
            <pc:sldMk cId="2607329622" sldId="428"/>
            <ac:grpSpMk id="15" creationId="{711D24E2-2181-4E23-8BDB-772A85F4B7E1}"/>
          </ac:grpSpMkLst>
        </pc:grpChg>
        <pc:picChg chg="del mod">
          <ac:chgData name="Ragnhild Halvorsrud" userId="917ea340-fd63-490f-a7db-68428d24cf32" providerId="ADAL" clId="{9B6050A4-F178-4018-9F62-4FCCA28DA093}" dt="2021-03-19T14:05:25.590" v="26071" actId="478"/>
          <ac:picMkLst>
            <pc:docMk/>
            <pc:sldMk cId="2607329622" sldId="428"/>
            <ac:picMk id="3" creationId="{00000000-0000-0000-0000-000000000000}"/>
          </ac:picMkLst>
        </pc:picChg>
        <pc:picChg chg="add mod modCrop">
          <ac:chgData name="Ragnhild Halvorsrud" userId="917ea340-fd63-490f-a7db-68428d24cf32" providerId="ADAL" clId="{9B6050A4-F178-4018-9F62-4FCCA28DA093}" dt="2021-03-25T15:54:42.984" v="39320" actId="1035"/>
          <ac:picMkLst>
            <pc:docMk/>
            <pc:sldMk cId="2607329622" sldId="428"/>
            <ac:picMk id="10" creationId="{63E11F35-21E2-4EA2-AFF5-D6C3FFEA5950}"/>
          </ac:picMkLst>
        </pc:picChg>
        <pc:picChg chg="add mod">
          <ac:chgData name="Ragnhild Halvorsrud" userId="917ea340-fd63-490f-a7db-68428d24cf32" providerId="ADAL" clId="{9B6050A4-F178-4018-9F62-4FCCA28DA093}" dt="2021-03-22T08:36:33.146" v="33494" actId="1076"/>
          <ac:picMkLst>
            <pc:docMk/>
            <pc:sldMk cId="2607329622" sldId="428"/>
            <ac:picMk id="13" creationId="{06292905-3334-43C4-BACC-7C1284DCAD52}"/>
          </ac:picMkLst>
        </pc:picChg>
        <pc:cxnChg chg="mod">
          <ac:chgData name="Ragnhild Halvorsrud" userId="917ea340-fd63-490f-a7db-68428d24cf32" providerId="ADAL" clId="{9B6050A4-F178-4018-9F62-4FCCA28DA093}" dt="2021-03-25T15:54:52.469" v="39322" actId="14100"/>
          <ac:cxnSpMkLst>
            <pc:docMk/>
            <pc:sldMk cId="2607329622" sldId="428"/>
            <ac:cxnSpMk id="24" creationId="{00000000-0000-0000-0000-000000000000}"/>
          </ac:cxnSpMkLst>
        </pc:cxnChg>
        <pc:cxnChg chg="mod">
          <ac:chgData name="Ragnhild Halvorsrud" userId="917ea340-fd63-490f-a7db-68428d24cf32" providerId="ADAL" clId="{9B6050A4-F178-4018-9F62-4FCCA28DA093}" dt="2021-03-25T15:54:56.845" v="39333" actId="1037"/>
          <ac:cxnSpMkLst>
            <pc:docMk/>
            <pc:sldMk cId="2607329622" sldId="428"/>
            <ac:cxnSpMk id="33" creationId="{00000000-0000-0000-0000-000000000000}"/>
          </ac:cxnSpMkLst>
        </pc:cxnChg>
      </pc:sldChg>
      <pc:sldChg chg="addSp delSp modSp add del mod ord modNotes">
        <pc:chgData name="Ragnhild Halvorsrud" userId="917ea340-fd63-490f-a7db-68428d24cf32" providerId="ADAL" clId="{9B6050A4-F178-4018-9F62-4FCCA28DA093}" dt="2021-03-26T14:47:52.001" v="40461" actId="6549"/>
        <pc:sldMkLst>
          <pc:docMk/>
          <pc:sldMk cId="541240641" sldId="450"/>
        </pc:sldMkLst>
        <pc:spChg chg="mod">
          <ac:chgData name="Ragnhild Halvorsrud" userId="917ea340-fd63-490f-a7db-68428d24cf32" providerId="ADAL" clId="{9B6050A4-F178-4018-9F62-4FCCA28DA093}" dt="2021-03-25T13:12:42.301" v="37860" actId="790"/>
          <ac:spMkLst>
            <pc:docMk/>
            <pc:sldMk cId="541240641" sldId="450"/>
            <ac:spMk id="2" creationId="{00000000-0000-0000-0000-000000000000}"/>
          </ac:spMkLst>
        </pc:spChg>
        <pc:spChg chg="mod">
          <ac:chgData name="Ragnhild Halvorsrud" userId="917ea340-fd63-490f-a7db-68428d24cf32" providerId="ADAL" clId="{9B6050A4-F178-4018-9F62-4FCCA28DA093}" dt="2021-03-26T14:47:52.001" v="40461" actId="6549"/>
          <ac:spMkLst>
            <pc:docMk/>
            <pc:sldMk cId="541240641" sldId="450"/>
            <ac:spMk id="3" creationId="{00000000-0000-0000-0000-000000000000}"/>
          </ac:spMkLst>
        </pc:spChg>
        <pc:spChg chg="mod">
          <ac:chgData name="Ragnhild Halvorsrud" userId="917ea340-fd63-490f-a7db-68428d24cf32" providerId="ADAL" clId="{9B6050A4-F178-4018-9F62-4FCCA28DA093}" dt="2021-03-25T13:12:42.315" v="37862" actId="790"/>
          <ac:spMkLst>
            <pc:docMk/>
            <pc:sldMk cId="541240641" sldId="450"/>
            <ac:spMk id="4" creationId="{00000000-0000-0000-0000-000000000000}"/>
          </ac:spMkLst>
        </pc:spChg>
        <pc:spChg chg="add del mod">
          <ac:chgData name="Ragnhild Halvorsrud" userId="917ea340-fd63-490f-a7db-68428d24cf32" providerId="ADAL" clId="{9B6050A4-F178-4018-9F62-4FCCA28DA093}" dt="2021-03-23T16:16:19.263" v="34349" actId="478"/>
          <ac:spMkLst>
            <pc:docMk/>
            <pc:sldMk cId="541240641" sldId="450"/>
            <ac:spMk id="5" creationId="{6F9B2B70-B194-4987-8337-8FF102EF2936}"/>
          </ac:spMkLst>
        </pc:spChg>
        <pc:spChg chg="add del mod">
          <ac:chgData name="Ragnhild Halvorsrud" userId="917ea340-fd63-490f-a7db-68428d24cf32" providerId="ADAL" clId="{9B6050A4-F178-4018-9F62-4FCCA28DA093}" dt="2021-03-24T18:21:51.834" v="36891" actId="478"/>
          <ac:spMkLst>
            <pc:docMk/>
            <pc:sldMk cId="541240641" sldId="450"/>
            <ac:spMk id="6" creationId="{2943ABF5-AF90-4B8B-9A4C-C91BA1FE2EF2}"/>
          </ac:spMkLst>
        </pc:spChg>
        <pc:spChg chg="mod">
          <ac:chgData name="Ragnhild Halvorsrud" userId="917ea340-fd63-490f-a7db-68428d24cf32" providerId="ADAL" clId="{9B6050A4-F178-4018-9F62-4FCCA28DA093}" dt="2021-03-15T16:04:40.296" v="9068"/>
          <ac:spMkLst>
            <pc:docMk/>
            <pc:sldMk cId="541240641" sldId="450"/>
            <ac:spMk id="7" creationId="{246FD2E1-57F4-4634-9A8B-99A1FEF8B233}"/>
          </ac:spMkLst>
        </pc:spChg>
        <pc:spChg chg="add del mod">
          <ac:chgData name="Ragnhild Halvorsrud" userId="917ea340-fd63-490f-a7db-68428d24cf32" providerId="ADAL" clId="{9B6050A4-F178-4018-9F62-4FCCA28DA093}" dt="2021-03-25T13:48:42.947" v="38703" actId="21"/>
          <ac:spMkLst>
            <pc:docMk/>
            <pc:sldMk cId="541240641" sldId="450"/>
            <ac:spMk id="7" creationId="{D4E91550-8547-42CD-8B9C-C6C260B63501}"/>
          </ac:spMkLst>
        </pc:spChg>
        <pc:spChg chg="add del mod">
          <ac:chgData name="Ragnhild Halvorsrud" userId="917ea340-fd63-490f-a7db-68428d24cf32" providerId="ADAL" clId="{9B6050A4-F178-4018-9F62-4FCCA28DA093}" dt="2021-03-25T13:48:42.947" v="38703" actId="21"/>
          <ac:spMkLst>
            <pc:docMk/>
            <pc:sldMk cId="541240641" sldId="450"/>
            <ac:spMk id="8" creationId="{ABF1877C-A261-402D-B212-AE6B9A9F0658}"/>
          </ac:spMkLst>
        </pc:spChg>
        <pc:spChg chg="add del mod">
          <ac:chgData name="Ragnhild Halvorsrud" userId="917ea340-fd63-490f-a7db-68428d24cf32" providerId="ADAL" clId="{9B6050A4-F178-4018-9F62-4FCCA28DA093}" dt="2021-03-25T13:48:42.947" v="38703" actId="21"/>
          <ac:spMkLst>
            <pc:docMk/>
            <pc:sldMk cId="541240641" sldId="450"/>
            <ac:spMk id="9" creationId="{B82FC0C4-C71C-4D20-B86B-067BA749818F}"/>
          </ac:spMkLst>
        </pc:spChg>
        <pc:spChg chg="mod">
          <ac:chgData name="Ragnhild Halvorsrud" userId="917ea340-fd63-490f-a7db-68428d24cf32" providerId="ADAL" clId="{9B6050A4-F178-4018-9F62-4FCCA28DA093}" dt="2021-03-15T16:04:40.296" v="9068"/>
          <ac:spMkLst>
            <pc:docMk/>
            <pc:sldMk cId="541240641" sldId="450"/>
            <ac:spMk id="10" creationId="{271CEFBF-ABDE-41E5-A267-14CE1ECFFF04}"/>
          </ac:spMkLst>
        </pc:spChg>
        <pc:spChg chg="add del mod">
          <ac:chgData name="Ragnhild Halvorsrud" userId="917ea340-fd63-490f-a7db-68428d24cf32" providerId="ADAL" clId="{9B6050A4-F178-4018-9F62-4FCCA28DA093}" dt="2021-03-25T13:48:42.947" v="38703" actId="21"/>
          <ac:spMkLst>
            <pc:docMk/>
            <pc:sldMk cId="541240641" sldId="450"/>
            <ac:spMk id="10" creationId="{4A5E8CCF-AF4C-4141-9261-A3E1ACCAD53A}"/>
          </ac:spMkLst>
        </pc:spChg>
        <pc:spChg chg="mod">
          <ac:chgData name="Ragnhild Halvorsrud" userId="917ea340-fd63-490f-a7db-68428d24cf32" providerId="ADAL" clId="{9B6050A4-F178-4018-9F62-4FCCA28DA093}" dt="2021-03-15T16:04:40.296" v="9068"/>
          <ac:spMkLst>
            <pc:docMk/>
            <pc:sldMk cId="541240641" sldId="450"/>
            <ac:spMk id="13" creationId="{F3F69182-7609-4C95-A7A3-5DE3429187F8}"/>
          </ac:spMkLst>
        </pc:spChg>
        <pc:spChg chg="mod">
          <ac:chgData name="Ragnhild Halvorsrud" userId="917ea340-fd63-490f-a7db-68428d24cf32" providerId="ADAL" clId="{9B6050A4-F178-4018-9F62-4FCCA28DA093}" dt="2021-03-15T16:04:40.296" v="9068"/>
          <ac:spMkLst>
            <pc:docMk/>
            <pc:sldMk cId="541240641" sldId="450"/>
            <ac:spMk id="16" creationId="{DDB6B14D-7AB5-4E4C-B3C3-F01B26837057}"/>
          </ac:spMkLst>
        </pc:spChg>
        <pc:spChg chg="mod">
          <ac:chgData name="Ragnhild Halvorsrud" userId="917ea340-fd63-490f-a7db-68428d24cf32" providerId="ADAL" clId="{9B6050A4-F178-4018-9F62-4FCCA28DA093}" dt="2021-03-15T16:04:40.296" v="9068"/>
          <ac:spMkLst>
            <pc:docMk/>
            <pc:sldMk cId="541240641" sldId="450"/>
            <ac:spMk id="19" creationId="{B66BED8B-2ABB-425D-B698-17286D32D60C}"/>
          </ac:spMkLst>
        </pc:spChg>
        <pc:spChg chg="add del mod">
          <ac:chgData name="Ragnhild Halvorsrud" userId="917ea340-fd63-490f-a7db-68428d24cf32" providerId="ADAL" clId="{9B6050A4-F178-4018-9F62-4FCCA28DA093}" dt="2021-03-15T16:10:47.148" v="9079" actId="478"/>
          <ac:spMkLst>
            <pc:docMk/>
            <pc:sldMk cId="541240641" sldId="450"/>
            <ac:spMk id="20" creationId="{1C0382D2-7527-4F7C-A9F5-05624AD08997}"/>
          </ac:spMkLst>
        </pc:spChg>
        <pc:grpChg chg="add del mod">
          <ac:chgData name="Ragnhild Halvorsrud" userId="917ea340-fd63-490f-a7db-68428d24cf32" providerId="ADAL" clId="{9B6050A4-F178-4018-9F62-4FCCA28DA093}" dt="2021-03-15T16:10:58.367" v="9080" actId="21"/>
          <ac:grpSpMkLst>
            <pc:docMk/>
            <pc:sldMk cId="541240641" sldId="450"/>
            <ac:grpSpMk id="5" creationId="{FF4B6C3A-E818-4DEE-A693-B84650690847}"/>
          </ac:grpSpMkLst>
        </pc:grpChg>
        <pc:grpChg chg="add del mod">
          <ac:chgData name="Ragnhild Halvorsrud" userId="917ea340-fd63-490f-a7db-68428d24cf32" providerId="ADAL" clId="{9B6050A4-F178-4018-9F62-4FCCA28DA093}" dt="2021-03-15T16:10:58.367" v="9080" actId="21"/>
          <ac:grpSpMkLst>
            <pc:docMk/>
            <pc:sldMk cId="541240641" sldId="450"/>
            <ac:grpSpMk id="8" creationId="{0E5DF4F5-35C3-4D3E-A04F-E9571337E359}"/>
          </ac:grpSpMkLst>
        </pc:grpChg>
        <pc:grpChg chg="add del mod">
          <ac:chgData name="Ragnhild Halvorsrud" userId="917ea340-fd63-490f-a7db-68428d24cf32" providerId="ADAL" clId="{9B6050A4-F178-4018-9F62-4FCCA28DA093}" dt="2021-03-15T16:10:58.367" v="9080" actId="21"/>
          <ac:grpSpMkLst>
            <pc:docMk/>
            <pc:sldMk cId="541240641" sldId="450"/>
            <ac:grpSpMk id="11" creationId="{51BC0143-B03A-48FC-BCFD-24C819C5F04C}"/>
          </ac:grpSpMkLst>
        </pc:grpChg>
        <pc:grpChg chg="add del mod">
          <ac:chgData name="Ragnhild Halvorsrud" userId="917ea340-fd63-490f-a7db-68428d24cf32" providerId="ADAL" clId="{9B6050A4-F178-4018-9F62-4FCCA28DA093}" dt="2021-03-15T16:10:58.367" v="9080" actId="21"/>
          <ac:grpSpMkLst>
            <pc:docMk/>
            <pc:sldMk cId="541240641" sldId="450"/>
            <ac:grpSpMk id="14" creationId="{8BB7EDC5-8901-41E9-9EDD-51FA3B686910}"/>
          </ac:grpSpMkLst>
        </pc:grpChg>
        <pc:grpChg chg="add del mod">
          <ac:chgData name="Ragnhild Halvorsrud" userId="917ea340-fd63-490f-a7db-68428d24cf32" providerId="ADAL" clId="{9B6050A4-F178-4018-9F62-4FCCA28DA093}" dt="2021-03-15T16:10:58.367" v="9080" actId="21"/>
          <ac:grpSpMkLst>
            <pc:docMk/>
            <pc:sldMk cId="541240641" sldId="450"/>
            <ac:grpSpMk id="17" creationId="{D1802128-4E2B-4842-B3B2-8C70094E9C87}"/>
          </ac:grpSpMkLst>
        </pc:grpChg>
        <pc:picChg chg="mod">
          <ac:chgData name="Ragnhild Halvorsrud" userId="917ea340-fd63-490f-a7db-68428d24cf32" providerId="ADAL" clId="{9B6050A4-F178-4018-9F62-4FCCA28DA093}" dt="2021-03-15T16:04:40.296" v="9068"/>
          <ac:picMkLst>
            <pc:docMk/>
            <pc:sldMk cId="541240641" sldId="450"/>
            <ac:picMk id="6" creationId="{CDE6F389-903D-4DA7-ABE2-3D0E72FB23AE}"/>
          </ac:picMkLst>
        </pc:picChg>
        <pc:picChg chg="mod">
          <ac:chgData name="Ragnhild Halvorsrud" userId="917ea340-fd63-490f-a7db-68428d24cf32" providerId="ADAL" clId="{9B6050A4-F178-4018-9F62-4FCCA28DA093}" dt="2021-03-15T16:04:40.296" v="9068"/>
          <ac:picMkLst>
            <pc:docMk/>
            <pc:sldMk cId="541240641" sldId="450"/>
            <ac:picMk id="9" creationId="{02FE0D5F-D341-4B81-A6E5-CF936FF81FEC}"/>
          </ac:picMkLst>
        </pc:picChg>
        <pc:picChg chg="mod">
          <ac:chgData name="Ragnhild Halvorsrud" userId="917ea340-fd63-490f-a7db-68428d24cf32" providerId="ADAL" clId="{9B6050A4-F178-4018-9F62-4FCCA28DA093}" dt="2021-03-15T16:04:40.296" v="9068"/>
          <ac:picMkLst>
            <pc:docMk/>
            <pc:sldMk cId="541240641" sldId="450"/>
            <ac:picMk id="12" creationId="{39F82F56-38EE-4A36-BD8C-E34B6F255449}"/>
          </ac:picMkLst>
        </pc:picChg>
        <pc:picChg chg="mod">
          <ac:chgData name="Ragnhild Halvorsrud" userId="917ea340-fd63-490f-a7db-68428d24cf32" providerId="ADAL" clId="{9B6050A4-F178-4018-9F62-4FCCA28DA093}" dt="2021-03-15T16:04:40.296" v="9068"/>
          <ac:picMkLst>
            <pc:docMk/>
            <pc:sldMk cId="541240641" sldId="450"/>
            <ac:picMk id="15" creationId="{ADA481C5-4529-423A-B091-5BA25BEA5F1F}"/>
          </ac:picMkLst>
        </pc:picChg>
        <pc:picChg chg="mod">
          <ac:chgData name="Ragnhild Halvorsrud" userId="917ea340-fd63-490f-a7db-68428d24cf32" providerId="ADAL" clId="{9B6050A4-F178-4018-9F62-4FCCA28DA093}" dt="2021-03-15T16:04:40.296" v="9068"/>
          <ac:picMkLst>
            <pc:docMk/>
            <pc:sldMk cId="541240641" sldId="450"/>
            <ac:picMk id="18" creationId="{D6893D4A-A613-4155-8B80-2CAB4D75ECB6}"/>
          </ac:picMkLst>
        </pc:picChg>
      </pc:sldChg>
      <pc:sldChg chg="modSp del mod ord modShow modNotes">
        <pc:chgData name="Ragnhild Halvorsrud" userId="917ea340-fd63-490f-a7db-68428d24cf32" providerId="ADAL" clId="{9B6050A4-F178-4018-9F62-4FCCA28DA093}" dt="2021-03-15T15:32:38.510" v="7215" actId="47"/>
        <pc:sldMkLst>
          <pc:docMk/>
          <pc:sldMk cId="2539071821" sldId="451"/>
        </pc:sldMkLst>
        <pc:spChg chg="mod">
          <ac:chgData name="Ragnhild Halvorsrud" userId="917ea340-fd63-490f-a7db-68428d24cf32" providerId="ADAL" clId="{9B6050A4-F178-4018-9F62-4FCCA28DA093}" dt="2021-03-15T15:22:54.082" v="5696" actId="790"/>
          <ac:spMkLst>
            <pc:docMk/>
            <pc:sldMk cId="2539071821" sldId="451"/>
            <ac:spMk id="2" creationId="{00000000-0000-0000-0000-000000000000}"/>
          </ac:spMkLst>
        </pc:spChg>
        <pc:spChg chg="mod">
          <ac:chgData name="Ragnhild Halvorsrud" userId="917ea340-fd63-490f-a7db-68428d24cf32" providerId="ADAL" clId="{9B6050A4-F178-4018-9F62-4FCCA28DA093}" dt="2021-03-15T15:22:54.083" v="5697" actId="790"/>
          <ac:spMkLst>
            <pc:docMk/>
            <pc:sldMk cId="2539071821" sldId="451"/>
            <ac:spMk id="3" creationId="{00000000-0000-0000-0000-000000000000}"/>
          </ac:spMkLst>
        </pc:spChg>
        <pc:spChg chg="mod">
          <ac:chgData name="Ragnhild Halvorsrud" userId="917ea340-fd63-490f-a7db-68428d24cf32" providerId="ADAL" clId="{9B6050A4-F178-4018-9F62-4FCCA28DA093}" dt="2021-03-15T15:22:54.098" v="5714" actId="790"/>
          <ac:spMkLst>
            <pc:docMk/>
            <pc:sldMk cId="2539071821" sldId="451"/>
            <ac:spMk id="5" creationId="{55BE7ABB-9FDF-4153-AE7F-F0C7132B0E1D}"/>
          </ac:spMkLst>
        </pc:spChg>
        <pc:spChg chg="mod">
          <ac:chgData name="Ragnhild Halvorsrud" userId="917ea340-fd63-490f-a7db-68428d24cf32" providerId="ADAL" clId="{9B6050A4-F178-4018-9F62-4FCCA28DA093}" dt="2021-03-15T15:22:54.084" v="5698" actId="790"/>
          <ac:spMkLst>
            <pc:docMk/>
            <pc:sldMk cId="2539071821" sldId="451"/>
            <ac:spMk id="8" creationId="{00000000-0000-0000-0000-000000000000}"/>
          </ac:spMkLst>
        </pc:spChg>
        <pc:graphicFrameChg chg="modGraphic">
          <ac:chgData name="Ragnhild Halvorsrud" userId="917ea340-fd63-490f-a7db-68428d24cf32" providerId="ADAL" clId="{9B6050A4-F178-4018-9F62-4FCCA28DA093}" dt="2021-03-15T15:22:54.098" v="5713" actId="790"/>
          <ac:graphicFrameMkLst>
            <pc:docMk/>
            <pc:sldMk cId="2539071821" sldId="451"/>
            <ac:graphicFrameMk id="19" creationId="{1DD7FA0A-BB72-4BC0-97DB-96F286CA1774}"/>
          </ac:graphicFrameMkLst>
        </pc:graphicFrameChg>
      </pc:sldChg>
      <pc:sldChg chg="addSp delSp modSp mod chgLayout modNotes">
        <pc:chgData name="Ragnhild Halvorsrud" userId="917ea340-fd63-490f-a7db-68428d24cf32" providerId="ADAL" clId="{9B6050A4-F178-4018-9F62-4FCCA28DA093}" dt="2021-03-25T13:51:33.377" v="38767" actId="404"/>
        <pc:sldMkLst>
          <pc:docMk/>
          <pc:sldMk cId="3419055384" sldId="453"/>
        </pc:sldMkLst>
        <pc:spChg chg="mod ord">
          <ac:chgData name="Ragnhild Halvorsrud" userId="917ea340-fd63-490f-a7db-68428d24cf32" providerId="ADAL" clId="{9B6050A4-F178-4018-9F62-4FCCA28DA093}" dt="2021-03-25T13:12:42.391" v="37912" actId="790"/>
          <ac:spMkLst>
            <pc:docMk/>
            <pc:sldMk cId="3419055384" sldId="453"/>
            <ac:spMk id="2" creationId="{00000000-0000-0000-0000-000000000000}"/>
          </ac:spMkLst>
        </pc:spChg>
        <pc:spChg chg="mod ord">
          <ac:chgData name="Ragnhild Halvorsrud" userId="917ea340-fd63-490f-a7db-68428d24cf32" providerId="ADAL" clId="{9B6050A4-F178-4018-9F62-4FCCA28DA093}" dt="2021-03-25T13:12:42.393" v="37913" actId="790"/>
          <ac:spMkLst>
            <pc:docMk/>
            <pc:sldMk cId="3419055384" sldId="453"/>
            <ac:spMk id="3" creationId="{00000000-0000-0000-0000-000000000000}"/>
          </ac:spMkLst>
        </pc:spChg>
        <pc:spChg chg="add del mod">
          <ac:chgData name="Ragnhild Halvorsrud" userId="917ea340-fd63-490f-a7db-68428d24cf32" providerId="ADAL" clId="{9B6050A4-F178-4018-9F62-4FCCA28DA093}" dt="2021-03-09T10:31:49.500" v="246" actId="6264"/>
          <ac:spMkLst>
            <pc:docMk/>
            <pc:sldMk cId="3419055384" sldId="453"/>
            <ac:spMk id="4" creationId="{B528AB05-A43E-4631-BD25-91706F3C73AB}"/>
          </ac:spMkLst>
        </pc:spChg>
        <pc:spChg chg="add del mod">
          <ac:chgData name="Ragnhild Halvorsrud" userId="917ea340-fd63-490f-a7db-68428d24cf32" providerId="ADAL" clId="{9B6050A4-F178-4018-9F62-4FCCA28DA093}" dt="2021-03-09T10:31:49.500" v="246" actId="6264"/>
          <ac:spMkLst>
            <pc:docMk/>
            <pc:sldMk cId="3419055384" sldId="453"/>
            <ac:spMk id="5" creationId="{1E4E35D5-3441-4C00-98A6-9D6ACA44E37F}"/>
          </ac:spMkLst>
        </pc:spChg>
        <pc:spChg chg="add mod">
          <ac:chgData name="Ragnhild Halvorsrud" userId="917ea340-fd63-490f-a7db-68428d24cf32" providerId="ADAL" clId="{9B6050A4-F178-4018-9F62-4FCCA28DA093}" dt="2021-03-25T13:51:33.377" v="38767" actId="404"/>
          <ac:spMkLst>
            <pc:docMk/>
            <pc:sldMk cId="3419055384" sldId="453"/>
            <ac:spMk id="5" creationId="{2D7E0172-9D48-4A89-AD64-0D4B45DD9325}"/>
          </ac:spMkLst>
        </pc:spChg>
        <pc:spChg chg="mod">
          <ac:chgData name="Ragnhild Halvorsrud" userId="917ea340-fd63-490f-a7db-68428d24cf32" providerId="ADAL" clId="{9B6050A4-F178-4018-9F62-4FCCA28DA093}" dt="2021-03-25T13:49:14.420" v="38710"/>
          <ac:spMkLst>
            <pc:docMk/>
            <pc:sldMk cId="3419055384" sldId="453"/>
            <ac:spMk id="7" creationId="{C38271DE-5063-4F16-980C-B8EBF6E0BEB5}"/>
          </ac:spMkLst>
        </pc:spChg>
        <pc:spChg chg="mod">
          <ac:chgData name="Ragnhild Halvorsrud" userId="917ea340-fd63-490f-a7db-68428d24cf32" providerId="ADAL" clId="{9B6050A4-F178-4018-9F62-4FCCA28DA093}" dt="2021-03-25T13:49:14.420" v="38710"/>
          <ac:spMkLst>
            <pc:docMk/>
            <pc:sldMk cId="3419055384" sldId="453"/>
            <ac:spMk id="8" creationId="{ACBB2EEB-8F1F-4E61-B248-BEEE7A5DD9B7}"/>
          </ac:spMkLst>
        </pc:spChg>
        <pc:spChg chg="mod">
          <ac:chgData name="Ragnhild Halvorsrud" userId="917ea340-fd63-490f-a7db-68428d24cf32" providerId="ADAL" clId="{9B6050A4-F178-4018-9F62-4FCCA28DA093}" dt="2021-03-25T13:49:14.420" v="38710"/>
          <ac:spMkLst>
            <pc:docMk/>
            <pc:sldMk cId="3419055384" sldId="453"/>
            <ac:spMk id="9" creationId="{AA7D9F60-D00F-4053-A88C-1FBB8B175DD7}"/>
          </ac:spMkLst>
        </pc:spChg>
        <pc:spChg chg="mod">
          <ac:chgData name="Ragnhild Halvorsrud" userId="917ea340-fd63-490f-a7db-68428d24cf32" providerId="ADAL" clId="{9B6050A4-F178-4018-9F62-4FCCA28DA093}" dt="2021-03-25T13:49:14.420" v="38710"/>
          <ac:spMkLst>
            <pc:docMk/>
            <pc:sldMk cId="3419055384" sldId="453"/>
            <ac:spMk id="10" creationId="{6ABD3E27-F0E6-441B-88CB-BE7C377477E2}"/>
          </ac:spMkLst>
        </pc:spChg>
        <pc:grpChg chg="add mod">
          <ac:chgData name="Ragnhild Halvorsrud" userId="917ea340-fd63-490f-a7db-68428d24cf32" providerId="ADAL" clId="{9B6050A4-F178-4018-9F62-4FCCA28DA093}" dt="2021-03-25T13:49:14.420" v="38710"/>
          <ac:grpSpMkLst>
            <pc:docMk/>
            <pc:sldMk cId="3419055384" sldId="453"/>
            <ac:grpSpMk id="6" creationId="{6E3FDF2E-8D46-4528-A0F3-F539DADE8AF1}"/>
          </ac:grpSpMkLst>
        </pc:grpChg>
        <pc:picChg chg="add mod">
          <ac:chgData name="Ragnhild Halvorsrud" userId="917ea340-fd63-490f-a7db-68428d24cf32" providerId="ADAL" clId="{9B6050A4-F178-4018-9F62-4FCCA28DA093}" dt="2021-03-23T15:54:43.307" v="33791" actId="1076"/>
          <ac:picMkLst>
            <pc:docMk/>
            <pc:sldMk cId="3419055384" sldId="453"/>
            <ac:picMk id="4" creationId="{4D09DDB4-02AC-4855-9BC1-C08254EF961B}"/>
          </ac:picMkLst>
        </pc:picChg>
        <pc:picChg chg="del mod modCrop">
          <ac:chgData name="Ragnhild Halvorsrud" userId="917ea340-fd63-490f-a7db-68428d24cf32" providerId="ADAL" clId="{9B6050A4-F178-4018-9F62-4FCCA28DA093}" dt="2021-03-23T15:54:25.117" v="33785" actId="478"/>
          <ac:picMkLst>
            <pc:docMk/>
            <pc:sldMk cId="3419055384" sldId="453"/>
            <ac:picMk id="63" creationId="{EF34232D-FE51-44C6-AD7C-BC559015D1DF}"/>
          </ac:picMkLst>
        </pc:picChg>
      </pc:sldChg>
      <pc:sldChg chg="add del">
        <pc:chgData name="Ragnhild Halvorsrud" userId="917ea340-fd63-490f-a7db-68428d24cf32" providerId="ADAL" clId="{9B6050A4-F178-4018-9F62-4FCCA28DA093}" dt="2021-03-19T14:11:41.180" v="26152" actId="47"/>
        <pc:sldMkLst>
          <pc:docMk/>
          <pc:sldMk cId="2396102871" sldId="455"/>
        </pc:sldMkLst>
      </pc:sldChg>
      <pc:sldChg chg="addSp delSp modSp mod chgLayout modNotes">
        <pc:chgData name="Ragnhild Halvorsrud" userId="917ea340-fd63-490f-a7db-68428d24cf32" providerId="ADAL" clId="{9B6050A4-F178-4018-9F62-4FCCA28DA093}" dt="2021-03-25T14:07:13.636" v="38826"/>
        <pc:sldMkLst>
          <pc:docMk/>
          <pc:sldMk cId="588101366" sldId="461"/>
        </pc:sldMkLst>
        <pc:spChg chg="mod ord">
          <ac:chgData name="Ragnhild Halvorsrud" userId="917ea340-fd63-490f-a7db-68428d24cf32" providerId="ADAL" clId="{9B6050A4-F178-4018-9F62-4FCCA28DA093}" dt="2021-03-25T13:12:43.018" v="38509" actId="790"/>
          <ac:spMkLst>
            <pc:docMk/>
            <pc:sldMk cId="588101366" sldId="461"/>
            <ac:spMk id="2" creationId="{00000000-0000-0000-0000-000000000000}"/>
          </ac:spMkLst>
        </pc:spChg>
        <pc:spChg chg="mod ord">
          <ac:chgData name="Ragnhild Halvorsrud" userId="917ea340-fd63-490f-a7db-68428d24cf32" providerId="ADAL" clId="{9B6050A4-F178-4018-9F62-4FCCA28DA093}" dt="2021-03-25T13:12:43.023" v="38510" actId="790"/>
          <ac:spMkLst>
            <pc:docMk/>
            <pc:sldMk cId="588101366" sldId="461"/>
            <ac:spMk id="3" creationId="{00000000-0000-0000-0000-000000000000}"/>
          </ac:spMkLst>
        </pc:spChg>
        <pc:spChg chg="mod ord">
          <ac:chgData name="Ragnhild Halvorsrud" userId="917ea340-fd63-490f-a7db-68428d24cf32" providerId="ADAL" clId="{9B6050A4-F178-4018-9F62-4FCCA28DA093}" dt="2021-03-25T13:12:43.024" v="38511" actId="790"/>
          <ac:spMkLst>
            <pc:docMk/>
            <pc:sldMk cId="588101366" sldId="461"/>
            <ac:spMk id="4" creationId="{00000000-0000-0000-0000-000000000000}"/>
          </ac:spMkLst>
        </pc:spChg>
        <pc:spChg chg="add del mod">
          <ac:chgData name="Ragnhild Halvorsrud" userId="917ea340-fd63-490f-a7db-68428d24cf32" providerId="ADAL" clId="{9B6050A4-F178-4018-9F62-4FCCA28DA093}" dt="2021-03-19T11:59:18.522" v="22699" actId="6264"/>
          <ac:spMkLst>
            <pc:docMk/>
            <pc:sldMk cId="588101366" sldId="461"/>
            <ac:spMk id="5" creationId="{BEBB59FA-614F-4D86-B7A2-450020672BF6}"/>
          </ac:spMkLst>
        </pc:spChg>
        <pc:spChg chg="add del mod">
          <ac:chgData name="Ragnhild Halvorsrud" userId="917ea340-fd63-490f-a7db-68428d24cf32" providerId="ADAL" clId="{9B6050A4-F178-4018-9F62-4FCCA28DA093}" dt="2021-03-19T11:59:18.522" v="22699" actId="6264"/>
          <ac:spMkLst>
            <pc:docMk/>
            <pc:sldMk cId="588101366" sldId="461"/>
            <ac:spMk id="6" creationId="{6CD0D070-757C-4D64-A866-22097B9C227B}"/>
          </ac:spMkLst>
        </pc:spChg>
        <pc:spChg chg="add mod">
          <ac:chgData name="Ragnhild Halvorsrud" userId="917ea340-fd63-490f-a7db-68428d24cf32" providerId="ADAL" clId="{9B6050A4-F178-4018-9F62-4FCCA28DA093}" dt="2021-03-25T13:12:43.033" v="38514" actId="790"/>
          <ac:spMkLst>
            <pc:docMk/>
            <pc:sldMk cId="588101366" sldId="461"/>
            <ac:spMk id="7" creationId="{DD63D352-8F8E-45A8-B2A7-1973A377A34B}"/>
          </ac:spMkLst>
        </pc:spChg>
        <pc:spChg chg="add del mod">
          <ac:chgData name="Ragnhild Halvorsrud" userId="917ea340-fd63-490f-a7db-68428d24cf32" providerId="ADAL" clId="{9B6050A4-F178-4018-9F62-4FCCA28DA093}" dt="2021-03-19T11:59:18.522" v="22699" actId="6264"/>
          <ac:spMkLst>
            <pc:docMk/>
            <pc:sldMk cId="588101366" sldId="461"/>
            <ac:spMk id="9" creationId="{C226BE90-A628-4AE7-93DC-1A6C4F14E861}"/>
          </ac:spMkLst>
        </pc:spChg>
        <pc:spChg chg="mod">
          <ac:chgData name="Ragnhild Halvorsrud" userId="917ea340-fd63-490f-a7db-68428d24cf32" providerId="ADAL" clId="{9B6050A4-F178-4018-9F62-4FCCA28DA093}" dt="2021-03-25T14:07:13.636" v="38826"/>
          <ac:spMkLst>
            <pc:docMk/>
            <pc:sldMk cId="588101366" sldId="461"/>
            <ac:spMk id="10" creationId="{B92FE9C7-5B69-4AAF-8913-93E9D00D3E7B}"/>
          </ac:spMkLst>
        </pc:spChg>
        <pc:spChg chg="mod">
          <ac:chgData name="Ragnhild Halvorsrud" userId="917ea340-fd63-490f-a7db-68428d24cf32" providerId="ADAL" clId="{9B6050A4-F178-4018-9F62-4FCCA28DA093}" dt="2021-03-25T14:07:13.636" v="38826"/>
          <ac:spMkLst>
            <pc:docMk/>
            <pc:sldMk cId="588101366" sldId="461"/>
            <ac:spMk id="11" creationId="{43681866-7DC9-4632-A99A-5589AD84DB1D}"/>
          </ac:spMkLst>
        </pc:spChg>
        <pc:spChg chg="mod">
          <ac:chgData name="Ragnhild Halvorsrud" userId="917ea340-fd63-490f-a7db-68428d24cf32" providerId="ADAL" clId="{9B6050A4-F178-4018-9F62-4FCCA28DA093}" dt="2021-03-25T14:07:13.636" v="38826"/>
          <ac:spMkLst>
            <pc:docMk/>
            <pc:sldMk cId="588101366" sldId="461"/>
            <ac:spMk id="12" creationId="{C91557D9-4360-4B68-8EA2-BC733982BAD3}"/>
          </ac:spMkLst>
        </pc:spChg>
        <pc:spChg chg="mod">
          <ac:chgData name="Ragnhild Halvorsrud" userId="917ea340-fd63-490f-a7db-68428d24cf32" providerId="ADAL" clId="{9B6050A4-F178-4018-9F62-4FCCA28DA093}" dt="2021-03-25T14:07:13.636" v="38826"/>
          <ac:spMkLst>
            <pc:docMk/>
            <pc:sldMk cId="588101366" sldId="461"/>
            <ac:spMk id="13" creationId="{3A32F45F-C8F9-4C3A-8970-6F85752B0F2B}"/>
          </ac:spMkLst>
        </pc:spChg>
        <pc:spChg chg="mod">
          <ac:chgData name="Ragnhild Halvorsrud" userId="917ea340-fd63-490f-a7db-68428d24cf32" providerId="ADAL" clId="{9B6050A4-F178-4018-9F62-4FCCA28DA093}" dt="2021-03-25T13:12:43.026" v="38512" actId="790"/>
          <ac:spMkLst>
            <pc:docMk/>
            <pc:sldMk cId="588101366" sldId="461"/>
            <ac:spMk id="48" creationId="{00000000-0000-0000-0000-000000000000}"/>
          </ac:spMkLst>
        </pc:spChg>
        <pc:spChg chg="mod">
          <ac:chgData name="Ragnhild Halvorsrud" userId="917ea340-fd63-490f-a7db-68428d24cf32" providerId="ADAL" clId="{9B6050A4-F178-4018-9F62-4FCCA28DA093}" dt="2021-03-25T13:12:43.031" v="38513" actId="790"/>
          <ac:spMkLst>
            <pc:docMk/>
            <pc:sldMk cId="588101366" sldId="461"/>
            <ac:spMk id="49" creationId="{00000000-0000-0000-0000-000000000000}"/>
          </ac:spMkLst>
        </pc:spChg>
        <pc:grpChg chg="add mod">
          <ac:chgData name="Ragnhild Halvorsrud" userId="917ea340-fd63-490f-a7db-68428d24cf32" providerId="ADAL" clId="{9B6050A4-F178-4018-9F62-4FCCA28DA093}" dt="2021-03-25T14:07:13.636" v="38826"/>
          <ac:grpSpMkLst>
            <pc:docMk/>
            <pc:sldMk cId="588101366" sldId="461"/>
            <ac:grpSpMk id="9" creationId="{A8B07F8F-FD0D-486D-8DB8-EF032DC8731D}"/>
          </ac:grpSpMkLst>
        </pc:grpChg>
        <pc:picChg chg="add mod">
          <ac:chgData name="Ragnhild Halvorsrud" userId="917ea340-fd63-490f-a7db-68428d24cf32" providerId="ADAL" clId="{9B6050A4-F178-4018-9F62-4FCCA28DA093}" dt="2021-03-19T12:01:50.769" v="23007" actId="1076"/>
          <ac:picMkLst>
            <pc:docMk/>
            <pc:sldMk cId="588101366" sldId="461"/>
            <ac:picMk id="8" creationId="{BD997073-7AFF-4681-A2AE-A2C973C7C5ED}"/>
          </ac:picMkLst>
        </pc:picChg>
      </pc:sldChg>
      <pc:sldChg chg="addSp delSp modSp mod chgLayout modNotes">
        <pc:chgData name="Ragnhild Halvorsrud" userId="917ea340-fd63-490f-a7db-68428d24cf32" providerId="ADAL" clId="{9B6050A4-F178-4018-9F62-4FCCA28DA093}" dt="2021-03-25T14:07:16.402" v="38827"/>
        <pc:sldMkLst>
          <pc:docMk/>
          <pc:sldMk cId="1615701341" sldId="462"/>
        </pc:sldMkLst>
        <pc:spChg chg="mod ord">
          <ac:chgData name="Ragnhild Halvorsrud" userId="917ea340-fd63-490f-a7db-68428d24cf32" providerId="ADAL" clId="{9B6050A4-F178-4018-9F62-4FCCA28DA093}" dt="2021-03-25T13:12:43.036" v="38517" actId="790"/>
          <ac:spMkLst>
            <pc:docMk/>
            <pc:sldMk cId="1615701341" sldId="462"/>
            <ac:spMk id="2" creationId="{00000000-0000-0000-0000-000000000000}"/>
          </ac:spMkLst>
        </pc:spChg>
        <pc:spChg chg="mod ord">
          <ac:chgData name="Ragnhild Halvorsrud" userId="917ea340-fd63-490f-a7db-68428d24cf32" providerId="ADAL" clId="{9B6050A4-F178-4018-9F62-4FCCA28DA093}" dt="2021-03-25T13:12:43.041" v="38518" actId="790"/>
          <ac:spMkLst>
            <pc:docMk/>
            <pc:sldMk cId="1615701341" sldId="462"/>
            <ac:spMk id="3" creationId="{00000000-0000-0000-0000-000000000000}"/>
          </ac:spMkLst>
        </pc:spChg>
        <pc:spChg chg="mod ord">
          <ac:chgData name="Ragnhild Halvorsrud" userId="917ea340-fd63-490f-a7db-68428d24cf32" providerId="ADAL" clId="{9B6050A4-F178-4018-9F62-4FCCA28DA093}" dt="2021-03-25T13:12:43.042" v="38519" actId="790"/>
          <ac:spMkLst>
            <pc:docMk/>
            <pc:sldMk cId="1615701341" sldId="462"/>
            <ac:spMk id="4" creationId="{00000000-0000-0000-0000-000000000000}"/>
          </ac:spMkLst>
        </pc:spChg>
        <pc:spChg chg="add del mod">
          <ac:chgData name="Ragnhild Halvorsrud" userId="917ea340-fd63-490f-a7db-68428d24cf32" providerId="ADAL" clId="{9B6050A4-F178-4018-9F62-4FCCA28DA093}" dt="2021-03-19T11:43:40.904" v="21901" actId="6264"/>
          <ac:spMkLst>
            <pc:docMk/>
            <pc:sldMk cId="1615701341" sldId="462"/>
            <ac:spMk id="5" creationId="{385A9ADF-AF77-4894-A35F-A95975179D10}"/>
          </ac:spMkLst>
        </pc:spChg>
        <pc:spChg chg="add del mod">
          <ac:chgData name="Ragnhild Halvorsrud" userId="917ea340-fd63-490f-a7db-68428d24cf32" providerId="ADAL" clId="{9B6050A4-F178-4018-9F62-4FCCA28DA093}" dt="2021-03-19T11:43:40.904" v="21901" actId="6264"/>
          <ac:spMkLst>
            <pc:docMk/>
            <pc:sldMk cId="1615701341" sldId="462"/>
            <ac:spMk id="6" creationId="{EDD7DDFA-D854-4628-B1B0-DF16F6F521F6}"/>
          </ac:spMkLst>
        </pc:spChg>
        <pc:spChg chg="add del mod">
          <ac:chgData name="Ragnhild Halvorsrud" userId="917ea340-fd63-490f-a7db-68428d24cf32" providerId="ADAL" clId="{9B6050A4-F178-4018-9F62-4FCCA28DA093}" dt="2021-03-19T11:43:40.904" v="21901" actId="6264"/>
          <ac:spMkLst>
            <pc:docMk/>
            <pc:sldMk cId="1615701341" sldId="462"/>
            <ac:spMk id="7" creationId="{921024AB-3302-4CB9-B755-FC0C3C33991D}"/>
          </ac:spMkLst>
        </pc:spChg>
        <pc:spChg chg="mod">
          <ac:chgData name="Ragnhild Halvorsrud" userId="917ea340-fd63-490f-a7db-68428d24cf32" providerId="ADAL" clId="{9B6050A4-F178-4018-9F62-4FCCA28DA093}" dt="2021-03-25T14:07:16.402" v="38827"/>
          <ac:spMkLst>
            <pc:docMk/>
            <pc:sldMk cId="1615701341" sldId="462"/>
            <ac:spMk id="8" creationId="{7602A560-D473-470F-A3BF-046A36CA54E9}"/>
          </ac:spMkLst>
        </pc:spChg>
        <pc:spChg chg="mod">
          <ac:chgData name="Ragnhild Halvorsrud" userId="917ea340-fd63-490f-a7db-68428d24cf32" providerId="ADAL" clId="{9B6050A4-F178-4018-9F62-4FCCA28DA093}" dt="2021-03-25T14:07:16.402" v="38827"/>
          <ac:spMkLst>
            <pc:docMk/>
            <pc:sldMk cId="1615701341" sldId="462"/>
            <ac:spMk id="9" creationId="{1BE0896B-6A10-44AB-8614-857AC092166E}"/>
          </ac:spMkLst>
        </pc:spChg>
        <pc:spChg chg="mod">
          <ac:chgData name="Ragnhild Halvorsrud" userId="917ea340-fd63-490f-a7db-68428d24cf32" providerId="ADAL" clId="{9B6050A4-F178-4018-9F62-4FCCA28DA093}" dt="2021-03-25T14:07:16.402" v="38827"/>
          <ac:spMkLst>
            <pc:docMk/>
            <pc:sldMk cId="1615701341" sldId="462"/>
            <ac:spMk id="10" creationId="{4111881A-BF9A-4D66-B67A-C6D9D07D20A7}"/>
          </ac:spMkLst>
        </pc:spChg>
        <pc:spChg chg="mod">
          <ac:chgData name="Ragnhild Halvorsrud" userId="917ea340-fd63-490f-a7db-68428d24cf32" providerId="ADAL" clId="{9B6050A4-F178-4018-9F62-4FCCA28DA093}" dt="2021-03-25T14:07:16.402" v="38827"/>
          <ac:spMkLst>
            <pc:docMk/>
            <pc:sldMk cId="1615701341" sldId="462"/>
            <ac:spMk id="11" creationId="{F60414F2-BAB7-403F-9F7D-327E52F37736}"/>
          </ac:spMkLst>
        </pc:spChg>
        <pc:spChg chg="mod">
          <ac:chgData name="Ragnhild Halvorsrud" userId="917ea340-fd63-490f-a7db-68428d24cf32" providerId="ADAL" clId="{9B6050A4-F178-4018-9F62-4FCCA28DA093}" dt="2021-03-25T13:12:43.044" v="38520" actId="790"/>
          <ac:spMkLst>
            <pc:docMk/>
            <pc:sldMk cId="1615701341" sldId="462"/>
            <ac:spMk id="48" creationId="{00000000-0000-0000-0000-000000000000}"/>
          </ac:spMkLst>
        </pc:spChg>
        <pc:spChg chg="mod">
          <ac:chgData name="Ragnhild Halvorsrud" userId="917ea340-fd63-490f-a7db-68428d24cf32" providerId="ADAL" clId="{9B6050A4-F178-4018-9F62-4FCCA28DA093}" dt="2021-03-25T13:12:43.046" v="38521" actId="790"/>
          <ac:spMkLst>
            <pc:docMk/>
            <pc:sldMk cId="1615701341" sldId="462"/>
            <ac:spMk id="49" creationId="{00000000-0000-0000-0000-000000000000}"/>
          </ac:spMkLst>
        </pc:spChg>
        <pc:grpChg chg="add mod">
          <ac:chgData name="Ragnhild Halvorsrud" userId="917ea340-fd63-490f-a7db-68428d24cf32" providerId="ADAL" clId="{9B6050A4-F178-4018-9F62-4FCCA28DA093}" dt="2021-03-25T14:07:16.402" v="38827"/>
          <ac:grpSpMkLst>
            <pc:docMk/>
            <pc:sldMk cId="1615701341" sldId="462"/>
            <ac:grpSpMk id="7" creationId="{F4235B23-2A04-43EE-B848-E69CE81F3EC8}"/>
          </ac:grpSpMkLst>
        </pc:grpChg>
      </pc:sldChg>
      <pc:sldChg chg="addSp delSp modSp mod modNotes">
        <pc:chgData name="Ragnhild Halvorsrud" userId="917ea340-fd63-490f-a7db-68428d24cf32" providerId="ADAL" clId="{9B6050A4-F178-4018-9F62-4FCCA28DA093}" dt="2021-03-26T14:53:36.696" v="40539" actId="478"/>
        <pc:sldMkLst>
          <pc:docMk/>
          <pc:sldMk cId="4081359278" sldId="472"/>
        </pc:sldMkLst>
        <pc:spChg chg="mod">
          <ac:chgData name="Ragnhild Halvorsrud" userId="917ea340-fd63-490f-a7db-68428d24cf32" providerId="ADAL" clId="{9B6050A4-F178-4018-9F62-4FCCA28DA093}" dt="2021-03-25T13:12:42.426" v="37940" actId="790"/>
          <ac:spMkLst>
            <pc:docMk/>
            <pc:sldMk cId="4081359278" sldId="472"/>
            <ac:spMk id="2" creationId="{00000000-0000-0000-0000-000000000000}"/>
          </ac:spMkLst>
        </pc:spChg>
        <pc:spChg chg="mod">
          <ac:chgData name="Ragnhild Halvorsrud" userId="917ea340-fd63-490f-a7db-68428d24cf32" providerId="ADAL" clId="{9B6050A4-F178-4018-9F62-4FCCA28DA093}" dt="2021-03-25T15:55:06.786" v="39335" actId="1076"/>
          <ac:spMkLst>
            <pc:docMk/>
            <pc:sldMk cId="4081359278" sldId="472"/>
            <ac:spMk id="3" creationId="{00000000-0000-0000-0000-000000000000}"/>
          </ac:spMkLst>
        </pc:spChg>
        <pc:spChg chg="mod">
          <ac:chgData name="Ragnhild Halvorsrud" userId="917ea340-fd63-490f-a7db-68428d24cf32" providerId="ADAL" clId="{9B6050A4-F178-4018-9F62-4FCCA28DA093}" dt="2021-03-25T13:12:42.434" v="37943" actId="790"/>
          <ac:spMkLst>
            <pc:docMk/>
            <pc:sldMk cId="4081359278" sldId="472"/>
            <ac:spMk id="4" creationId="{00000000-0000-0000-0000-000000000000}"/>
          </ac:spMkLst>
        </pc:spChg>
        <pc:spChg chg="add del mod">
          <ac:chgData name="Ragnhild Halvorsrud" userId="917ea340-fd63-490f-a7db-68428d24cf32" providerId="ADAL" clId="{9B6050A4-F178-4018-9F62-4FCCA28DA093}" dt="2021-03-23T16:16:42.240" v="34355" actId="478"/>
          <ac:spMkLst>
            <pc:docMk/>
            <pc:sldMk cId="4081359278" sldId="472"/>
            <ac:spMk id="9" creationId="{84E8EEF4-B056-4075-8BC2-A4457B9F029B}"/>
          </ac:spMkLst>
        </pc:spChg>
        <pc:spChg chg="add del mod">
          <ac:chgData name="Ragnhild Halvorsrud" userId="917ea340-fd63-490f-a7db-68428d24cf32" providerId="ADAL" clId="{9B6050A4-F178-4018-9F62-4FCCA28DA093}" dt="2021-03-26T14:53:36.696" v="40539" actId="478"/>
          <ac:spMkLst>
            <pc:docMk/>
            <pc:sldMk cId="4081359278" sldId="472"/>
            <ac:spMk id="10" creationId="{614F6847-9CDC-49DC-A08E-1A1CA462A72D}"/>
          </ac:spMkLst>
        </pc:spChg>
        <pc:spChg chg="mod">
          <ac:chgData name="Ragnhild Halvorsrud" userId="917ea340-fd63-490f-a7db-68428d24cf32" providerId="ADAL" clId="{9B6050A4-F178-4018-9F62-4FCCA28DA093}" dt="2021-03-25T14:06:44.003" v="38817"/>
          <ac:spMkLst>
            <pc:docMk/>
            <pc:sldMk cId="4081359278" sldId="472"/>
            <ac:spMk id="12" creationId="{BB3F901A-AAC9-40FF-94DC-83849D0374EC}"/>
          </ac:spMkLst>
        </pc:spChg>
        <pc:spChg chg="mod">
          <ac:chgData name="Ragnhild Halvorsrud" userId="917ea340-fd63-490f-a7db-68428d24cf32" providerId="ADAL" clId="{9B6050A4-F178-4018-9F62-4FCCA28DA093}" dt="2021-03-25T14:06:44.003" v="38817"/>
          <ac:spMkLst>
            <pc:docMk/>
            <pc:sldMk cId="4081359278" sldId="472"/>
            <ac:spMk id="13" creationId="{81CDC9B3-C019-4149-B9DA-7DD720DC18F1}"/>
          </ac:spMkLst>
        </pc:spChg>
        <pc:spChg chg="mod">
          <ac:chgData name="Ragnhild Halvorsrud" userId="917ea340-fd63-490f-a7db-68428d24cf32" providerId="ADAL" clId="{9B6050A4-F178-4018-9F62-4FCCA28DA093}" dt="2021-03-25T15:55:13.582" v="39350" actId="1035"/>
          <ac:spMkLst>
            <pc:docMk/>
            <pc:sldMk cId="4081359278" sldId="472"/>
            <ac:spMk id="14" creationId="{00000000-0000-0000-0000-000000000000}"/>
          </ac:spMkLst>
        </pc:spChg>
        <pc:spChg chg="mod">
          <ac:chgData name="Ragnhild Halvorsrud" userId="917ea340-fd63-490f-a7db-68428d24cf32" providerId="ADAL" clId="{9B6050A4-F178-4018-9F62-4FCCA28DA093}" dt="2021-03-25T14:06:44.003" v="38817"/>
          <ac:spMkLst>
            <pc:docMk/>
            <pc:sldMk cId="4081359278" sldId="472"/>
            <ac:spMk id="15" creationId="{4069CE7A-957E-4A92-9449-0715989C38DC}"/>
          </ac:spMkLst>
        </pc:spChg>
        <pc:spChg chg="mod">
          <ac:chgData name="Ragnhild Halvorsrud" userId="917ea340-fd63-490f-a7db-68428d24cf32" providerId="ADAL" clId="{9B6050A4-F178-4018-9F62-4FCCA28DA093}" dt="2021-03-25T14:06:44.003" v="38817"/>
          <ac:spMkLst>
            <pc:docMk/>
            <pc:sldMk cId="4081359278" sldId="472"/>
            <ac:spMk id="16" creationId="{FE7E19EA-59D6-4559-A9AD-ED3A0BE71A78}"/>
          </ac:spMkLst>
        </pc:spChg>
        <pc:spChg chg="add mod">
          <ac:chgData name="Ragnhild Halvorsrud" userId="917ea340-fd63-490f-a7db-68428d24cf32" providerId="ADAL" clId="{9B6050A4-F178-4018-9F62-4FCCA28DA093}" dt="2021-03-26T14:53:29.598" v="40536"/>
          <ac:spMkLst>
            <pc:docMk/>
            <pc:sldMk cId="4081359278" sldId="472"/>
            <ac:spMk id="17" creationId="{522F010B-2D7C-4F6A-9313-2F30D31C4D0A}"/>
          </ac:spMkLst>
        </pc:spChg>
        <pc:grpChg chg="add mod">
          <ac:chgData name="Ragnhild Halvorsrud" userId="917ea340-fd63-490f-a7db-68428d24cf32" providerId="ADAL" clId="{9B6050A4-F178-4018-9F62-4FCCA28DA093}" dt="2021-03-25T14:06:44.003" v="38817"/>
          <ac:grpSpMkLst>
            <pc:docMk/>
            <pc:sldMk cId="4081359278" sldId="472"/>
            <ac:grpSpMk id="11" creationId="{0A47A70C-5373-4E76-AF7F-B1960D81F901}"/>
          </ac:grpSpMkLst>
        </pc:grpChg>
        <pc:picChg chg="mod">
          <ac:chgData name="Ragnhild Halvorsrud" userId="917ea340-fd63-490f-a7db-68428d24cf32" providerId="ADAL" clId="{9B6050A4-F178-4018-9F62-4FCCA28DA093}" dt="2021-03-25T15:55:13.582" v="39350" actId="1035"/>
          <ac:picMkLst>
            <pc:docMk/>
            <pc:sldMk cId="4081359278" sldId="472"/>
            <ac:picMk id="5" creationId="{00000000-0000-0000-0000-000000000000}"/>
          </ac:picMkLst>
        </pc:picChg>
        <pc:picChg chg="mod">
          <ac:chgData name="Ragnhild Halvorsrud" userId="917ea340-fd63-490f-a7db-68428d24cf32" providerId="ADAL" clId="{9B6050A4-F178-4018-9F62-4FCCA28DA093}" dt="2021-03-25T15:55:13.582" v="39350" actId="1035"/>
          <ac:picMkLst>
            <pc:docMk/>
            <pc:sldMk cId="4081359278" sldId="472"/>
            <ac:picMk id="6" creationId="{00000000-0000-0000-0000-000000000000}"/>
          </ac:picMkLst>
        </pc:picChg>
        <pc:picChg chg="mod">
          <ac:chgData name="Ragnhild Halvorsrud" userId="917ea340-fd63-490f-a7db-68428d24cf32" providerId="ADAL" clId="{9B6050A4-F178-4018-9F62-4FCCA28DA093}" dt="2021-03-25T15:55:13.582" v="39350" actId="1035"/>
          <ac:picMkLst>
            <pc:docMk/>
            <pc:sldMk cId="4081359278" sldId="472"/>
            <ac:picMk id="7" creationId="{00000000-0000-0000-0000-000000000000}"/>
          </ac:picMkLst>
        </pc:picChg>
      </pc:sldChg>
      <pc:sldChg chg="modSp del mod modNotes">
        <pc:chgData name="Ragnhild Halvorsrud" userId="917ea340-fd63-490f-a7db-68428d24cf32" providerId="ADAL" clId="{9B6050A4-F178-4018-9F62-4FCCA28DA093}" dt="2021-03-15T16:15:24.591" v="9108" actId="2696"/>
        <pc:sldMkLst>
          <pc:docMk/>
          <pc:sldMk cId="208339045" sldId="474"/>
        </pc:sldMkLst>
        <pc:spChg chg="mod">
          <ac:chgData name="Ragnhild Halvorsrud" userId="917ea340-fd63-490f-a7db-68428d24cf32" providerId="ADAL" clId="{9B6050A4-F178-4018-9F62-4FCCA28DA093}" dt="2021-03-15T15:53:03.440" v="8033" actId="790"/>
          <ac:spMkLst>
            <pc:docMk/>
            <pc:sldMk cId="208339045" sldId="474"/>
            <ac:spMk id="2" creationId="{00000000-0000-0000-0000-000000000000}"/>
          </ac:spMkLst>
        </pc:spChg>
        <pc:spChg chg="mod">
          <ac:chgData name="Ragnhild Halvorsrud" userId="917ea340-fd63-490f-a7db-68428d24cf32" providerId="ADAL" clId="{9B6050A4-F178-4018-9F62-4FCCA28DA093}" dt="2021-03-15T15:53:03.443" v="8034" actId="790"/>
          <ac:spMkLst>
            <pc:docMk/>
            <pc:sldMk cId="208339045" sldId="474"/>
            <ac:spMk id="3" creationId="{00000000-0000-0000-0000-000000000000}"/>
          </ac:spMkLst>
        </pc:spChg>
        <pc:spChg chg="mod">
          <ac:chgData name="Ragnhild Halvorsrud" userId="917ea340-fd63-490f-a7db-68428d24cf32" providerId="ADAL" clId="{9B6050A4-F178-4018-9F62-4FCCA28DA093}" dt="2021-03-15T15:53:03.444" v="8035" actId="790"/>
          <ac:spMkLst>
            <pc:docMk/>
            <pc:sldMk cId="208339045" sldId="474"/>
            <ac:spMk id="74" creationId="{90E15ED4-69C7-4C53-AA53-D6CA3C7F4252}"/>
          </ac:spMkLst>
        </pc:spChg>
      </pc:sldChg>
      <pc:sldChg chg="addSp delSp modSp add mod ord chgLayout modNotes">
        <pc:chgData name="Ragnhild Halvorsrud" userId="917ea340-fd63-490f-a7db-68428d24cf32" providerId="ADAL" clId="{9B6050A4-F178-4018-9F62-4FCCA28DA093}" dt="2021-03-26T14:48:01.545" v="40462" actId="6549"/>
        <pc:sldMkLst>
          <pc:docMk/>
          <pc:sldMk cId="1058573519" sldId="474"/>
        </pc:sldMkLst>
        <pc:spChg chg="mod ord">
          <ac:chgData name="Ragnhild Halvorsrud" userId="917ea340-fd63-490f-a7db-68428d24cf32" providerId="ADAL" clId="{9B6050A4-F178-4018-9F62-4FCCA28DA093}" dt="2021-03-26T14:48:01.545" v="40462" actId="6549"/>
          <ac:spMkLst>
            <pc:docMk/>
            <pc:sldMk cId="1058573519" sldId="474"/>
            <ac:spMk id="2" creationId="{00000000-0000-0000-0000-000000000000}"/>
          </ac:spMkLst>
        </pc:spChg>
        <pc:spChg chg="mod ord">
          <ac:chgData name="Ragnhild Halvorsrud" userId="917ea340-fd63-490f-a7db-68428d24cf32" providerId="ADAL" clId="{9B6050A4-F178-4018-9F62-4FCCA28DA093}" dt="2021-03-26T14:32:31.021" v="40223" actId="114"/>
          <ac:spMkLst>
            <pc:docMk/>
            <pc:sldMk cId="1058573519" sldId="474"/>
            <ac:spMk id="3" creationId="{00000000-0000-0000-0000-000000000000}"/>
          </ac:spMkLst>
        </pc:spChg>
        <pc:spChg chg="add del mod">
          <ac:chgData name="Ragnhild Halvorsrud" userId="917ea340-fd63-490f-a7db-68428d24cf32" providerId="ADAL" clId="{9B6050A4-F178-4018-9F62-4FCCA28DA093}" dt="2021-03-19T10:17:28.586" v="21041" actId="6264"/>
          <ac:spMkLst>
            <pc:docMk/>
            <pc:sldMk cId="1058573519" sldId="474"/>
            <ac:spMk id="6" creationId="{5414C923-0298-4525-A69D-5FB9BFBEE87D}"/>
          </ac:spMkLst>
        </pc:spChg>
        <pc:spChg chg="add del mod">
          <ac:chgData name="Ragnhild Halvorsrud" userId="917ea340-fd63-490f-a7db-68428d24cf32" providerId="ADAL" clId="{9B6050A4-F178-4018-9F62-4FCCA28DA093}" dt="2021-03-19T10:17:28.586" v="21041" actId="6264"/>
          <ac:spMkLst>
            <pc:docMk/>
            <pc:sldMk cId="1058573519" sldId="474"/>
            <ac:spMk id="7" creationId="{C3C38F06-3973-4386-8F3A-5D20E7FAEA67}"/>
          </ac:spMkLst>
        </pc:spChg>
        <pc:spChg chg="add mod">
          <ac:chgData name="Ragnhild Halvorsrud" userId="917ea340-fd63-490f-a7db-68428d24cf32" providerId="ADAL" clId="{9B6050A4-F178-4018-9F62-4FCCA28DA093}" dt="2021-03-26T14:18:13.531" v="39824" actId="14100"/>
          <ac:spMkLst>
            <pc:docMk/>
            <pc:sldMk cId="1058573519" sldId="474"/>
            <ac:spMk id="18" creationId="{D598855A-DFB2-4E2B-BC1F-AA358BA1033E}"/>
          </ac:spMkLst>
        </pc:spChg>
        <pc:spChg chg="add mod">
          <ac:chgData name="Ragnhild Halvorsrud" userId="917ea340-fd63-490f-a7db-68428d24cf32" providerId="ADAL" clId="{9B6050A4-F178-4018-9F62-4FCCA28DA093}" dt="2021-03-26T14:17:22.329" v="39815" actId="1076"/>
          <ac:spMkLst>
            <pc:docMk/>
            <pc:sldMk cId="1058573519" sldId="474"/>
            <ac:spMk id="19" creationId="{6AD0C837-38CF-4E1E-95ED-339DC9F73308}"/>
          </ac:spMkLst>
        </pc:spChg>
        <pc:spChg chg="add mod">
          <ac:chgData name="Ragnhild Halvorsrud" userId="917ea340-fd63-490f-a7db-68428d24cf32" providerId="ADAL" clId="{9B6050A4-F178-4018-9F62-4FCCA28DA093}" dt="2021-03-26T14:12:55.466" v="39685" actId="20577"/>
          <ac:spMkLst>
            <pc:docMk/>
            <pc:sldMk cId="1058573519" sldId="474"/>
            <ac:spMk id="20" creationId="{B00334C2-1921-49D3-9E30-8B42224EABDE}"/>
          </ac:spMkLst>
        </pc:spChg>
        <pc:spChg chg="mod">
          <ac:chgData name="Ragnhild Halvorsrud" userId="917ea340-fd63-490f-a7db-68428d24cf32" providerId="ADAL" clId="{9B6050A4-F178-4018-9F62-4FCCA28DA093}" dt="2021-03-26T14:35:42.917" v="40436" actId="6549"/>
          <ac:spMkLst>
            <pc:docMk/>
            <pc:sldMk cId="1058573519" sldId="474"/>
            <ac:spMk id="74" creationId="{90E15ED4-69C7-4C53-AA53-D6CA3C7F4252}"/>
          </ac:spMkLst>
        </pc:spChg>
        <pc:picChg chg="add del mod">
          <ac:chgData name="Ragnhild Halvorsrud" userId="917ea340-fd63-490f-a7db-68428d24cf32" providerId="ADAL" clId="{9B6050A4-F178-4018-9F62-4FCCA28DA093}" dt="2021-03-19T10:13:43.256" v="20880" actId="478"/>
          <ac:picMkLst>
            <pc:docMk/>
            <pc:sldMk cId="1058573519" sldId="474"/>
            <ac:picMk id="5" creationId="{2F02C637-6AC8-4A63-ABE5-6ADFC29B3DD0}"/>
          </ac:picMkLst>
        </pc:picChg>
        <pc:picChg chg="mod ord">
          <ac:chgData name="Ragnhild Halvorsrud" userId="917ea340-fd63-490f-a7db-68428d24cf32" providerId="ADAL" clId="{9B6050A4-F178-4018-9F62-4FCCA28DA093}" dt="2021-03-26T14:17:33.491" v="39816" actId="1076"/>
          <ac:picMkLst>
            <pc:docMk/>
            <pc:sldMk cId="1058573519" sldId="474"/>
            <ac:picMk id="8" creationId="{86AF6AE5-B186-4C36-9FC3-833D5969DFE4}"/>
          </ac:picMkLst>
        </pc:picChg>
        <pc:picChg chg="add del mod">
          <ac:chgData name="Ragnhild Halvorsrud" userId="917ea340-fd63-490f-a7db-68428d24cf32" providerId="ADAL" clId="{9B6050A4-F178-4018-9F62-4FCCA28DA093}" dt="2021-03-26T14:18:31.707" v="39826" actId="478"/>
          <ac:picMkLst>
            <pc:docMk/>
            <pc:sldMk cId="1058573519" sldId="474"/>
            <ac:picMk id="10" creationId="{9D80EA5F-DCB3-4B4C-ABFD-B3C44E97864A}"/>
          </ac:picMkLst>
        </pc:picChg>
        <pc:picChg chg="add mod">
          <ac:chgData name="Ragnhild Halvorsrud" userId="917ea340-fd63-490f-a7db-68428d24cf32" providerId="ADAL" clId="{9B6050A4-F178-4018-9F62-4FCCA28DA093}" dt="2021-03-23T15:56:07.199" v="33792" actId="1076"/>
          <ac:picMkLst>
            <pc:docMk/>
            <pc:sldMk cId="1058573519" sldId="474"/>
            <ac:picMk id="21" creationId="{1E4B162A-19A3-4394-A53C-3059D2C8C56E}"/>
          </ac:picMkLst>
        </pc:picChg>
        <pc:picChg chg="mod">
          <ac:chgData name="Ragnhild Halvorsrud" userId="917ea340-fd63-490f-a7db-68428d24cf32" providerId="ADAL" clId="{9B6050A4-F178-4018-9F62-4FCCA28DA093}" dt="2021-03-25T13:50:35.034" v="38739" actId="1038"/>
          <ac:picMkLst>
            <pc:docMk/>
            <pc:sldMk cId="1058573519" sldId="474"/>
            <ac:picMk id="66" creationId="{E8ACFFEB-D31F-4B00-BA4A-1E766A7C606E}"/>
          </ac:picMkLst>
        </pc:picChg>
        <pc:picChg chg="mod">
          <ac:chgData name="Ragnhild Halvorsrud" userId="917ea340-fd63-490f-a7db-68428d24cf32" providerId="ADAL" clId="{9B6050A4-F178-4018-9F62-4FCCA28DA093}" dt="2021-03-25T13:50:35.034" v="38739" actId="1038"/>
          <ac:picMkLst>
            <pc:docMk/>
            <pc:sldMk cId="1058573519" sldId="474"/>
            <ac:picMk id="68" creationId="{30EFBBC9-173E-4D48-BCF2-18CE1980174C}"/>
          </ac:picMkLst>
        </pc:picChg>
        <pc:picChg chg="mod">
          <ac:chgData name="Ragnhild Halvorsrud" userId="917ea340-fd63-490f-a7db-68428d24cf32" providerId="ADAL" clId="{9B6050A4-F178-4018-9F62-4FCCA28DA093}" dt="2021-03-25T13:50:35.034" v="38739" actId="1038"/>
          <ac:picMkLst>
            <pc:docMk/>
            <pc:sldMk cId="1058573519" sldId="474"/>
            <ac:picMk id="69" creationId="{D39EDB16-149B-4DE9-95A0-30D9E7EB1874}"/>
          </ac:picMkLst>
        </pc:picChg>
        <pc:picChg chg="mod">
          <ac:chgData name="Ragnhild Halvorsrud" userId="917ea340-fd63-490f-a7db-68428d24cf32" providerId="ADAL" clId="{9B6050A4-F178-4018-9F62-4FCCA28DA093}" dt="2021-03-25T13:50:35.034" v="38739" actId="1038"/>
          <ac:picMkLst>
            <pc:docMk/>
            <pc:sldMk cId="1058573519" sldId="474"/>
            <ac:picMk id="70" creationId="{8B462D9B-5F6E-4D96-9901-988F371A5C3F}"/>
          </ac:picMkLst>
        </pc:picChg>
        <pc:picChg chg="mod">
          <ac:chgData name="Ragnhild Halvorsrud" userId="917ea340-fd63-490f-a7db-68428d24cf32" providerId="ADAL" clId="{9B6050A4-F178-4018-9F62-4FCCA28DA093}" dt="2021-03-25T13:50:35.034" v="38739" actId="1038"/>
          <ac:picMkLst>
            <pc:docMk/>
            <pc:sldMk cId="1058573519" sldId="474"/>
            <ac:picMk id="71" creationId="{9143AB6C-655E-41FE-8C0C-C7BD65BCA2A6}"/>
          </ac:picMkLst>
        </pc:picChg>
        <pc:picChg chg="mod">
          <ac:chgData name="Ragnhild Halvorsrud" userId="917ea340-fd63-490f-a7db-68428d24cf32" providerId="ADAL" clId="{9B6050A4-F178-4018-9F62-4FCCA28DA093}" dt="2021-03-25T13:50:35.034" v="38739" actId="1038"/>
          <ac:picMkLst>
            <pc:docMk/>
            <pc:sldMk cId="1058573519" sldId="474"/>
            <ac:picMk id="72" creationId="{FDE3665C-4976-49D9-9754-1844B814BFED}"/>
          </ac:picMkLst>
        </pc:picChg>
        <pc:picChg chg="mod">
          <ac:chgData name="Ragnhild Halvorsrud" userId="917ea340-fd63-490f-a7db-68428d24cf32" providerId="ADAL" clId="{9B6050A4-F178-4018-9F62-4FCCA28DA093}" dt="2021-03-26T14:33:20.561" v="40263" actId="14100"/>
          <ac:picMkLst>
            <pc:docMk/>
            <pc:sldMk cId="1058573519" sldId="474"/>
            <ac:picMk id="73" creationId="{644DD7EB-345A-4373-A6EE-F04E36263447}"/>
          </ac:picMkLst>
        </pc:picChg>
      </pc:sldChg>
      <pc:sldChg chg="addSp modSp mod ord modNotes">
        <pc:chgData name="Ragnhild Halvorsrud" userId="917ea340-fd63-490f-a7db-68428d24cf32" providerId="ADAL" clId="{9B6050A4-F178-4018-9F62-4FCCA28DA093}" dt="2021-03-25T13:51:48.213" v="38778" actId="1035"/>
        <pc:sldMkLst>
          <pc:docMk/>
          <pc:sldMk cId="2661338995" sldId="486"/>
        </pc:sldMkLst>
        <pc:spChg chg="mod">
          <ac:chgData name="Ragnhild Halvorsrud" userId="917ea340-fd63-490f-a7db-68428d24cf32" providerId="ADAL" clId="{9B6050A4-F178-4018-9F62-4FCCA28DA093}" dt="2021-03-25T13:12:42.372" v="37900" actId="790"/>
          <ac:spMkLst>
            <pc:docMk/>
            <pc:sldMk cId="2661338995" sldId="486"/>
            <ac:spMk id="2" creationId="{00000000-0000-0000-0000-000000000000}"/>
          </ac:spMkLst>
        </pc:spChg>
        <pc:spChg chg="mod">
          <ac:chgData name="Ragnhild Halvorsrud" userId="917ea340-fd63-490f-a7db-68428d24cf32" providerId="ADAL" clId="{9B6050A4-F178-4018-9F62-4FCCA28DA093}" dt="2021-03-25T13:12:42.376" v="37901" actId="790"/>
          <ac:spMkLst>
            <pc:docMk/>
            <pc:sldMk cId="2661338995" sldId="486"/>
            <ac:spMk id="3" creationId="{00000000-0000-0000-0000-000000000000}"/>
          </ac:spMkLst>
        </pc:spChg>
        <pc:spChg chg="mod">
          <ac:chgData name="Ragnhild Halvorsrud" userId="917ea340-fd63-490f-a7db-68428d24cf32" providerId="ADAL" clId="{9B6050A4-F178-4018-9F62-4FCCA28DA093}" dt="2021-03-25T13:12:42.377" v="37902" actId="790"/>
          <ac:spMkLst>
            <pc:docMk/>
            <pc:sldMk cId="2661338995" sldId="486"/>
            <ac:spMk id="4" creationId="{00000000-0000-0000-0000-000000000000}"/>
          </ac:spMkLst>
        </pc:spChg>
        <pc:spChg chg="mod">
          <ac:chgData name="Ragnhild Halvorsrud" userId="917ea340-fd63-490f-a7db-68428d24cf32" providerId="ADAL" clId="{9B6050A4-F178-4018-9F62-4FCCA28DA093}" dt="2021-03-25T13:51:48.213" v="38778" actId="1035"/>
          <ac:spMkLst>
            <pc:docMk/>
            <pc:sldMk cId="2661338995" sldId="486"/>
            <ac:spMk id="10" creationId="{00000000-0000-0000-0000-000000000000}"/>
          </ac:spMkLst>
        </pc:spChg>
        <pc:spChg chg="mod">
          <ac:chgData name="Ragnhild Halvorsrud" userId="917ea340-fd63-490f-a7db-68428d24cf32" providerId="ADAL" clId="{9B6050A4-F178-4018-9F62-4FCCA28DA093}" dt="2021-03-25T13:51:48.213" v="38778" actId="1035"/>
          <ac:spMkLst>
            <pc:docMk/>
            <pc:sldMk cId="2661338995" sldId="486"/>
            <ac:spMk id="11" creationId="{00000000-0000-0000-0000-000000000000}"/>
          </ac:spMkLst>
        </pc:spChg>
        <pc:spChg chg="add mod">
          <ac:chgData name="Ragnhild Halvorsrud" userId="917ea340-fd63-490f-a7db-68428d24cf32" providerId="ADAL" clId="{9B6050A4-F178-4018-9F62-4FCCA28DA093}" dt="2021-03-25T13:48:57.540" v="38706" actId="164"/>
          <ac:spMkLst>
            <pc:docMk/>
            <pc:sldMk cId="2661338995" sldId="486"/>
            <ac:spMk id="12" creationId="{B99FDC5C-5E40-472D-B3CC-722ADAAA4248}"/>
          </ac:spMkLst>
        </pc:spChg>
        <pc:spChg chg="add mod">
          <ac:chgData name="Ragnhild Halvorsrud" userId="917ea340-fd63-490f-a7db-68428d24cf32" providerId="ADAL" clId="{9B6050A4-F178-4018-9F62-4FCCA28DA093}" dt="2021-03-25T13:48:57.540" v="38706" actId="164"/>
          <ac:spMkLst>
            <pc:docMk/>
            <pc:sldMk cId="2661338995" sldId="486"/>
            <ac:spMk id="13" creationId="{DB9C7922-D3A6-4A2E-9669-EE998CA802DE}"/>
          </ac:spMkLst>
        </pc:spChg>
        <pc:spChg chg="add mod">
          <ac:chgData name="Ragnhild Halvorsrud" userId="917ea340-fd63-490f-a7db-68428d24cf32" providerId="ADAL" clId="{9B6050A4-F178-4018-9F62-4FCCA28DA093}" dt="2021-03-25T13:48:57.540" v="38706" actId="164"/>
          <ac:spMkLst>
            <pc:docMk/>
            <pc:sldMk cId="2661338995" sldId="486"/>
            <ac:spMk id="14" creationId="{15386A9A-0272-4431-BE15-DE82C1082A85}"/>
          </ac:spMkLst>
        </pc:spChg>
        <pc:spChg chg="add mod">
          <ac:chgData name="Ragnhild Halvorsrud" userId="917ea340-fd63-490f-a7db-68428d24cf32" providerId="ADAL" clId="{9B6050A4-F178-4018-9F62-4FCCA28DA093}" dt="2021-03-25T13:48:57.540" v="38706" actId="164"/>
          <ac:spMkLst>
            <pc:docMk/>
            <pc:sldMk cId="2661338995" sldId="486"/>
            <ac:spMk id="15" creationId="{A1D7655F-75F7-4681-A924-EC386DB42054}"/>
          </ac:spMkLst>
        </pc:spChg>
        <pc:grpChg chg="add mod">
          <ac:chgData name="Ragnhild Halvorsrud" userId="917ea340-fd63-490f-a7db-68428d24cf32" providerId="ADAL" clId="{9B6050A4-F178-4018-9F62-4FCCA28DA093}" dt="2021-03-25T13:48:57.540" v="38706" actId="164"/>
          <ac:grpSpMkLst>
            <pc:docMk/>
            <pc:sldMk cId="2661338995" sldId="486"/>
            <ac:grpSpMk id="5" creationId="{1D9E2BF8-BC54-49DE-B83E-820B0F3748A0}"/>
          </ac:grpSpMkLst>
        </pc:grpChg>
        <pc:picChg chg="mod">
          <ac:chgData name="Ragnhild Halvorsrud" userId="917ea340-fd63-490f-a7db-68428d24cf32" providerId="ADAL" clId="{9B6050A4-F178-4018-9F62-4FCCA28DA093}" dt="2021-03-25T13:51:48.213" v="38778" actId="1035"/>
          <ac:picMkLst>
            <pc:docMk/>
            <pc:sldMk cId="2661338995" sldId="486"/>
            <ac:picMk id="7" creationId="{00000000-0000-0000-0000-000000000000}"/>
          </ac:picMkLst>
        </pc:picChg>
        <pc:picChg chg="mod">
          <ac:chgData name="Ragnhild Halvorsrud" userId="917ea340-fd63-490f-a7db-68428d24cf32" providerId="ADAL" clId="{9B6050A4-F178-4018-9F62-4FCCA28DA093}" dt="2021-03-25T13:51:48.213" v="38778" actId="1035"/>
          <ac:picMkLst>
            <pc:docMk/>
            <pc:sldMk cId="2661338995" sldId="486"/>
            <ac:picMk id="8" creationId="{00000000-0000-0000-0000-000000000000}"/>
          </ac:picMkLst>
        </pc:picChg>
        <pc:picChg chg="mod">
          <ac:chgData name="Ragnhild Halvorsrud" userId="917ea340-fd63-490f-a7db-68428d24cf32" providerId="ADAL" clId="{9B6050A4-F178-4018-9F62-4FCCA28DA093}" dt="2021-03-25T13:51:48.213" v="38778" actId="1035"/>
          <ac:picMkLst>
            <pc:docMk/>
            <pc:sldMk cId="2661338995" sldId="486"/>
            <ac:picMk id="9" creationId="{00000000-0000-0000-0000-000000000000}"/>
          </ac:picMkLst>
        </pc:picChg>
      </pc:sldChg>
      <pc:sldChg chg="addSp delSp modSp del mod ord modNotes">
        <pc:chgData name="Ragnhild Halvorsrud" userId="917ea340-fd63-490f-a7db-68428d24cf32" providerId="ADAL" clId="{9B6050A4-F178-4018-9F62-4FCCA28DA093}" dt="2021-03-17T09:16:29.057" v="15838" actId="47"/>
        <pc:sldMkLst>
          <pc:docMk/>
          <pc:sldMk cId="3024363764" sldId="494"/>
        </pc:sldMkLst>
        <pc:spChg chg="mod">
          <ac:chgData name="Ragnhild Halvorsrud" userId="917ea340-fd63-490f-a7db-68428d24cf32" providerId="ADAL" clId="{9B6050A4-F178-4018-9F62-4FCCA28DA093}" dt="2021-03-16T17:01:11.119" v="14371" actId="790"/>
          <ac:spMkLst>
            <pc:docMk/>
            <pc:sldMk cId="3024363764" sldId="494"/>
            <ac:spMk id="4" creationId="{00000000-0000-0000-0000-000000000000}"/>
          </ac:spMkLst>
        </pc:spChg>
        <pc:spChg chg="mod">
          <ac:chgData name="Ragnhild Halvorsrud" userId="917ea340-fd63-490f-a7db-68428d24cf32" providerId="ADAL" clId="{9B6050A4-F178-4018-9F62-4FCCA28DA093}" dt="2021-03-16T17:01:11.115" v="14369" actId="790"/>
          <ac:spMkLst>
            <pc:docMk/>
            <pc:sldMk cId="3024363764" sldId="494"/>
            <ac:spMk id="5" creationId="{00000000-0000-0000-0000-000000000000}"/>
          </ac:spMkLst>
        </pc:spChg>
        <pc:spChg chg="mod">
          <ac:chgData name="Ragnhild Halvorsrud" userId="917ea340-fd63-490f-a7db-68428d24cf32" providerId="ADAL" clId="{9B6050A4-F178-4018-9F62-4FCCA28DA093}" dt="2021-03-16T17:01:11.118" v="14370" actId="790"/>
          <ac:spMkLst>
            <pc:docMk/>
            <pc:sldMk cId="3024363764" sldId="494"/>
            <ac:spMk id="6" creationId="{00000000-0000-0000-0000-000000000000}"/>
          </ac:spMkLst>
        </pc:spChg>
        <pc:spChg chg="add mod">
          <ac:chgData name="Ragnhild Halvorsrud" userId="917ea340-fd63-490f-a7db-68428d24cf32" providerId="ADAL" clId="{9B6050A4-F178-4018-9F62-4FCCA28DA093}" dt="2021-03-16T17:01:11.119" v="14372" actId="790"/>
          <ac:spMkLst>
            <pc:docMk/>
            <pc:sldMk cId="3024363764" sldId="494"/>
            <ac:spMk id="7" creationId="{C0EB4AC5-3A6A-4D1B-A94D-4E586958FE00}"/>
          </ac:spMkLst>
        </pc:spChg>
        <pc:spChg chg="del mod">
          <ac:chgData name="Ragnhild Halvorsrud" userId="917ea340-fd63-490f-a7db-68428d24cf32" providerId="ADAL" clId="{9B6050A4-F178-4018-9F62-4FCCA28DA093}" dt="2021-03-15T15:33:57.202" v="7216" actId="478"/>
          <ac:spMkLst>
            <pc:docMk/>
            <pc:sldMk cId="3024363764" sldId="494"/>
            <ac:spMk id="8" creationId="{F07A7C3F-06F8-41F2-BD2D-83B6C03739EF}"/>
          </ac:spMkLst>
        </pc:spChg>
        <pc:picChg chg="mod">
          <ac:chgData name="Ragnhild Halvorsrud" userId="917ea340-fd63-490f-a7db-68428d24cf32" providerId="ADAL" clId="{9B6050A4-F178-4018-9F62-4FCCA28DA093}" dt="2021-03-16T16:50:39.389" v="12986" actId="1076"/>
          <ac:picMkLst>
            <pc:docMk/>
            <pc:sldMk cId="3024363764" sldId="494"/>
            <ac:picMk id="13" creationId="{00000000-0000-0000-0000-000000000000}"/>
          </ac:picMkLst>
        </pc:picChg>
      </pc:sldChg>
      <pc:sldChg chg="addSp modSp mod modNotes">
        <pc:chgData name="Ragnhild Halvorsrud" userId="917ea340-fd63-490f-a7db-68428d24cf32" providerId="ADAL" clId="{9B6050A4-F178-4018-9F62-4FCCA28DA093}" dt="2021-03-25T14:08:27.720" v="38870" actId="14100"/>
        <pc:sldMkLst>
          <pc:docMk/>
          <pc:sldMk cId="2394328622" sldId="508"/>
        </pc:sldMkLst>
        <pc:spChg chg="mod">
          <ac:chgData name="Ragnhild Halvorsrud" userId="917ea340-fd63-490f-a7db-68428d24cf32" providerId="ADAL" clId="{9B6050A4-F178-4018-9F62-4FCCA28DA093}" dt="2021-03-25T13:12:42.891" v="38401" actId="790"/>
          <ac:spMkLst>
            <pc:docMk/>
            <pc:sldMk cId="2394328622" sldId="508"/>
            <ac:spMk id="2" creationId="{37E60667-2ED3-47A6-8B5F-FB7EB227D008}"/>
          </ac:spMkLst>
        </pc:spChg>
        <pc:spChg chg="mod">
          <ac:chgData name="Ragnhild Halvorsrud" userId="917ea340-fd63-490f-a7db-68428d24cf32" providerId="ADAL" clId="{9B6050A4-F178-4018-9F62-4FCCA28DA093}" dt="2021-03-25T13:12:42.890" v="38400" actId="790"/>
          <ac:spMkLst>
            <pc:docMk/>
            <pc:sldMk cId="2394328622" sldId="508"/>
            <ac:spMk id="3" creationId="{9373C1DD-C439-49B1-9056-CADB68425E55}"/>
          </ac:spMkLst>
        </pc:spChg>
        <pc:spChg chg="mod">
          <ac:chgData name="Ragnhild Halvorsrud" userId="917ea340-fd63-490f-a7db-68428d24cf32" providerId="ADAL" clId="{9B6050A4-F178-4018-9F62-4FCCA28DA093}" dt="2021-03-25T13:12:42.895" v="38402" actId="790"/>
          <ac:spMkLst>
            <pc:docMk/>
            <pc:sldMk cId="2394328622" sldId="508"/>
            <ac:spMk id="8" creationId="{C4450D43-A296-4E64-80EA-77260530E01E}"/>
          </ac:spMkLst>
        </pc:spChg>
        <pc:spChg chg="mod">
          <ac:chgData name="Ragnhild Halvorsrud" userId="917ea340-fd63-490f-a7db-68428d24cf32" providerId="ADAL" clId="{9B6050A4-F178-4018-9F62-4FCCA28DA093}" dt="2021-03-25T14:08:24.585" v="38869" actId="14100"/>
          <ac:spMkLst>
            <pc:docMk/>
            <pc:sldMk cId="2394328622" sldId="508"/>
            <ac:spMk id="9" creationId="{8CAFC742-8CD4-470B-B377-C56592451EEC}"/>
          </ac:spMkLst>
        </pc:spChg>
        <pc:spChg chg="mod">
          <ac:chgData name="Ragnhild Halvorsrud" userId="917ea340-fd63-490f-a7db-68428d24cf32" providerId="ADAL" clId="{9B6050A4-F178-4018-9F62-4FCCA28DA093}" dt="2021-03-25T14:08:27.720" v="38870" actId="14100"/>
          <ac:spMkLst>
            <pc:docMk/>
            <pc:sldMk cId="2394328622" sldId="508"/>
            <ac:spMk id="10" creationId="{D3C59061-B4BF-4C1D-BCF7-D96FBD6BBDEB}"/>
          </ac:spMkLst>
        </pc:spChg>
        <pc:spChg chg="mod">
          <ac:chgData name="Ragnhild Halvorsrud" userId="917ea340-fd63-490f-a7db-68428d24cf32" providerId="ADAL" clId="{9B6050A4-F178-4018-9F62-4FCCA28DA093}" dt="2021-03-25T13:12:42.906" v="38405" actId="790"/>
          <ac:spMkLst>
            <pc:docMk/>
            <pc:sldMk cId="2394328622" sldId="508"/>
            <ac:spMk id="11" creationId="{AD356CD4-729A-4FD2-B63E-BA5BBB371028}"/>
          </ac:spMkLst>
        </pc:spChg>
        <pc:spChg chg="mod">
          <ac:chgData name="Ragnhild Halvorsrud" userId="917ea340-fd63-490f-a7db-68428d24cf32" providerId="ADAL" clId="{9B6050A4-F178-4018-9F62-4FCCA28DA093}" dt="2021-03-25T14:06:57.877" v="38820"/>
          <ac:spMkLst>
            <pc:docMk/>
            <pc:sldMk cId="2394328622" sldId="508"/>
            <ac:spMk id="13" creationId="{97CBF8E7-30A6-4C39-B530-C2BA957497E6}"/>
          </ac:spMkLst>
        </pc:spChg>
        <pc:spChg chg="mod">
          <ac:chgData name="Ragnhild Halvorsrud" userId="917ea340-fd63-490f-a7db-68428d24cf32" providerId="ADAL" clId="{9B6050A4-F178-4018-9F62-4FCCA28DA093}" dt="2021-03-25T14:06:57.877" v="38820"/>
          <ac:spMkLst>
            <pc:docMk/>
            <pc:sldMk cId="2394328622" sldId="508"/>
            <ac:spMk id="14" creationId="{346E3CB3-5465-470E-951F-1B76C70B4859}"/>
          </ac:spMkLst>
        </pc:spChg>
        <pc:spChg chg="mod">
          <ac:chgData name="Ragnhild Halvorsrud" userId="917ea340-fd63-490f-a7db-68428d24cf32" providerId="ADAL" clId="{9B6050A4-F178-4018-9F62-4FCCA28DA093}" dt="2021-03-25T14:06:57.877" v="38820"/>
          <ac:spMkLst>
            <pc:docMk/>
            <pc:sldMk cId="2394328622" sldId="508"/>
            <ac:spMk id="15" creationId="{9CB82BA5-1D2C-4608-ADA7-5BB544FC382E}"/>
          </ac:spMkLst>
        </pc:spChg>
        <pc:spChg chg="mod">
          <ac:chgData name="Ragnhild Halvorsrud" userId="917ea340-fd63-490f-a7db-68428d24cf32" providerId="ADAL" clId="{9B6050A4-F178-4018-9F62-4FCCA28DA093}" dt="2021-03-25T14:06:57.877" v="38820"/>
          <ac:spMkLst>
            <pc:docMk/>
            <pc:sldMk cId="2394328622" sldId="508"/>
            <ac:spMk id="16" creationId="{29EC2790-07D8-45E4-BDE3-CF4E95A46EBD}"/>
          </ac:spMkLst>
        </pc:spChg>
        <pc:grpChg chg="add mod">
          <ac:chgData name="Ragnhild Halvorsrud" userId="917ea340-fd63-490f-a7db-68428d24cf32" providerId="ADAL" clId="{9B6050A4-F178-4018-9F62-4FCCA28DA093}" dt="2021-03-25T14:06:57.877" v="38820"/>
          <ac:grpSpMkLst>
            <pc:docMk/>
            <pc:sldMk cId="2394328622" sldId="508"/>
            <ac:grpSpMk id="12" creationId="{7960326C-A649-4F7C-8C2D-1B90576A46E8}"/>
          </ac:grpSpMkLst>
        </pc:grpChg>
      </pc:sldChg>
      <pc:sldChg chg="addSp delSp modSp mod chgLayout modNotes">
        <pc:chgData name="Ragnhild Halvorsrud" userId="917ea340-fd63-490f-a7db-68428d24cf32" providerId="ADAL" clId="{9B6050A4-F178-4018-9F62-4FCCA28DA093}" dt="2021-03-26T14:48:23.657" v="40504" actId="6549"/>
        <pc:sldMkLst>
          <pc:docMk/>
          <pc:sldMk cId="1608883126" sldId="509"/>
        </pc:sldMkLst>
        <pc:spChg chg="mod ord">
          <ac:chgData name="Ragnhild Halvorsrud" userId="917ea340-fd63-490f-a7db-68428d24cf32" providerId="ADAL" clId="{9B6050A4-F178-4018-9F62-4FCCA28DA093}" dt="2021-03-25T13:12:42.350" v="37881" actId="790"/>
          <ac:spMkLst>
            <pc:docMk/>
            <pc:sldMk cId="1608883126" sldId="509"/>
            <ac:spMk id="2" creationId="{52456730-9CCD-4717-BE03-D62C6887A2F1}"/>
          </ac:spMkLst>
        </pc:spChg>
        <pc:spChg chg="mod ord">
          <ac:chgData name="Ragnhild Halvorsrud" userId="917ea340-fd63-490f-a7db-68428d24cf32" providerId="ADAL" clId="{9B6050A4-F178-4018-9F62-4FCCA28DA093}" dt="2021-03-26T14:48:23.657" v="40504" actId="6549"/>
          <ac:spMkLst>
            <pc:docMk/>
            <pc:sldMk cId="1608883126" sldId="509"/>
            <ac:spMk id="3" creationId="{BB7EEA35-A974-41C3-B310-23E12C424753}"/>
          </ac:spMkLst>
        </pc:spChg>
        <pc:spChg chg="add del mod">
          <ac:chgData name="Ragnhild Halvorsrud" userId="917ea340-fd63-490f-a7db-68428d24cf32" providerId="ADAL" clId="{9B6050A4-F178-4018-9F62-4FCCA28DA093}" dt="2021-03-20T18:01:38.071" v="29940" actId="6264"/>
          <ac:spMkLst>
            <pc:docMk/>
            <pc:sldMk cId="1608883126" sldId="509"/>
            <ac:spMk id="4" creationId="{E1446CD2-8C78-4779-BD8B-463401C2EF5A}"/>
          </ac:spMkLst>
        </pc:spChg>
        <pc:spChg chg="add del mod">
          <ac:chgData name="Ragnhild Halvorsrud" userId="917ea340-fd63-490f-a7db-68428d24cf32" providerId="ADAL" clId="{9B6050A4-F178-4018-9F62-4FCCA28DA093}" dt="2021-03-20T18:01:38.071" v="29940" actId="6264"/>
          <ac:spMkLst>
            <pc:docMk/>
            <pc:sldMk cId="1608883126" sldId="509"/>
            <ac:spMk id="5" creationId="{EEB709D5-C451-4D60-A23F-CA8DEB4415FC}"/>
          </ac:spMkLst>
        </pc:spChg>
        <pc:spChg chg="add del mod">
          <ac:chgData name="Ragnhild Halvorsrud" userId="917ea340-fd63-490f-a7db-68428d24cf32" providerId="ADAL" clId="{9B6050A4-F178-4018-9F62-4FCCA28DA093}" dt="2021-03-20T18:02:37.954" v="29961" actId="6264"/>
          <ac:spMkLst>
            <pc:docMk/>
            <pc:sldMk cId="1608883126" sldId="509"/>
            <ac:spMk id="6" creationId="{820990E7-5EA1-41E1-93E5-9CB36BF7E4B1}"/>
          </ac:spMkLst>
        </pc:spChg>
        <pc:spChg chg="add del mod">
          <ac:chgData name="Ragnhild Halvorsrud" userId="917ea340-fd63-490f-a7db-68428d24cf32" providerId="ADAL" clId="{9B6050A4-F178-4018-9F62-4FCCA28DA093}" dt="2021-03-20T18:02:37.954" v="29961" actId="6264"/>
          <ac:spMkLst>
            <pc:docMk/>
            <pc:sldMk cId="1608883126" sldId="509"/>
            <ac:spMk id="7" creationId="{DEFACABC-87DD-469F-9745-5C886205BE9A}"/>
          </ac:spMkLst>
        </pc:spChg>
      </pc:sldChg>
      <pc:sldChg chg="addSp delSp modSp add del mod ord modNotes">
        <pc:chgData name="Ragnhild Halvorsrud" userId="917ea340-fd63-490f-a7db-68428d24cf32" providerId="ADAL" clId="{9B6050A4-F178-4018-9F62-4FCCA28DA093}" dt="2021-03-26T14:53:52.141" v="40543" actId="478"/>
        <pc:sldMkLst>
          <pc:docMk/>
          <pc:sldMk cId="1043206022" sldId="511"/>
        </pc:sldMkLst>
        <pc:spChg chg="mod">
          <ac:chgData name="Ragnhild Halvorsrud" userId="917ea340-fd63-490f-a7db-68428d24cf32" providerId="ADAL" clId="{9B6050A4-F178-4018-9F62-4FCCA28DA093}" dt="2021-03-25T13:12:42.335" v="37872" actId="790"/>
          <ac:spMkLst>
            <pc:docMk/>
            <pc:sldMk cId="1043206022" sldId="511"/>
            <ac:spMk id="2" creationId="{00000000-0000-0000-0000-000000000000}"/>
          </ac:spMkLst>
        </pc:spChg>
        <pc:spChg chg="mod">
          <ac:chgData name="Ragnhild Halvorsrud" userId="917ea340-fd63-490f-a7db-68428d24cf32" providerId="ADAL" clId="{9B6050A4-F178-4018-9F62-4FCCA28DA093}" dt="2021-03-25T13:12:42.344" v="37874" actId="790"/>
          <ac:spMkLst>
            <pc:docMk/>
            <pc:sldMk cId="1043206022" sldId="511"/>
            <ac:spMk id="3" creationId="{00000000-0000-0000-0000-000000000000}"/>
          </ac:spMkLst>
        </pc:spChg>
        <pc:spChg chg="mod">
          <ac:chgData name="Ragnhild Halvorsrud" userId="917ea340-fd63-490f-a7db-68428d24cf32" providerId="ADAL" clId="{9B6050A4-F178-4018-9F62-4FCCA28DA093}" dt="2021-03-25T13:12:42.343" v="37873" actId="790"/>
          <ac:spMkLst>
            <pc:docMk/>
            <pc:sldMk cId="1043206022" sldId="511"/>
            <ac:spMk id="5" creationId="{00000000-0000-0000-0000-000000000000}"/>
          </ac:spMkLst>
        </pc:spChg>
        <pc:spChg chg="add del mod ord">
          <ac:chgData name="Ragnhild Halvorsrud" userId="917ea340-fd63-490f-a7db-68428d24cf32" providerId="ADAL" clId="{9B6050A4-F178-4018-9F62-4FCCA28DA093}" dt="2021-03-19T17:01:47.985" v="28017" actId="478"/>
          <ac:spMkLst>
            <pc:docMk/>
            <pc:sldMk cId="1043206022" sldId="511"/>
            <ac:spMk id="7" creationId="{12E4307E-FCAF-4038-B607-604BE17E4474}"/>
          </ac:spMkLst>
        </pc:spChg>
        <pc:spChg chg="add del mod">
          <ac:chgData name="Ragnhild Halvorsrud" userId="917ea340-fd63-490f-a7db-68428d24cf32" providerId="ADAL" clId="{9B6050A4-F178-4018-9F62-4FCCA28DA093}" dt="2021-03-19T08:04:16.943" v="20167" actId="478"/>
          <ac:spMkLst>
            <pc:docMk/>
            <pc:sldMk cId="1043206022" sldId="511"/>
            <ac:spMk id="8" creationId="{0D9FCA07-7288-4120-B9A0-D63DFFD8B1EE}"/>
          </ac:spMkLst>
        </pc:spChg>
        <pc:spChg chg="add mod">
          <ac:chgData name="Ragnhild Halvorsrud" userId="917ea340-fd63-490f-a7db-68428d24cf32" providerId="ADAL" clId="{9B6050A4-F178-4018-9F62-4FCCA28DA093}" dt="2021-03-25T13:12:42.345" v="37875" actId="790"/>
          <ac:spMkLst>
            <pc:docMk/>
            <pc:sldMk cId="1043206022" sldId="511"/>
            <ac:spMk id="9" creationId="{8F6E7F87-D485-45E3-91A5-E6C906A2167A}"/>
          </ac:spMkLst>
        </pc:spChg>
        <pc:spChg chg="add del mod">
          <ac:chgData name="Ragnhild Halvorsrud" userId="917ea340-fd63-490f-a7db-68428d24cf32" providerId="ADAL" clId="{9B6050A4-F178-4018-9F62-4FCCA28DA093}" dt="2021-03-23T16:16:32.562" v="34353" actId="478"/>
          <ac:spMkLst>
            <pc:docMk/>
            <pc:sldMk cId="1043206022" sldId="511"/>
            <ac:spMk id="12" creationId="{C6ECB3F4-79EB-40D1-A2BB-71A88A63F0E8}"/>
          </ac:spMkLst>
        </pc:spChg>
        <pc:spChg chg="add mod">
          <ac:chgData name="Ragnhild Halvorsrud" userId="917ea340-fd63-490f-a7db-68428d24cf32" providerId="ADAL" clId="{9B6050A4-F178-4018-9F62-4FCCA28DA093}" dt="2021-03-25T13:12:42.346" v="37876" actId="790"/>
          <ac:spMkLst>
            <pc:docMk/>
            <pc:sldMk cId="1043206022" sldId="511"/>
            <ac:spMk id="14" creationId="{67A7D27C-B01A-4177-A15F-B3637F6CAD9B}"/>
          </ac:spMkLst>
        </pc:spChg>
        <pc:spChg chg="add del mod">
          <ac:chgData name="Ragnhild Halvorsrud" userId="917ea340-fd63-490f-a7db-68428d24cf32" providerId="ADAL" clId="{9B6050A4-F178-4018-9F62-4FCCA28DA093}" dt="2021-03-26T14:53:52.141" v="40543" actId="478"/>
          <ac:spMkLst>
            <pc:docMk/>
            <pc:sldMk cId="1043206022" sldId="511"/>
            <ac:spMk id="15" creationId="{B5329043-3B17-407D-B258-E5C34A651CE4}"/>
          </ac:spMkLst>
        </pc:spChg>
        <pc:spChg chg="add mod">
          <ac:chgData name="Ragnhild Halvorsrud" userId="917ea340-fd63-490f-a7db-68428d24cf32" providerId="ADAL" clId="{9B6050A4-F178-4018-9F62-4FCCA28DA093}" dt="2021-03-25T13:12:42.347" v="37877" actId="790"/>
          <ac:spMkLst>
            <pc:docMk/>
            <pc:sldMk cId="1043206022" sldId="511"/>
            <ac:spMk id="17" creationId="{C98665CC-8320-451B-B568-9D3034174E00}"/>
          </ac:spMkLst>
        </pc:spChg>
        <pc:spChg chg="add mod">
          <ac:chgData name="Ragnhild Halvorsrud" userId="917ea340-fd63-490f-a7db-68428d24cf32" providerId="ADAL" clId="{9B6050A4-F178-4018-9F62-4FCCA28DA093}" dt="2021-03-26T14:53:47.695" v="40542"/>
          <ac:spMkLst>
            <pc:docMk/>
            <pc:sldMk cId="1043206022" sldId="511"/>
            <ac:spMk id="20" creationId="{88FE1B29-26EA-4E34-95B2-4A803270573E}"/>
          </ac:spMkLst>
        </pc:spChg>
        <pc:picChg chg="del mod">
          <ac:chgData name="Ragnhild Halvorsrud" userId="917ea340-fd63-490f-a7db-68428d24cf32" providerId="ADAL" clId="{9B6050A4-F178-4018-9F62-4FCCA28DA093}" dt="2021-03-19T08:04:09.377" v="20166" actId="478"/>
          <ac:picMkLst>
            <pc:docMk/>
            <pc:sldMk cId="1043206022" sldId="511"/>
            <ac:picMk id="4" creationId="{00000000-0000-0000-0000-000000000000}"/>
          </ac:picMkLst>
        </pc:picChg>
        <pc:picChg chg="mod modCrop">
          <ac:chgData name="Ragnhild Halvorsrud" userId="917ea340-fd63-490f-a7db-68428d24cf32" providerId="ADAL" clId="{9B6050A4-F178-4018-9F62-4FCCA28DA093}" dt="2021-03-23T16:34:23.576" v="34792" actId="1037"/>
          <ac:picMkLst>
            <pc:docMk/>
            <pc:sldMk cId="1043206022" sldId="511"/>
            <ac:picMk id="6" creationId="{1FEA97A2-0850-4972-A753-CB40A8BDCBC5}"/>
          </ac:picMkLst>
        </pc:picChg>
        <pc:picChg chg="add del mod">
          <ac:chgData name="Ragnhild Halvorsrud" userId="917ea340-fd63-490f-a7db-68428d24cf32" providerId="ADAL" clId="{9B6050A4-F178-4018-9F62-4FCCA28DA093}" dt="2021-03-19T14:46:12.518" v="26500" actId="478"/>
          <ac:picMkLst>
            <pc:docMk/>
            <pc:sldMk cId="1043206022" sldId="511"/>
            <ac:picMk id="10" creationId="{F5C1A8CF-831A-4739-B8D1-33C8C986AEB3}"/>
          </ac:picMkLst>
        </pc:picChg>
        <pc:picChg chg="add del mod">
          <ac:chgData name="Ragnhild Halvorsrud" userId="917ea340-fd63-490f-a7db-68428d24cf32" providerId="ADAL" clId="{9B6050A4-F178-4018-9F62-4FCCA28DA093}" dt="2021-03-21T15:54:57.352" v="33408" actId="478"/>
          <ac:picMkLst>
            <pc:docMk/>
            <pc:sldMk cId="1043206022" sldId="511"/>
            <ac:picMk id="11" creationId="{8A8C5755-B497-4F6D-8852-7CE659233515}"/>
          </ac:picMkLst>
        </pc:picChg>
        <pc:picChg chg="add mod">
          <ac:chgData name="Ragnhild Halvorsrud" userId="917ea340-fd63-490f-a7db-68428d24cf32" providerId="ADAL" clId="{9B6050A4-F178-4018-9F62-4FCCA28DA093}" dt="2021-03-23T16:34:14.538" v="34776" actId="1038"/>
          <ac:picMkLst>
            <pc:docMk/>
            <pc:sldMk cId="1043206022" sldId="511"/>
            <ac:picMk id="13" creationId="{BF5AEBCE-7B11-4E56-8FE1-56670F1B74D1}"/>
          </ac:picMkLst>
        </pc:picChg>
        <pc:picChg chg="add del mod">
          <ac:chgData name="Ragnhild Halvorsrud" userId="917ea340-fd63-490f-a7db-68428d24cf32" providerId="ADAL" clId="{9B6050A4-F178-4018-9F62-4FCCA28DA093}" dt="2021-03-20T17:39:45.673" v="29389" actId="478"/>
          <ac:picMkLst>
            <pc:docMk/>
            <pc:sldMk cId="1043206022" sldId="511"/>
            <ac:picMk id="15" creationId="{5A0D1BA3-C263-48CB-9DA3-8CDB76AD7626}"/>
          </ac:picMkLst>
        </pc:picChg>
        <pc:picChg chg="add mod">
          <ac:chgData name="Ragnhild Halvorsrud" userId="917ea340-fd63-490f-a7db-68428d24cf32" providerId="ADAL" clId="{9B6050A4-F178-4018-9F62-4FCCA28DA093}" dt="2021-03-23T16:34:14.538" v="34776" actId="1038"/>
          <ac:picMkLst>
            <pc:docMk/>
            <pc:sldMk cId="1043206022" sldId="511"/>
            <ac:picMk id="16" creationId="{DE9080CD-C739-4129-93B0-8D0B196328C7}"/>
          </ac:picMkLst>
        </pc:picChg>
        <pc:picChg chg="add mod">
          <ac:chgData name="Ragnhild Halvorsrud" userId="917ea340-fd63-490f-a7db-68428d24cf32" providerId="ADAL" clId="{9B6050A4-F178-4018-9F62-4FCCA28DA093}" dt="2021-03-20T17:46:34.036" v="29516" actId="1076"/>
          <ac:picMkLst>
            <pc:docMk/>
            <pc:sldMk cId="1043206022" sldId="511"/>
            <ac:picMk id="18" creationId="{517F4DEE-3F03-4A0F-A62B-AA1604066F58}"/>
          </ac:picMkLst>
        </pc:picChg>
        <pc:picChg chg="add mod">
          <ac:chgData name="Ragnhild Halvorsrud" userId="917ea340-fd63-490f-a7db-68428d24cf32" providerId="ADAL" clId="{9B6050A4-F178-4018-9F62-4FCCA28DA093}" dt="2021-03-21T15:54:58.873" v="33409" actId="1076"/>
          <ac:picMkLst>
            <pc:docMk/>
            <pc:sldMk cId="1043206022" sldId="511"/>
            <ac:picMk id="19" creationId="{AD33B39C-69DE-40FD-9234-9D7F545C01EF}"/>
          </ac:picMkLst>
        </pc:picChg>
      </pc:sldChg>
      <pc:sldChg chg="addSp delSp modSp mod modNotes">
        <pc:chgData name="Ragnhild Halvorsrud" userId="917ea340-fd63-490f-a7db-68428d24cf32" providerId="ADAL" clId="{9B6050A4-F178-4018-9F62-4FCCA28DA093}" dt="2021-03-26T14:05:44.128" v="39619"/>
        <pc:sldMkLst>
          <pc:docMk/>
          <pc:sldMk cId="930194854" sldId="512"/>
        </pc:sldMkLst>
        <pc:spChg chg="mod">
          <ac:chgData name="Ragnhild Halvorsrud" userId="917ea340-fd63-490f-a7db-68428d24cf32" providerId="ADAL" clId="{9B6050A4-F178-4018-9F62-4FCCA28DA093}" dt="2021-03-25T13:12:42.363" v="37894" actId="790"/>
          <ac:spMkLst>
            <pc:docMk/>
            <pc:sldMk cId="930194854" sldId="512"/>
            <ac:spMk id="2" creationId="{00000000-0000-0000-0000-000000000000}"/>
          </ac:spMkLst>
        </pc:spChg>
        <pc:spChg chg="mod">
          <ac:chgData name="Ragnhild Halvorsrud" userId="917ea340-fd63-490f-a7db-68428d24cf32" providerId="ADAL" clId="{9B6050A4-F178-4018-9F62-4FCCA28DA093}" dt="2021-03-26T14:05:44.128" v="39619"/>
          <ac:spMkLst>
            <pc:docMk/>
            <pc:sldMk cId="930194854" sldId="512"/>
            <ac:spMk id="3" creationId="{00000000-0000-0000-0000-000000000000}"/>
          </ac:spMkLst>
        </pc:spChg>
        <pc:spChg chg="mod">
          <ac:chgData name="Ragnhild Halvorsrud" userId="917ea340-fd63-490f-a7db-68428d24cf32" providerId="ADAL" clId="{9B6050A4-F178-4018-9F62-4FCCA28DA093}" dt="2021-03-25T13:12:42.367" v="37896" actId="790"/>
          <ac:spMkLst>
            <pc:docMk/>
            <pc:sldMk cId="930194854" sldId="512"/>
            <ac:spMk id="4" creationId="{00000000-0000-0000-0000-000000000000}"/>
          </ac:spMkLst>
        </pc:spChg>
        <pc:spChg chg="del mod">
          <ac:chgData name="Ragnhild Halvorsrud" userId="917ea340-fd63-490f-a7db-68428d24cf32" providerId="ADAL" clId="{9B6050A4-F178-4018-9F62-4FCCA28DA093}" dt="2021-03-19T15:19:11.117" v="27769" actId="478"/>
          <ac:spMkLst>
            <pc:docMk/>
            <pc:sldMk cId="930194854" sldId="512"/>
            <ac:spMk id="5" creationId="{00000000-0000-0000-0000-000000000000}"/>
          </ac:spMkLst>
        </pc:spChg>
        <pc:spChg chg="add del mod">
          <ac:chgData name="Ragnhild Halvorsrud" userId="917ea340-fd63-490f-a7db-68428d24cf32" providerId="ADAL" clId="{9B6050A4-F178-4018-9F62-4FCCA28DA093}" dt="2021-03-25T13:12:42.368" v="37897" actId="790"/>
          <ac:spMkLst>
            <pc:docMk/>
            <pc:sldMk cId="930194854" sldId="512"/>
            <ac:spMk id="8" creationId="{24EC9346-C460-4407-9E5B-ACD55DDDF709}"/>
          </ac:spMkLst>
        </pc:spChg>
        <pc:spChg chg="add mod">
          <ac:chgData name="Ragnhild Halvorsrud" userId="917ea340-fd63-490f-a7db-68428d24cf32" providerId="ADAL" clId="{9B6050A4-F178-4018-9F62-4FCCA28DA093}" dt="2021-03-25T13:49:02.347" v="38707" actId="164"/>
          <ac:spMkLst>
            <pc:docMk/>
            <pc:sldMk cId="930194854" sldId="512"/>
            <ac:spMk id="10" creationId="{0D0CF682-6377-4D33-97FB-053833B208CD}"/>
          </ac:spMkLst>
        </pc:spChg>
        <pc:spChg chg="add mod">
          <ac:chgData name="Ragnhild Halvorsrud" userId="917ea340-fd63-490f-a7db-68428d24cf32" providerId="ADAL" clId="{9B6050A4-F178-4018-9F62-4FCCA28DA093}" dt="2021-03-25T13:49:02.347" v="38707" actId="164"/>
          <ac:spMkLst>
            <pc:docMk/>
            <pc:sldMk cId="930194854" sldId="512"/>
            <ac:spMk id="11" creationId="{F9BA4B19-D44D-40A6-94A2-75945B79F040}"/>
          </ac:spMkLst>
        </pc:spChg>
        <pc:spChg chg="del mod">
          <ac:chgData name="Ragnhild Halvorsrud" userId="917ea340-fd63-490f-a7db-68428d24cf32" providerId="ADAL" clId="{9B6050A4-F178-4018-9F62-4FCCA28DA093}" dt="2021-03-18T12:17:15.320" v="19140" actId="478"/>
          <ac:spMkLst>
            <pc:docMk/>
            <pc:sldMk cId="930194854" sldId="512"/>
            <ac:spMk id="12" creationId="{19122D59-0A66-443E-ACB2-DD07B585036C}"/>
          </ac:spMkLst>
        </pc:spChg>
        <pc:spChg chg="add mod">
          <ac:chgData name="Ragnhild Halvorsrud" userId="917ea340-fd63-490f-a7db-68428d24cf32" providerId="ADAL" clId="{9B6050A4-F178-4018-9F62-4FCCA28DA093}" dt="2021-03-25T13:49:02.347" v="38707" actId="164"/>
          <ac:spMkLst>
            <pc:docMk/>
            <pc:sldMk cId="930194854" sldId="512"/>
            <ac:spMk id="12" creationId="{F2155D82-05BD-477D-B288-82850702667B}"/>
          </ac:spMkLst>
        </pc:spChg>
        <pc:spChg chg="add mod">
          <ac:chgData name="Ragnhild Halvorsrud" userId="917ea340-fd63-490f-a7db-68428d24cf32" providerId="ADAL" clId="{9B6050A4-F178-4018-9F62-4FCCA28DA093}" dt="2021-03-25T13:49:02.347" v="38707" actId="164"/>
          <ac:spMkLst>
            <pc:docMk/>
            <pc:sldMk cId="930194854" sldId="512"/>
            <ac:spMk id="13" creationId="{1C1FC829-2EE8-4672-A95D-9202026F925E}"/>
          </ac:spMkLst>
        </pc:spChg>
        <pc:spChg chg="del mod">
          <ac:chgData name="Ragnhild Halvorsrud" userId="917ea340-fd63-490f-a7db-68428d24cf32" providerId="ADAL" clId="{9B6050A4-F178-4018-9F62-4FCCA28DA093}" dt="2021-03-18T12:17:15.320" v="19140" actId="478"/>
          <ac:spMkLst>
            <pc:docMk/>
            <pc:sldMk cId="930194854" sldId="512"/>
            <ac:spMk id="13" creationId="{80CC46F9-C788-4D42-AF85-2805C9830DF1}"/>
          </ac:spMkLst>
        </pc:spChg>
        <pc:spChg chg="del mod">
          <ac:chgData name="Ragnhild Halvorsrud" userId="917ea340-fd63-490f-a7db-68428d24cf32" providerId="ADAL" clId="{9B6050A4-F178-4018-9F62-4FCCA28DA093}" dt="2021-03-18T12:17:15.320" v="19140" actId="478"/>
          <ac:spMkLst>
            <pc:docMk/>
            <pc:sldMk cId="930194854" sldId="512"/>
            <ac:spMk id="14" creationId="{A19AB845-6C33-4EF7-827D-7E7D92D5BCDD}"/>
          </ac:spMkLst>
        </pc:spChg>
        <pc:spChg chg="del mod">
          <ac:chgData name="Ragnhild Halvorsrud" userId="917ea340-fd63-490f-a7db-68428d24cf32" providerId="ADAL" clId="{9B6050A4-F178-4018-9F62-4FCCA28DA093}" dt="2021-03-18T12:17:15.320" v="19140" actId="478"/>
          <ac:spMkLst>
            <pc:docMk/>
            <pc:sldMk cId="930194854" sldId="512"/>
            <ac:spMk id="15" creationId="{88442914-0552-4DBE-9D52-00FF8303F828}"/>
          </ac:spMkLst>
        </pc:spChg>
        <pc:spChg chg="del mod">
          <ac:chgData name="Ragnhild Halvorsrud" userId="917ea340-fd63-490f-a7db-68428d24cf32" providerId="ADAL" clId="{9B6050A4-F178-4018-9F62-4FCCA28DA093}" dt="2021-03-18T12:17:15.320" v="19140" actId="478"/>
          <ac:spMkLst>
            <pc:docMk/>
            <pc:sldMk cId="930194854" sldId="512"/>
            <ac:spMk id="17" creationId="{EBFF93D9-AB84-4935-B53A-2111E5914C02}"/>
          </ac:spMkLst>
        </pc:spChg>
        <pc:grpChg chg="add mod">
          <ac:chgData name="Ragnhild Halvorsrud" userId="917ea340-fd63-490f-a7db-68428d24cf32" providerId="ADAL" clId="{9B6050A4-F178-4018-9F62-4FCCA28DA093}" dt="2021-03-25T13:49:02.347" v="38707" actId="164"/>
          <ac:grpSpMkLst>
            <pc:docMk/>
            <pc:sldMk cId="930194854" sldId="512"/>
            <ac:grpSpMk id="5" creationId="{E6612E6C-78A0-4623-ACFF-02B91883EA81}"/>
          </ac:grpSpMkLst>
        </pc:grpChg>
        <pc:picChg chg="add mod">
          <ac:chgData name="Ragnhild Halvorsrud" userId="917ea340-fd63-490f-a7db-68428d24cf32" providerId="ADAL" clId="{9B6050A4-F178-4018-9F62-4FCCA28DA093}" dt="2021-03-18T12:17:37.992" v="19146" actId="1076"/>
          <ac:picMkLst>
            <pc:docMk/>
            <pc:sldMk cId="930194854" sldId="512"/>
            <ac:picMk id="6" creationId="{D16DEF1B-D15C-45F8-82A2-BC06D8281CA1}"/>
          </ac:picMkLst>
        </pc:picChg>
        <pc:picChg chg="del">
          <ac:chgData name="Ragnhild Halvorsrud" userId="917ea340-fd63-490f-a7db-68428d24cf32" providerId="ADAL" clId="{9B6050A4-F178-4018-9F62-4FCCA28DA093}" dt="2021-03-18T12:17:15.320" v="19140" actId="478"/>
          <ac:picMkLst>
            <pc:docMk/>
            <pc:sldMk cId="930194854" sldId="512"/>
            <ac:picMk id="7" creationId="{ACE786FE-9178-4E83-94BB-EE126B937061}"/>
          </ac:picMkLst>
        </pc:picChg>
        <pc:picChg chg="del">
          <ac:chgData name="Ragnhild Halvorsrud" userId="917ea340-fd63-490f-a7db-68428d24cf32" providerId="ADAL" clId="{9B6050A4-F178-4018-9F62-4FCCA28DA093}" dt="2021-03-18T12:17:15.320" v="19140" actId="478"/>
          <ac:picMkLst>
            <pc:docMk/>
            <pc:sldMk cId="930194854" sldId="512"/>
            <ac:picMk id="8" creationId="{F0D570AC-B25B-4970-B413-7E7D1113B218}"/>
          </ac:picMkLst>
        </pc:picChg>
        <pc:picChg chg="del">
          <ac:chgData name="Ragnhild Halvorsrud" userId="917ea340-fd63-490f-a7db-68428d24cf32" providerId="ADAL" clId="{9B6050A4-F178-4018-9F62-4FCCA28DA093}" dt="2021-03-18T12:17:15.320" v="19140" actId="478"/>
          <ac:picMkLst>
            <pc:docMk/>
            <pc:sldMk cId="930194854" sldId="512"/>
            <ac:picMk id="9" creationId="{2DAB1D01-1237-4E84-86DD-5DD4739E943C}"/>
          </ac:picMkLst>
        </pc:picChg>
        <pc:picChg chg="add mod">
          <ac:chgData name="Ragnhild Halvorsrud" userId="917ea340-fd63-490f-a7db-68428d24cf32" providerId="ADAL" clId="{9B6050A4-F178-4018-9F62-4FCCA28DA093}" dt="2021-03-20T17:49:47.848" v="29629" actId="1076"/>
          <ac:picMkLst>
            <pc:docMk/>
            <pc:sldMk cId="930194854" sldId="512"/>
            <ac:picMk id="9" creationId="{832C5B97-555F-43A6-8D3B-650680A44B8E}"/>
          </ac:picMkLst>
        </pc:picChg>
        <pc:picChg chg="del">
          <ac:chgData name="Ragnhild Halvorsrud" userId="917ea340-fd63-490f-a7db-68428d24cf32" providerId="ADAL" clId="{9B6050A4-F178-4018-9F62-4FCCA28DA093}" dt="2021-03-18T12:17:15.320" v="19140" actId="478"/>
          <ac:picMkLst>
            <pc:docMk/>
            <pc:sldMk cId="930194854" sldId="512"/>
            <ac:picMk id="10" creationId="{F8BF37A9-CCC2-4842-B8AF-FED0EF87CD3E}"/>
          </ac:picMkLst>
        </pc:picChg>
        <pc:picChg chg="del">
          <ac:chgData name="Ragnhild Halvorsrud" userId="917ea340-fd63-490f-a7db-68428d24cf32" providerId="ADAL" clId="{9B6050A4-F178-4018-9F62-4FCCA28DA093}" dt="2021-03-18T12:17:15.320" v="19140" actId="478"/>
          <ac:picMkLst>
            <pc:docMk/>
            <pc:sldMk cId="930194854" sldId="512"/>
            <ac:picMk id="11" creationId="{1A0365D2-42BE-460E-A006-E9F159C3F4E5}"/>
          </ac:picMkLst>
        </pc:picChg>
      </pc:sldChg>
      <pc:sldChg chg="addSp modSp mod modNotes">
        <pc:chgData name="Ragnhild Halvorsrud" userId="917ea340-fd63-490f-a7db-68428d24cf32" providerId="ADAL" clId="{9B6050A4-F178-4018-9F62-4FCCA28DA093}" dt="2021-03-25T13:49:09.505" v="38709" actId="164"/>
        <pc:sldMkLst>
          <pc:docMk/>
          <pc:sldMk cId="2322008763" sldId="513"/>
        </pc:sldMkLst>
        <pc:spChg chg="mod">
          <ac:chgData name="Ragnhild Halvorsrud" userId="917ea340-fd63-490f-a7db-68428d24cf32" providerId="ADAL" clId="{9B6050A4-F178-4018-9F62-4FCCA28DA093}" dt="2021-03-25T13:12:42.382" v="37907" actId="790"/>
          <ac:spMkLst>
            <pc:docMk/>
            <pc:sldMk cId="2322008763" sldId="513"/>
            <ac:spMk id="2" creationId="{00000000-0000-0000-0000-000000000000}"/>
          </ac:spMkLst>
        </pc:spChg>
        <pc:spChg chg="mod">
          <ac:chgData name="Ragnhild Halvorsrud" userId="917ea340-fd63-490f-a7db-68428d24cf32" providerId="ADAL" clId="{9B6050A4-F178-4018-9F62-4FCCA28DA093}" dt="2021-03-25T13:12:42.388" v="37908" actId="790"/>
          <ac:spMkLst>
            <pc:docMk/>
            <pc:sldMk cId="2322008763" sldId="513"/>
            <ac:spMk id="3" creationId="{00000000-0000-0000-0000-000000000000}"/>
          </ac:spMkLst>
        </pc:spChg>
        <pc:spChg chg="mod">
          <ac:chgData name="Ragnhild Halvorsrud" userId="917ea340-fd63-490f-a7db-68428d24cf32" providerId="ADAL" clId="{9B6050A4-F178-4018-9F62-4FCCA28DA093}" dt="2021-03-25T13:12:42.389" v="37909" actId="790"/>
          <ac:spMkLst>
            <pc:docMk/>
            <pc:sldMk cId="2322008763" sldId="513"/>
            <ac:spMk id="4" creationId="{00000000-0000-0000-0000-000000000000}"/>
          </ac:spMkLst>
        </pc:spChg>
        <pc:spChg chg="add mod">
          <ac:chgData name="Ragnhild Halvorsrud" userId="917ea340-fd63-490f-a7db-68428d24cf32" providerId="ADAL" clId="{9B6050A4-F178-4018-9F62-4FCCA28DA093}" dt="2021-03-25T13:49:09.505" v="38709" actId="164"/>
          <ac:spMkLst>
            <pc:docMk/>
            <pc:sldMk cId="2322008763" sldId="513"/>
            <ac:spMk id="5" creationId="{211979E6-41D6-467E-AEA4-7A3AADA9E6F6}"/>
          </ac:spMkLst>
        </pc:spChg>
        <pc:spChg chg="add mod">
          <ac:chgData name="Ragnhild Halvorsrud" userId="917ea340-fd63-490f-a7db-68428d24cf32" providerId="ADAL" clId="{9B6050A4-F178-4018-9F62-4FCCA28DA093}" dt="2021-03-25T13:49:09.505" v="38709" actId="164"/>
          <ac:spMkLst>
            <pc:docMk/>
            <pc:sldMk cId="2322008763" sldId="513"/>
            <ac:spMk id="6" creationId="{58BE0250-3859-44DE-B3D6-DFF8AF266F87}"/>
          </ac:spMkLst>
        </pc:spChg>
        <pc:spChg chg="add mod">
          <ac:chgData name="Ragnhild Halvorsrud" userId="917ea340-fd63-490f-a7db-68428d24cf32" providerId="ADAL" clId="{9B6050A4-F178-4018-9F62-4FCCA28DA093}" dt="2021-03-25T13:49:09.505" v="38709" actId="164"/>
          <ac:spMkLst>
            <pc:docMk/>
            <pc:sldMk cId="2322008763" sldId="513"/>
            <ac:spMk id="7" creationId="{8CA6A4BC-81EC-48A0-9C6B-37B9BF9DE351}"/>
          </ac:spMkLst>
        </pc:spChg>
        <pc:spChg chg="add mod">
          <ac:chgData name="Ragnhild Halvorsrud" userId="917ea340-fd63-490f-a7db-68428d24cf32" providerId="ADAL" clId="{9B6050A4-F178-4018-9F62-4FCCA28DA093}" dt="2021-03-25T13:49:09.505" v="38709" actId="164"/>
          <ac:spMkLst>
            <pc:docMk/>
            <pc:sldMk cId="2322008763" sldId="513"/>
            <ac:spMk id="8" creationId="{44E51E1E-CB5E-45C1-AB33-875BDD667DD2}"/>
          </ac:spMkLst>
        </pc:spChg>
        <pc:grpChg chg="add mod">
          <ac:chgData name="Ragnhild Halvorsrud" userId="917ea340-fd63-490f-a7db-68428d24cf32" providerId="ADAL" clId="{9B6050A4-F178-4018-9F62-4FCCA28DA093}" dt="2021-03-25T13:49:09.505" v="38709" actId="164"/>
          <ac:grpSpMkLst>
            <pc:docMk/>
            <pc:sldMk cId="2322008763" sldId="513"/>
            <ac:grpSpMk id="9" creationId="{BD87C661-F031-485E-9059-E290972539FD}"/>
          </ac:grpSpMkLst>
        </pc:grpChg>
      </pc:sldChg>
      <pc:sldChg chg="addSp delSp modSp mod chgLayout modNotes">
        <pc:chgData name="Ragnhild Halvorsrud" userId="917ea340-fd63-490f-a7db-68428d24cf32" providerId="ADAL" clId="{9B6050A4-F178-4018-9F62-4FCCA28DA093}" dt="2021-03-26T14:38:33.237" v="40458" actId="20577"/>
        <pc:sldMkLst>
          <pc:docMk/>
          <pc:sldMk cId="1604233325" sldId="516"/>
        </pc:sldMkLst>
        <pc:spChg chg="mod ord">
          <ac:chgData name="Ragnhild Halvorsrud" userId="917ea340-fd63-490f-a7db-68428d24cf32" providerId="ADAL" clId="{9B6050A4-F178-4018-9F62-4FCCA28DA093}" dt="2021-03-25T13:12:42.408" v="37924" actId="790"/>
          <ac:spMkLst>
            <pc:docMk/>
            <pc:sldMk cId="1604233325" sldId="516"/>
            <ac:spMk id="2" creationId="{52456730-9CCD-4717-BE03-D62C6887A2F1}"/>
          </ac:spMkLst>
        </pc:spChg>
        <pc:spChg chg="mod ord">
          <ac:chgData name="Ragnhild Halvorsrud" userId="917ea340-fd63-490f-a7db-68428d24cf32" providerId="ADAL" clId="{9B6050A4-F178-4018-9F62-4FCCA28DA093}" dt="2021-03-26T14:38:33.237" v="40458" actId="20577"/>
          <ac:spMkLst>
            <pc:docMk/>
            <pc:sldMk cId="1604233325" sldId="516"/>
            <ac:spMk id="3" creationId="{BB7EEA35-A974-41C3-B310-23E12C424753}"/>
          </ac:spMkLst>
        </pc:spChg>
        <pc:spChg chg="add del mod">
          <ac:chgData name="Ragnhild Halvorsrud" userId="917ea340-fd63-490f-a7db-68428d24cf32" providerId="ADAL" clId="{9B6050A4-F178-4018-9F62-4FCCA28DA093}" dt="2021-03-20T18:00:52.819" v="29939" actId="6264"/>
          <ac:spMkLst>
            <pc:docMk/>
            <pc:sldMk cId="1604233325" sldId="516"/>
            <ac:spMk id="4" creationId="{050E1D82-A7EC-4ABA-ADD8-F671C9C0EA92}"/>
          </ac:spMkLst>
        </pc:spChg>
        <pc:spChg chg="add del mod">
          <ac:chgData name="Ragnhild Halvorsrud" userId="917ea340-fd63-490f-a7db-68428d24cf32" providerId="ADAL" clId="{9B6050A4-F178-4018-9F62-4FCCA28DA093}" dt="2021-03-20T18:00:52.819" v="29939" actId="6264"/>
          <ac:spMkLst>
            <pc:docMk/>
            <pc:sldMk cId="1604233325" sldId="516"/>
            <ac:spMk id="5" creationId="{541B8A88-92F0-4D2C-AD14-BA525A2B6FBB}"/>
          </ac:spMkLst>
        </pc:spChg>
        <pc:spChg chg="add del mod">
          <ac:chgData name="Ragnhild Halvorsrud" userId="917ea340-fd63-490f-a7db-68428d24cf32" providerId="ADAL" clId="{9B6050A4-F178-4018-9F62-4FCCA28DA093}" dt="2021-03-20T18:02:44.887" v="29962" actId="6264"/>
          <ac:spMkLst>
            <pc:docMk/>
            <pc:sldMk cId="1604233325" sldId="516"/>
            <ac:spMk id="6" creationId="{8DD71CB5-E6AD-49E6-A36F-585C4ADCE71E}"/>
          </ac:spMkLst>
        </pc:spChg>
        <pc:spChg chg="add del mod">
          <ac:chgData name="Ragnhild Halvorsrud" userId="917ea340-fd63-490f-a7db-68428d24cf32" providerId="ADAL" clId="{9B6050A4-F178-4018-9F62-4FCCA28DA093}" dt="2021-03-20T18:02:44.887" v="29962" actId="6264"/>
          <ac:spMkLst>
            <pc:docMk/>
            <pc:sldMk cId="1604233325" sldId="516"/>
            <ac:spMk id="7" creationId="{4C7390A9-90B8-49D3-8B15-7A305DCD9FD3}"/>
          </ac:spMkLst>
        </pc:spChg>
        <pc:spChg chg="add del mod">
          <ac:chgData name="Ragnhild Halvorsrud" userId="917ea340-fd63-490f-a7db-68428d24cf32" providerId="ADAL" clId="{9B6050A4-F178-4018-9F62-4FCCA28DA093}" dt="2021-03-21T16:05:58.238" v="33474" actId="478"/>
          <ac:spMkLst>
            <pc:docMk/>
            <pc:sldMk cId="1604233325" sldId="516"/>
            <ac:spMk id="9" creationId="{CC31C0C2-4750-4139-BA34-5DEC7CD49F03}"/>
          </ac:spMkLst>
        </pc:spChg>
      </pc:sldChg>
      <pc:sldChg chg="addSp delSp modSp mod modNotes">
        <pc:chgData name="Ragnhild Halvorsrud" userId="917ea340-fd63-490f-a7db-68428d24cf32" providerId="ADAL" clId="{9B6050A4-F178-4018-9F62-4FCCA28DA093}" dt="2021-03-25T14:07:57.289" v="38867" actId="1035"/>
        <pc:sldMkLst>
          <pc:docMk/>
          <pc:sldMk cId="3972162138" sldId="518"/>
        </pc:sldMkLst>
        <pc:spChg chg="mod">
          <ac:chgData name="Ragnhild Halvorsrud" userId="917ea340-fd63-490f-a7db-68428d24cf32" providerId="ADAL" clId="{9B6050A4-F178-4018-9F62-4FCCA28DA093}" dt="2021-03-25T13:12:42.909" v="38408" actId="790"/>
          <ac:spMkLst>
            <pc:docMk/>
            <pc:sldMk cId="3972162138" sldId="518"/>
            <ac:spMk id="2" creationId="{CEF0584D-E78C-408F-A464-AF661D7CD2F8}"/>
          </ac:spMkLst>
        </pc:spChg>
        <pc:spChg chg="mod">
          <ac:chgData name="Ragnhild Halvorsrud" userId="917ea340-fd63-490f-a7db-68428d24cf32" providerId="ADAL" clId="{9B6050A4-F178-4018-9F62-4FCCA28DA093}" dt="2021-03-25T13:12:42.910" v="38409" actId="790"/>
          <ac:spMkLst>
            <pc:docMk/>
            <pc:sldMk cId="3972162138" sldId="518"/>
            <ac:spMk id="4" creationId="{359912B9-4EB6-42C7-BF37-C605F081559D}"/>
          </ac:spMkLst>
        </pc:spChg>
        <pc:spChg chg="mod">
          <ac:chgData name="Ragnhild Halvorsrud" userId="917ea340-fd63-490f-a7db-68428d24cf32" providerId="ADAL" clId="{9B6050A4-F178-4018-9F62-4FCCA28DA093}" dt="2021-03-25T13:12:42.912" v="38410" actId="790"/>
          <ac:spMkLst>
            <pc:docMk/>
            <pc:sldMk cId="3972162138" sldId="518"/>
            <ac:spMk id="5" creationId="{1A6FA598-573A-4B84-B451-39426566E1B3}"/>
          </ac:spMkLst>
        </pc:spChg>
        <pc:spChg chg="mod">
          <ac:chgData name="Ragnhild Halvorsrud" userId="917ea340-fd63-490f-a7db-68428d24cf32" providerId="ADAL" clId="{9B6050A4-F178-4018-9F62-4FCCA28DA093}" dt="2021-03-25T13:12:42.914" v="38411" actId="790"/>
          <ac:spMkLst>
            <pc:docMk/>
            <pc:sldMk cId="3972162138" sldId="518"/>
            <ac:spMk id="6" creationId="{9CD91430-CFD3-4C86-81D9-D8343A7D7F47}"/>
          </ac:spMkLst>
        </pc:spChg>
        <pc:spChg chg="del mod">
          <ac:chgData name="Ragnhild Halvorsrud" userId="917ea340-fd63-490f-a7db-68428d24cf32" providerId="ADAL" clId="{9B6050A4-F178-4018-9F62-4FCCA28DA093}" dt="2021-03-18T12:50:33.026" v="20024" actId="478"/>
          <ac:spMkLst>
            <pc:docMk/>
            <pc:sldMk cId="3972162138" sldId="518"/>
            <ac:spMk id="9" creationId="{FABB1ED2-CF0A-44FA-8D79-905F8B3A0CE2}"/>
          </ac:spMkLst>
        </pc:spChg>
        <pc:spChg chg="add del mod">
          <ac:chgData name="Ragnhild Halvorsrud" userId="917ea340-fd63-490f-a7db-68428d24cf32" providerId="ADAL" clId="{9B6050A4-F178-4018-9F62-4FCCA28DA093}" dt="2021-03-18T12:47:34.289" v="19896" actId="478"/>
          <ac:spMkLst>
            <pc:docMk/>
            <pc:sldMk cId="3972162138" sldId="518"/>
            <ac:spMk id="10" creationId="{C38AEAFE-B42A-4848-8A39-CED51FEBF34A}"/>
          </ac:spMkLst>
        </pc:spChg>
        <pc:spChg chg="mod">
          <ac:chgData name="Ragnhild Halvorsrud" userId="917ea340-fd63-490f-a7db-68428d24cf32" providerId="ADAL" clId="{9B6050A4-F178-4018-9F62-4FCCA28DA093}" dt="2021-03-25T13:12:42.920" v="38414" actId="790"/>
          <ac:spMkLst>
            <pc:docMk/>
            <pc:sldMk cId="3972162138" sldId="518"/>
            <ac:spMk id="17" creationId="{0820EA35-7930-464A-8E1C-CAB4A347504C}"/>
          </ac:spMkLst>
        </pc:spChg>
        <pc:spChg chg="mod">
          <ac:chgData name="Ragnhild Halvorsrud" userId="917ea340-fd63-490f-a7db-68428d24cf32" providerId="ADAL" clId="{9B6050A4-F178-4018-9F62-4FCCA28DA093}" dt="2021-03-25T13:12:42.921" v="38415" actId="790"/>
          <ac:spMkLst>
            <pc:docMk/>
            <pc:sldMk cId="3972162138" sldId="518"/>
            <ac:spMk id="18" creationId="{B3798537-A924-4B2C-B962-7D37230CD15B}"/>
          </ac:spMkLst>
        </pc:spChg>
        <pc:spChg chg="mod">
          <ac:chgData name="Ragnhild Halvorsrud" userId="917ea340-fd63-490f-a7db-68428d24cf32" providerId="ADAL" clId="{9B6050A4-F178-4018-9F62-4FCCA28DA093}" dt="2021-03-25T13:12:42.922" v="38416" actId="790"/>
          <ac:spMkLst>
            <pc:docMk/>
            <pc:sldMk cId="3972162138" sldId="518"/>
            <ac:spMk id="19" creationId="{97F80061-DFFE-4E79-8EF8-13734BFA626A}"/>
          </ac:spMkLst>
        </pc:spChg>
        <pc:spChg chg="mod">
          <ac:chgData name="Ragnhild Halvorsrud" userId="917ea340-fd63-490f-a7db-68428d24cf32" providerId="ADAL" clId="{9B6050A4-F178-4018-9F62-4FCCA28DA093}" dt="2021-03-25T13:12:42.922" v="38417" actId="790"/>
          <ac:spMkLst>
            <pc:docMk/>
            <pc:sldMk cId="3972162138" sldId="518"/>
            <ac:spMk id="20" creationId="{A0A2D603-06A2-4BB5-9694-F7EC64A41574}"/>
          </ac:spMkLst>
        </pc:spChg>
        <pc:spChg chg="mod">
          <ac:chgData name="Ragnhild Halvorsrud" userId="917ea340-fd63-490f-a7db-68428d24cf32" providerId="ADAL" clId="{9B6050A4-F178-4018-9F62-4FCCA28DA093}" dt="2021-03-25T13:12:42.923" v="38418" actId="790"/>
          <ac:spMkLst>
            <pc:docMk/>
            <pc:sldMk cId="3972162138" sldId="518"/>
            <ac:spMk id="22" creationId="{7A372F86-957E-4CFE-AAC4-FE5528378E9A}"/>
          </ac:spMkLst>
        </pc:spChg>
        <pc:spChg chg="mod">
          <ac:chgData name="Ragnhild Halvorsrud" userId="917ea340-fd63-490f-a7db-68428d24cf32" providerId="ADAL" clId="{9B6050A4-F178-4018-9F62-4FCCA28DA093}" dt="2021-03-25T13:12:42.918" v="38412" actId="790"/>
          <ac:spMkLst>
            <pc:docMk/>
            <pc:sldMk cId="3972162138" sldId="518"/>
            <ac:spMk id="23" creationId="{5563A405-4E4C-44AF-BFF9-7D827B7A187A}"/>
          </ac:spMkLst>
        </pc:spChg>
        <pc:spChg chg="mod">
          <ac:chgData name="Ragnhild Halvorsrud" userId="917ea340-fd63-490f-a7db-68428d24cf32" providerId="ADAL" clId="{9B6050A4-F178-4018-9F62-4FCCA28DA093}" dt="2021-03-25T13:12:42.918" v="38413" actId="790"/>
          <ac:spMkLst>
            <pc:docMk/>
            <pc:sldMk cId="3972162138" sldId="518"/>
            <ac:spMk id="24" creationId="{AAAF8B99-0A0C-437F-8C28-375F21B066CC}"/>
          </ac:spMkLst>
        </pc:spChg>
        <pc:spChg chg="del mod">
          <ac:chgData name="Ragnhild Halvorsrud" userId="917ea340-fd63-490f-a7db-68428d24cf32" providerId="ADAL" clId="{9B6050A4-F178-4018-9F62-4FCCA28DA093}" dt="2021-03-19T12:25:23.668" v="23974" actId="478"/>
          <ac:spMkLst>
            <pc:docMk/>
            <pc:sldMk cId="3972162138" sldId="518"/>
            <ac:spMk id="25" creationId="{EDEA9200-F9E9-4752-8670-AB13C2EDB25E}"/>
          </ac:spMkLst>
        </pc:spChg>
        <pc:spChg chg="add del mod">
          <ac:chgData name="Ragnhild Halvorsrud" userId="917ea340-fd63-490f-a7db-68428d24cf32" providerId="ADAL" clId="{9B6050A4-F178-4018-9F62-4FCCA28DA093}" dt="2021-03-18T12:47:34.289" v="19896" actId="478"/>
          <ac:spMkLst>
            <pc:docMk/>
            <pc:sldMk cId="3972162138" sldId="518"/>
            <ac:spMk id="26" creationId="{12863834-5952-4D57-AC32-456D2631AEF1}"/>
          </ac:spMkLst>
        </pc:spChg>
        <pc:spChg chg="add mod">
          <ac:chgData name="Ragnhild Halvorsrud" userId="917ea340-fd63-490f-a7db-68428d24cf32" providerId="ADAL" clId="{9B6050A4-F178-4018-9F62-4FCCA28DA093}" dt="2021-03-25T14:07:57.289" v="38867" actId="1035"/>
          <ac:spMkLst>
            <pc:docMk/>
            <pc:sldMk cId="3972162138" sldId="518"/>
            <ac:spMk id="27" creationId="{0DEEF69F-02DF-4F44-8EAB-5FED6EE2F1A2}"/>
          </ac:spMkLst>
        </pc:spChg>
        <pc:spChg chg="del mod">
          <ac:chgData name="Ragnhild Halvorsrud" userId="917ea340-fd63-490f-a7db-68428d24cf32" providerId="ADAL" clId="{9B6050A4-F178-4018-9F62-4FCCA28DA093}" dt="2021-03-18T12:50:33.026" v="20024" actId="478"/>
          <ac:spMkLst>
            <pc:docMk/>
            <pc:sldMk cId="3972162138" sldId="518"/>
            <ac:spMk id="27" creationId="{7FBF89A1-2FD6-4833-B8D1-990D9E10AD27}"/>
          </ac:spMkLst>
        </pc:spChg>
        <pc:spChg chg="add mod">
          <ac:chgData name="Ragnhild Halvorsrud" userId="917ea340-fd63-490f-a7db-68428d24cf32" providerId="ADAL" clId="{9B6050A4-F178-4018-9F62-4FCCA28DA093}" dt="2021-03-25T13:12:42.925" v="38419" actId="790"/>
          <ac:spMkLst>
            <pc:docMk/>
            <pc:sldMk cId="3972162138" sldId="518"/>
            <ac:spMk id="29" creationId="{47A9A1CE-260E-439C-BFEC-9D3A262DCFC4}"/>
          </ac:spMkLst>
        </pc:spChg>
        <pc:spChg chg="add mod">
          <ac:chgData name="Ragnhild Halvorsrud" userId="917ea340-fd63-490f-a7db-68428d24cf32" providerId="ADAL" clId="{9B6050A4-F178-4018-9F62-4FCCA28DA093}" dt="2021-03-25T13:12:42.927" v="38420" actId="790"/>
          <ac:spMkLst>
            <pc:docMk/>
            <pc:sldMk cId="3972162138" sldId="518"/>
            <ac:spMk id="31" creationId="{34CE2514-0E31-42A1-BF84-28AC060C7EB5}"/>
          </ac:spMkLst>
        </pc:spChg>
        <pc:spChg chg="mod">
          <ac:chgData name="Ragnhild Halvorsrud" userId="917ea340-fd63-490f-a7db-68428d24cf32" providerId="ADAL" clId="{9B6050A4-F178-4018-9F62-4FCCA28DA093}" dt="2021-03-25T14:07:00.170" v="38821"/>
          <ac:spMkLst>
            <pc:docMk/>
            <pc:sldMk cId="3972162138" sldId="518"/>
            <ac:spMk id="32" creationId="{4286B78D-43C2-4190-8D2A-04A86806A166}"/>
          </ac:spMkLst>
        </pc:spChg>
        <pc:spChg chg="mod">
          <ac:chgData name="Ragnhild Halvorsrud" userId="917ea340-fd63-490f-a7db-68428d24cf32" providerId="ADAL" clId="{9B6050A4-F178-4018-9F62-4FCCA28DA093}" dt="2021-03-25T14:07:00.170" v="38821"/>
          <ac:spMkLst>
            <pc:docMk/>
            <pc:sldMk cId="3972162138" sldId="518"/>
            <ac:spMk id="33" creationId="{3CAE008F-608F-46BD-868B-06F5000F3044}"/>
          </ac:spMkLst>
        </pc:spChg>
        <pc:spChg chg="add mod">
          <ac:chgData name="Ragnhild Halvorsrud" userId="917ea340-fd63-490f-a7db-68428d24cf32" providerId="ADAL" clId="{9B6050A4-F178-4018-9F62-4FCCA28DA093}" dt="2021-03-18T12:51:03.437" v="20028"/>
          <ac:spMkLst>
            <pc:docMk/>
            <pc:sldMk cId="3972162138" sldId="518"/>
            <ac:spMk id="33" creationId="{6E75DEFB-08E9-4B78-96A9-41AFC4B5F2EA}"/>
          </ac:spMkLst>
        </pc:spChg>
        <pc:spChg chg="mod">
          <ac:chgData name="Ragnhild Halvorsrud" userId="917ea340-fd63-490f-a7db-68428d24cf32" providerId="ADAL" clId="{9B6050A4-F178-4018-9F62-4FCCA28DA093}" dt="2021-03-25T14:07:00.170" v="38821"/>
          <ac:spMkLst>
            <pc:docMk/>
            <pc:sldMk cId="3972162138" sldId="518"/>
            <ac:spMk id="34" creationId="{BCC7A52D-151F-478D-AAAB-F494B294FB12}"/>
          </ac:spMkLst>
        </pc:spChg>
        <pc:spChg chg="mod">
          <ac:chgData name="Ragnhild Halvorsrud" userId="917ea340-fd63-490f-a7db-68428d24cf32" providerId="ADAL" clId="{9B6050A4-F178-4018-9F62-4FCCA28DA093}" dt="2021-03-25T14:07:00.170" v="38821"/>
          <ac:spMkLst>
            <pc:docMk/>
            <pc:sldMk cId="3972162138" sldId="518"/>
            <ac:spMk id="35" creationId="{359C556E-60B0-4156-9C35-57932158CC9E}"/>
          </ac:spMkLst>
        </pc:spChg>
        <pc:grpChg chg="mod">
          <ac:chgData name="Ragnhild Halvorsrud" userId="917ea340-fd63-490f-a7db-68428d24cf32" providerId="ADAL" clId="{9B6050A4-F178-4018-9F62-4FCCA28DA093}" dt="2021-03-19T12:29:03.251" v="24044" actId="1076"/>
          <ac:grpSpMkLst>
            <pc:docMk/>
            <pc:sldMk cId="3972162138" sldId="518"/>
            <ac:grpSpMk id="11" creationId="{66C879E1-1B96-4FBF-97F1-F456D99524CA}"/>
          </ac:grpSpMkLst>
        </pc:grpChg>
        <pc:grpChg chg="mod">
          <ac:chgData name="Ragnhild Halvorsrud" userId="917ea340-fd63-490f-a7db-68428d24cf32" providerId="ADAL" clId="{9B6050A4-F178-4018-9F62-4FCCA28DA093}" dt="2021-03-18T12:51:03.437" v="20028"/>
          <ac:grpSpMkLst>
            <pc:docMk/>
            <pc:sldMk cId="3972162138" sldId="518"/>
            <ac:grpSpMk id="12" creationId="{78296E4B-4CBE-4E66-9FF2-0B204442D3B4}"/>
          </ac:grpSpMkLst>
        </pc:grpChg>
        <pc:grpChg chg="add mod">
          <ac:chgData name="Ragnhild Halvorsrud" userId="917ea340-fd63-490f-a7db-68428d24cf32" providerId="ADAL" clId="{9B6050A4-F178-4018-9F62-4FCCA28DA093}" dt="2021-03-25T14:07:00.170" v="38821"/>
          <ac:grpSpMkLst>
            <pc:docMk/>
            <pc:sldMk cId="3972162138" sldId="518"/>
            <ac:grpSpMk id="30" creationId="{14034EF3-39AE-48CC-8C0C-26DAF5DBAB63}"/>
          </ac:grpSpMkLst>
        </pc:grpChg>
        <pc:picChg chg="mod">
          <ac:chgData name="Ragnhild Halvorsrud" userId="917ea340-fd63-490f-a7db-68428d24cf32" providerId="ADAL" clId="{9B6050A4-F178-4018-9F62-4FCCA28DA093}" dt="2021-03-18T12:51:03.437" v="20028"/>
          <ac:picMkLst>
            <pc:docMk/>
            <pc:sldMk cId="3972162138" sldId="518"/>
            <ac:picMk id="13" creationId="{BB587121-08AD-490F-8400-0F90CC6B2982}"/>
          </ac:picMkLst>
        </pc:picChg>
        <pc:picChg chg="mod">
          <ac:chgData name="Ragnhild Halvorsrud" userId="917ea340-fd63-490f-a7db-68428d24cf32" providerId="ADAL" clId="{9B6050A4-F178-4018-9F62-4FCCA28DA093}" dt="2021-03-18T12:51:03.437" v="20028"/>
          <ac:picMkLst>
            <pc:docMk/>
            <pc:sldMk cId="3972162138" sldId="518"/>
            <ac:picMk id="14" creationId="{4ECEDE80-4891-4454-BDF3-3430E8E11948}"/>
          </ac:picMkLst>
        </pc:picChg>
        <pc:picChg chg="mod">
          <ac:chgData name="Ragnhild Halvorsrud" userId="917ea340-fd63-490f-a7db-68428d24cf32" providerId="ADAL" clId="{9B6050A4-F178-4018-9F62-4FCCA28DA093}" dt="2021-03-18T12:51:03.437" v="20028"/>
          <ac:picMkLst>
            <pc:docMk/>
            <pc:sldMk cId="3972162138" sldId="518"/>
            <ac:picMk id="15" creationId="{DF8FC527-0668-47A5-9708-1870481F0707}"/>
          </ac:picMkLst>
        </pc:picChg>
        <pc:picChg chg="mod">
          <ac:chgData name="Ragnhild Halvorsrud" userId="917ea340-fd63-490f-a7db-68428d24cf32" providerId="ADAL" clId="{9B6050A4-F178-4018-9F62-4FCCA28DA093}" dt="2021-03-18T12:51:03.437" v="20028"/>
          <ac:picMkLst>
            <pc:docMk/>
            <pc:sldMk cId="3972162138" sldId="518"/>
            <ac:picMk id="16" creationId="{2AD69911-2D73-4F79-A71F-BF91E5E5461A}"/>
          </ac:picMkLst>
        </pc:picChg>
        <pc:picChg chg="mod">
          <ac:chgData name="Ragnhild Halvorsrud" userId="917ea340-fd63-490f-a7db-68428d24cf32" providerId="ADAL" clId="{9B6050A4-F178-4018-9F62-4FCCA28DA093}" dt="2021-03-18T12:51:03.437" v="20028"/>
          <ac:picMkLst>
            <pc:docMk/>
            <pc:sldMk cId="3972162138" sldId="518"/>
            <ac:picMk id="21" creationId="{0B8ED474-90F6-4243-8BC7-55782F3C01C3}"/>
          </ac:picMkLst>
        </pc:picChg>
        <pc:picChg chg="add mod">
          <ac:chgData name="Ragnhild Halvorsrud" userId="917ea340-fd63-490f-a7db-68428d24cf32" providerId="ADAL" clId="{9B6050A4-F178-4018-9F62-4FCCA28DA093}" dt="2021-03-25T14:07:57.289" v="38867" actId="1035"/>
          <ac:picMkLst>
            <pc:docMk/>
            <pc:sldMk cId="3972162138" sldId="518"/>
            <ac:picMk id="28" creationId="{3B1F5D3A-31FA-4263-B40E-4B0AF27775E6}"/>
          </ac:picMkLst>
        </pc:picChg>
        <pc:picChg chg="add del mod">
          <ac:chgData name="Ragnhild Halvorsrud" userId="917ea340-fd63-490f-a7db-68428d24cf32" providerId="ADAL" clId="{9B6050A4-F178-4018-9F62-4FCCA28DA093}" dt="2021-03-19T12:25:52.684" v="23979" actId="478"/>
          <ac:picMkLst>
            <pc:docMk/>
            <pc:sldMk cId="3972162138" sldId="518"/>
            <ac:picMk id="30" creationId="{39A6F252-1506-4423-8680-311CDB634DEF}"/>
          </ac:picMkLst>
        </pc:picChg>
        <pc:picChg chg="add del mod">
          <ac:chgData name="Ragnhild Halvorsrud" userId="917ea340-fd63-490f-a7db-68428d24cf32" providerId="ADAL" clId="{9B6050A4-F178-4018-9F62-4FCCA28DA093}" dt="2021-03-19T12:25:58.029" v="23981" actId="478"/>
          <ac:picMkLst>
            <pc:docMk/>
            <pc:sldMk cId="3972162138" sldId="518"/>
            <ac:picMk id="32" creationId="{FCE412B2-06FD-4278-9EDC-C092490010EE}"/>
          </ac:picMkLst>
        </pc:picChg>
        <pc:picChg chg="add del mod">
          <ac:chgData name="Ragnhild Halvorsrud" userId="917ea340-fd63-490f-a7db-68428d24cf32" providerId="ADAL" clId="{9B6050A4-F178-4018-9F62-4FCCA28DA093}" dt="2021-03-19T12:31:14.816" v="24113" actId="21"/>
          <ac:picMkLst>
            <pc:docMk/>
            <pc:sldMk cId="3972162138" sldId="518"/>
            <ac:picMk id="33" creationId="{189CCFBE-18FF-4651-85C5-583F822072EC}"/>
          </ac:picMkLst>
        </pc:picChg>
        <pc:picChg chg="add del mod">
          <ac:chgData name="Ragnhild Halvorsrud" userId="917ea340-fd63-490f-a7db-68428d24cf32" providerId="ADAL" clId="{9B6050A4-F178-4018-9F62-4FCCA28DA093}" dt="2021-03-19T12:31:14.816" v="24113" actId="21"/>
          <ac:picMkLst>
            <pc:docMk/>
            <pc:sldMk cId="3972162138" sldId="518"/>
            <ac:picMk id="34" creationId="{1DD10725-D927-44E9-A8A2-ECA430EC0401}"/>
          </ac:picMkLst>
        </pc:picChg>
        <pc:cxnChg chg="mod">
          <ac:chgData name="Ragnhild Halvorsrud" userId="917ea340-fd63-490f-a7db-68428d24cf32" providerId="ADAL" clId="{9B6050A4-F178-4018-9F62-4FCCA28DA093}" dt="2021-03-18T12:53:26.490" v="20104" actId="1036"/>
          <ac:cxnSpMkLst>
            <pc:docMk/>
            <pc:sldMk cId="3972162138" sldId="518"/>
            <ac:cxnSpMk id="7" creationId="{788390F8-B65A-478F-917E-B1A23108FE6C}"/>
          </ac:cxnSpMkLst>
        </pc:cxnChg>
        <pc:cxnChg chg="mod">
          <ac:chgData name="Ragnhild Halvorsrud" userId="917ea340-fd63-490f-a7db-68428d24cf32" providerId="ADAL" clId="{9B6050A4-F178-4018-9F62-4FCCA28DA093}" dt="2021-03-24T18:31:21.222" v="36914" actId="14100"/>
          <ac:cxnSpMkLst>
            <pc:docMk/>
            <pc:sldMk cId="3972162138" sldId="518"/>
            <ac:cxnSpMk id="8" creationId="{01A126A1-349D-4752-900F-835DBA6922CF}"/>
          </ac:cxnSpMkLst>
        </pc:cxnChg>
      </pc:sldChg>
      <pc:sldChg chg="addSp delSp modSp mod modNotes">
        <pc:chgData name="Ragnhild Halvorsrud" userId="917ea340-fd63-490f-a7db-68428d24cf32" providerId="ADAL" clId="{9B6050A4-F178-4018-9F62-4FCCA28DA093}" dt="2021-03-25T14:07:49.638" v="38854" actId="14100"/>
        <pc:sldMkLst>
          <pc:docMk/>
          <pc:sldMk cId="3365690805" sldId="519"/>
        </pc:sldMkLst>
        <pc:spChg chg="mod">
          <ac:chgData name="Ragnhild Halvorsrud" userId="917ea340-fd63-490f-a7db-68428d24cf32" providerId="ADAL" clId="{9B6050A4-F178-4018-9F62-4FCCA28DA093}" dt="2021-03-25T13:12:42.930" v="38424" actId="790"/>
          <ac:spMkLst>
            <pc:docMk/>
            <pc:sldMk cId="3365690805" sldId="519"/>
            <ac:spMk id="2" creationId="{CEF0584D-E78C-408F-A464-AF661D7CD2F8}"/>
          </ac:spMkLst>
        </pc:spChg>
        <pc:spChg chg="mod">
          <ac:chgData name="Ragnhild Halvorsrud" userId="917ea340-fd63-490f-a7db-68428d24cf32" providerId="ADAL" clId="{9B6050A4-F178-4018-9F62-4FCCA28DA093}" dt="2021-03-25T13:12:42.931" v="38425" actId="790"/>
          <ac:spMkLst>
            <pc:docMk/>
            <pc:sldMk cId="3365690805" sldId="519"/>
            <ac:spMk id="4" creationId="{359912B9-4EB6-42C7-BF37-C605F081559D}"/>
          </ac:spMkLst>
        </pc:spChg>
        <pc:spChg chg="mod">
          <ac:chgData name="Ragnhild Halvorsrud" userId="917ea340-fd63-490f-a7db-68428d24cf32" providerId="ADAL" clId="{9B6050A4-F178-4018-9F62-4FCCA28DA093}" dt="2021-03-25T13:12:42.933" v="38428" actId="790"/>
          <ac:spMkLst>
            <pc:docMk/>
            <pc:sldMk cId="3365690805" sldId="519"/>
            <ac:spMk id="34" creationId="{3C1BF8AF-A6DF-4513-99DD-9EE6027C27BD}"/>
          </ac:spMkLst>
        </pc:spChg>
        <pc:spChg chg="mod">
          <ac:chgData name="Ragnhild Halvorsrud" userId="917ea340-fd63-490f-a7db-68428d24cf32" providerId="ADAL" clId="{9B6050A4-F178-4018-9F62-4FCCA28DA093}" dt="2021-03-25T13:12:42.934" v="38429" actId="790"/>
          <ac:spMkLst>
            <pc:docMk/>
            <pc:sldMk cId="3365690805" sldId="519"/>
            <ac:spMk id="35" creationId="{5318F347-A9F2-4EFF-BB40-238CF960C539}"/>
          </ac:spMkLst>
        </pc:spChg>
        <pc:spChg chg="mod">
          <ac:chgData name="Ragnhild Halvorsrud" userId="917ea340-fd63-490f-a7db-68428d24cf32" providerId="ADAL" clId="{9B6050A4-F178-4018-9F62-4FCCA28DA093}" dt="2021-03-25T13:12:42.935" v="38430" actId="790"/>
          <ac:spMkLst>
            <pc:docMk/>
            <pc:sldMk cId="3365690805" sldId="519"/>
            <ac:spMk id="36" creationId="{AE5853BC-D858-4716-ABC0-1C405451A918}"/>
          </ac:spMkLst>
        </pc:spChg>
        <pc:spChg chg="mod">
          <ac:chgData name="Ragnhild Halvorsrud" userId="917ea340-fd63-490f-a7db-68428d24cf32" providerId="ADAL" clId="{9B6050A4-F178-4018-9F62-4FCCA28DA093}" dt="2021-03-25T13:12:42.936" v="38431" actId="790"/>
          <ac:spMkLst>
            <pc:docMk/>
            <pc:sldMk cId="3365690805" sldId="519"/>
            <ac:spMk id="37" creationId="{F4F21727-F0FC-48DD-A5FC-FB0FB3C5C25F}"/>
          </ac:spMkLst>
        </pc:spChg>
        <pc:spChg chg="mod">
          <ac:chgData name="Ragnhild Halvorsrud" userId="917ea340-fd63-490f-a7db-68428d24cf32" providerId="ADAL" clId="{9B6050A4-F178-4018-9F62-4FCCA28DA093}" dt="2021-03-25T13:12:42.936" v="38432" actId="790"/>
          <ac:spMkLst>
            <pc:docMk/>
            <pc:sldMk cId="3365690805" sldId="519"/>
            <ac:spMk id="39" creationId="{8ED2C12C-43A5-4351-8F37-1DA0EE6EDEB7}"/>
          </ac:spMkLst>
        </pc:spChg>
        <pc:spChg chg="mod">
          <ac:chgData name="Ragnhild Halvorsrud" userId="917ea340-fd63-490f-a7db-68428d24cf32" providerId="ADAL" clId="{9B6050A4-F178-4018-9F62-4FCCA28DA093}" dt="2021-03-25T14:07:03.831" v="38822"/>
          <ac:spMkLst>
            <pc:docMk/>
            <pc:sldMk cId="3365690805" sldId="519"/>
            <ac:spMk id="40" creationId="{7E16F416-126D-4439-9C0E-FB2945EFF784}"/>
          </ac:spMkLst>
        </pc:spChg>
        <pc:spChg chg="mod">
          <ac:chgData name="Ragnhild Halvorsrud" userId="917ea340-fd63-490f-a7db-68428d24cf32" providerId="ADAL" clId="{9B6050A4-F178-4018-9F62-4FCCA28DA093}" dt="2021-03-25T14:07:03.831" v="38822"/>
          <ac:spMkLst>
            <pc:docMk/>
            <pc:sldMk cId="3365690805" sldId="519"/>
            <ac:spMk id="41" creationId="{EFE39E52-6854-4333-8189-BB3BA4BF10F0}"/>
          </ac:spMkLst>
        </pc:spChg>
        <pc:spChg chg="mod">
          <ac:chgData name="Ragnhild Halvorsrud" userId="917ea340-fd63-490f-a7db-68428d24cf32" providerId="ADAL" clId="{9B6050A4-F178-4018-9F62-4FCCA28DA093}" dt="2021-03-25T13:12:42.932" v="38426" actId="790"/>
          <ac:spMkLst>
            <pc:docMk/>
            <pc:sldMk cId="3365690805" sldId="519"/>
            <ac:spMk id="42" creationId="{CFB6F61A-717B-4BD3-801D-AA7E12D28A99}"/>
          </ac:spMkLst>
        </pc:spChg>
        <pc:spChg chg="mod">
          <ac:chgData name="Ragnhild Halvorsrud" userId="917ea340-fd63-490f-a7db-68428d24cf32" providerId="ADAL" clId="{9B6050A4-F178-4018-9F62-4FCCA28DA093}" dt="2021-03-25T13:12:42.932" v="38427" actId="790"/>
          <ac:spMkLst>
            <pc:docMk/>
            <pc:sldMk cId="3365690805" sldId="519"/>
            <ac:spMk id="43" creationId="{937534AA-89D8-4978-9AFD-FE9A156CFB72}"/>
          </ac:spMkLst>
        </pc:spChg>
        <pc:spChg chg="mod">
          <ac:chgData name="Ragnhild Halvorsrud" userId="917ea340-fd63-490f-a7db-68428d24cf32" providerId="ADAL" clId="{9B6050A4-F178-4018-9F62-4FCCA28DA093}" dt="2021-03-25T13:12:42.940" v="38433" actId="790"/>
          <ac:spMkLst>
            <pc:docMk/>
            <pc:sldMk cId="3365690805" sldId="519"/>
            <ac:spMk id="44" creationId="{564D43F4-70C3-48AD-9910-AFEC382ABE8F}"/>
          </ac:spMkLst>
        </pc:spChg>
        <pc:spChg chg="mod">
          <ac:chgData name="Ragnhild Halvorsrud" userId="917ea340-fd63-490f-a7db-68428d24cf32" providerId="ADAL" clId="{9B6050A4-F178-4018-9F62-4FCCA28DA093}" dt="2021-03-25T14:07:03.831" v="38822"/>
          <ac:spMkLst>
            <pc:docMk/>
            <pc:sldMk cId="3365690805" sldId="519"/>
            <ac:spMk id="45" creationId="{81528084-E87B-41D4-8935-D46A252C6A9D}"/>
          </ac:spMkLst>
        </pc:spChg>
        <pc:spChg chg="mod">
          <ac:chgData name="Ragnhild Halvorsrud" userId="917ea340-fd63-490f-a7db-68428d24cf32" providerId="ADAL" clId="{9B6050A4-F178-4018-9F62-4FCCA28DA093}" dt="2021-03-25T14:07:03.831" v="38822"/>
          <ac:spMkLst>
            <pc:docMk/>
            <pc:sldMk cId="3365690805" sldId="519"/>
            <ac:spMk id="46" creationId="{1338B30C-8AD1-462D-8765-3EC6BA3F7541}"/>
          </ac:spMkLst>
        </pc:spChg>
        <pc:spChg chg="mod">
          <ac:chgData name="Ragnhild Halvorsrud" userId="917ea340-fd63-490f-a7db-68428d24cf32" providerId="ADAL" clId="{9B6050A4-F178-4018-9F62-4FCCA28DA093}" dt="2021-03-25T14:07:49.638" v="38854" actId="14100"/>
          <ac:spMkLst>
            <pc:docMk/>
            <pc:sldMk cId="3365690805" sldId="519"/>
            <ac:spMk id="50" creationId="{B948341C-D450-4843-BC9D-7961C728A630}"/>
          </ac:spMkLst>
        </pc:spChg>
        <pc:spChg chg="mod">
          <ac:chgData name="Ragnhild Halvorsrud" userId="917ea340-fd63-490f-a7db-68428d24cf32" providerId="ADAL" clId="{9B6050A4-F178-4018-9F62-4FCCA28DA093}" dt="2021-03-19T12:29:48.968" v="24052"/>
          <ac:spMkLst>
            <pc:docMk/>
            <pc:sldMk cId="3365690805" sldId="519"/>
            <ac:spMk id="56" creationId="{3F65B42E-4A77-4AE5-9A2C-4133CABA438C}"/>
          </ac:spMkLst>
        </pc:spChg>
        <pc:spChg chg="mod">
          <ac:chgData name="Ragnhild Halvorsrud" userId="917ea340-fd63-490f-a7db-68428d24cf32" providerId="ADAL" clId="{9B6050A4-F178-4018-9F62-4FCCA28DA093}" dt="2021-03-19T12:29:48.968" v="24052"/>
          <ac:spMkLst>
            <pc:docMk/>
            <pc:sldMk cId="3365690805" sldId="519"/>
            <ac:spMk id="57" creationId="{AD95FD7D-33E9-42EE-BA22-2DA6AA442BA2}"/>
          </ac:spMkLst>
        </pc:spChg>
        <pc:spChg chg="mod">
          <ac:chgData name="Ragnhild Halvorsrud" userId="917ea340-fd63-490f-a7db-68428d24cf32" providerId="ADAL" clId="{9B6050A4-F178-4018-9F62-4FCCA28DA093}" dt="2021-03-19T12:29:48.968" v="24052"/>
          <ac:spMkLst>
            <pc:docMk/>
            <pc:sldMk cId="3365690805" sldId="519"/>
            <ac:spMk id="58" creationId="{95C0F5BC-724D-4949-B00B-B04550469763}"/>
          </ac:spMkLst>
        </pc:spChg>
        <pc:spChg chg="mod">
          <ac:chgData name="Ragnhild Halvorsrud" userId="917ea340-fd63-490f-a7db-68428d24cf32" providerId="ADAL" clId="{9B6050A4-F178-4018-9F62-4FCCA28DA093}" dt="2021-03-19T12:29:48.968" v="24052"/>
          <ac:spMkLst>
            <pc:docMk/>
            <pc:sldMk cId="3365690805" sldId="519"/>
            <ac:spMk id="59" creationId="{3C8E721A-F78C-447C-9FD1-63A512946F56}"/>
          </ac:spMkLst>
        </pc:spChg>
        <pc:spChg chg="mod">
          <ac:chgData name="Ragnhild Halvorsrud" userId="917ea340-fd63-490f-a7db-68428d24cf32" providerId="ADAL" clId="{9B6050A4-F178-4018-9F62-4FCCA28DA093}" dt="2021-03-19T12:29:48.968" v="24052"/>
          <ac:spMkLst>
            <pc:docMk/>
            <pc:sldMk cId="3365690805" sldId="519"/>
            <ac:spMk id="61" creationId="{38571556-CCBD-4685-B9E0-432D5A8922CC}"/>
          </ac:spMkLst>
        </pc:spChg>
        <pc:spChg chg="mod">
          <ac:chgData name="Ragnhild Halvorsrud" userId="917ea340-fd63-490f-a7db-68428d24cf32" providerId="ADAL" clId="{9B6050A4-F178-4018-9F62-4FCCA28DA093}" dt="2021-03-19T12:29:48.968" v="24052"/>
          <ac:spMkLst>
            <pc:docMk/>
            <pc:sldMk cId="3365690805" sldId="519"/>
            <ac:spMk id="64" creationId="{9B404F87-AEE9-4E7A-A1AB-2D2E573FA3D6}"/>
          </ac:spMkLst>
        </pc:spChg>
        <pc:spChg chg="mod">
          <ac:chgData name="Ragnhild Halvorsrud" userId="917ea340-fd63-490f-a7db-68428d24cf32" providerId="ADAL" clId="{9B6050A4-F178-4018-9F62-4FCCA28DA093}" dt="2021-03-19T12:29:48.968" v="24052"/>
          <ac:spMkLst>
            <pc:docMk/>
            <pc:sldMk cId="3365690805" sldId="519"/>
            <ac:spMk id="65" creationId="{5DD6EC18-CF7C-4EA8-B934-2A08FE1FEBE0}"/>
          </ac:spMkLst>
        </pc:spChg>
        <pc:spChg chg="add mod">
          <ac:chgData name="Ragnhild Halvorsrud" userId="917ea340-fd63-490f-a7db-68428d24cf32" providerId="ADAL" clId="{9B6050A4-F178-4018-9F62-4FCCA28DA093}" dt="2021-03-19T12:33:02.287" v="24122" actId="571"/>
          <ac:spMkLst>
            <pc:docMk/>
            <pc:sldMk cId="3365690805" sldId="519"/>
            <ac:spMk id="73" creationId="{219A1524-842F-446D-92BA-6440CDA442C0}"/>
          </ac:spMkLst>
        </pc:spChg>
        <pc:grpChg chg="add mod">
          <ac:chgData name="Ragnhild Halvorsrud" userId="917ea340-fd63-490f-a7db-68428d24cf32" providerId="ADAL" clId="{9B6050A4-F178-4018-9F62-4FCCA28DA093}" dt="2021-03-19T12:29:48.968" v="24052"/>
          <ac:grpSpMkLst>
            <pc:docMk/>
            <pc:sldMk cId="3365690805" sldId="519"/>
            <ac:grpSpMk id="27" creationId="{88C2617B-4E22-4D21-B318-208BE2F7DE17}"/>
          </ac:grpSpMkLst>
        </pc:grpChg>
        <pc:grpChg chg="add mod">
          <ac:chgData name="Ragnhild Halvorsrud" userId="917ea340-fd63-490f-a7db-68428d24cf32" providerId="ADAL" clId="{9B6050A4-F178-4018-9F62-4FCCA28DA093}" dt="2021-03-25T14:07:03.831" v="38822"/>
          <ac:grpSpMkLst>
            <pc:docMk/>
            <pc:sldMk cId="3365690805" sldId="519"/>
            <ac:grpSpMk id="27" creationId="{90020EE9-DE83-4F1D-ABF5-0AF4892D517F}"/>
          </ac:grpSpMkLst>
        </pc:grpChg>
        <pc:grpChg chg="mod">
          <ac:chgData name="Ragnhild Halvorsrud" userId="917ea340-fd63-490f-a7db-68428d24cf32" providerId="ADAL" clId="{9B6050A4-F178-4018-9F62-4FCCA28DA093}" dt="2021-03-19T12:30:13.283" v="24055" actId="1076"/>
          <ac:grpSpMkLst>
            <pc:docMk/>
            <pc:sldMk cId="3365690805" sldId="519"/>
            <ac:grpSpMk id="28" creationId="{D4AB4F9E-7821-4C1C-B5FF-DF0547910DE7}"/>
          </ac:grpSpMkLst>
        </pc:grpChg>
        <pc:grpChg chg="mod">
          <ac:chgData name="Ragnhild Halvorsrud" userId="917ea340-fd63-490f-a7db-68428d24cf32" providerId="ADAL" clId="{9B6050A4-F178-4018-9F62-4FCCA28DA093}" dt="2021-03-19T12:29:48.968" v="24052"/>
          <ac:grpSpMkLst>
            <pc:docMk/>
            <pc:sldMk cId="3365690805" sldId="519"/>
            <ac:grpSpMk id="51" creationId="{D7E90CE0-3F3E-4446-BC9B-167D7EE8761C}"/>
          </ac:grpSpMkLst>
        </pc:grpChg>
        <pc:picChg chg="del">
          <ac:chgData name="Ragnhild Halvorsrud" userId="917ea340-fd63-490f-a7db-68428d24cf32" providerId="ADAL" clId="{9B6050A4-F178-4018-9F62-4FCCA28DA093}" dt="2021-03-19T12:30:21.538" v="24057" actId="478"/>
          <ac:picMkLst>
            <pc:docMk/>
            <pc:sldMk cId="3365690805" sldId="519"/>
            <ac:picMk id="40" creationId="{826A186F-7967-4872-83F6-94B8890BA683}"/>
          </ac:picMkLst>
        </pc:picChg>
        <pc:picChg chg="del">
          <ac:chgData name="Ragnhild Halvorsrud" userId="917ea340-fd63-490f-a7db-68428d24cf32" providerId="ADAL" clId="{9B6050A4-F178-4018-9F62-4FCCA28DA093}" dt="2021-03-19T12:30:17.406" v="24056" actId="478"/>
          <ac:picMkLst>
            <pc:docMk/>
            <pc:sldMk cId="3365690805" sldId="519"/>
            <ac:picMk id="41" creationId="{8343AFF3-F8D7-4B72-91A6-D48347858E20}"/>
          </ac:picMkLst>
        </pc:picChg>
        <pc:picChg chg="del">
          <ac:chgData name="Ragnhild Halvorsrud" userId="917ea340-fd63-490f-a7db-68428d24cf32" providerId="ADAL" clId="{9B6050A4-F178-4018-9F62-4FCCA28DA093}" dt="2021-03-19T12:30:24.977" v="24058" actId="478"/>
          <ac:picMkLst>
            <pc:docMk/>
            <pc:sldMk cId="3365690805" sldId="519"/>
            <ac:picMk id="45" creationId="{C152E976-24DA-400C-96A3-F14507801E4E}"/>
          </ac:picMkLst>
        </pc:picChg>
        <pc:picChg chg="del">
          <ac:chgData name="Ragnhild Halvorsrud" userId="917ea340-fd63-490f-a7db-68428d24cf32" providerId="ADAL" clId="{9B6050A4-F178-4018-9F62-4FCCA28DA093}" dt="2021-03-19T12:30:24.977" v="24058" actId="478"/>
          <ac:picMkLst>
            <pc:docMk/>
            <pc:sldMk cId="3365690805" sldId="519"/>
            <ac:picMk id="46" creationId="{6821A491-90B0-444F-BF5A-7214EF5DA3C8}"/>
          </ac:picMkLst>
        </pc:picChg>
        <pc:picChg chg="del">
          <ac:chgData name="Ragnhild Halvorsrud" userId="917ea340-fd63-490f-a7db-68428d24cf32" providerId="ADAL" clId="{9B6050A4-F178-4018-9F62-4FCCA28DA093}" dt="2021-03-19T12:30:24.977" v="24058" actId="478"/>
          <ac:picMkLst>
            <pc:docMk/>
            <pc:sldMk cId="3365690805" sldId="519"/>
            <ac:picMk id="47" creationId="{494BB73B-B0BA-42B5-8773-CA2549EC339D}"/>
          </ac:picMkLst>
        </pc:picChg>
        <pc:picChg chg="del">
          <ac:chgData name="Ragnhild Halvorsrud" userId="917ea340-fd63-490f-a7db-68428d24cf32" providerId="ADAL" clId="{9B6050A4-F178-4018-9F62-4FCCA28DA093}" dt="2021-03-19T12:30:24.977" v="24058" actId="478"/>
          <ac:picMkLst>
            <pc:docMk/>
            <pc:sldMk cId="3365690805" sldId="519"/>
            <ac:picMk id="48" creationId="{795073D6-1B8D-450F-BF15-01F5EF3D7611}"/>
          </ac:picMkLst>
        </pc:picChg>
        <pc:picChg chg="del">
          <ac:chgData name="Ragnhild Halvorsrud" userId="917ea340-fd63-490f-a7db-68428d24cf32" providerId="ADAL" clId="{9B6050A4-F178-4018-9F62-4FCCA28DA093}" dt="2021-03-19T12:30:24.977" v="24058" actId="478"/>
          <ac:picMkLst>
            <pc:docMk/>
            <pc:sldMk cId="3365690805" sldId="519"/>
            <ac:picMk id="49" creationId="{174862FA-FFA8-4244-B58C-3DE5774BF510}"/>
          </ac:picMkLst>
        </pc:picChg>
        <pc:picChg chg="mod">
          <ac:chgData name="Ragnhild Halvorsrud" userId="917ea340-fd63-490f-a7db-68428d24cf32" providerId="ADAL" clId="{9B6050A4-F178-4018-9F62-4FCCA28DA093}" dt="2021-03-19T12:29:48.968" v="24052"/>
          <ac:picMkLst>
            <pc:docMk/>
            <pc:sldMk cId="3365690805" sldId="519"/>
            <ac:picMk id="52" creationId="{B0BF45EF-0637-4741-A47E-C286A86F2036}"/>
          </ac:picMkLst>
        </pc:picChg>
        <pc:picChg chg="mod">
          <ac:chgData name="Ragnhild Halvorsrud" userId="917ea340-fd63-490f-a7db-68428d24cf32" providerId="ADAL" clId="{9B6050A4-F178-4018-9F62-4FCCA28DA093}" dt="2021-03-19T12:29:48.968" v="24052"/>
          <ac:picMkLst>
            <pc:docMk/>
            <pc:sldMk cId="3365690805" sldId="519"/>
            <ac:picMk id="53" creationId="{93FB202F-8187-40CE-B9DB-8958B0636541}"/>
          </ac:picMkLst>
        </pc:picChg>
        <pc:picChg chg="mod">
          <ac:chgData name="Ragnhild Halvorsrud" userId="917ea340-fd63-490f-a7db-68428d24cf32" providerId="ADAL" clId="{9B6050A4-F178-4018-9F62-4FCCA28DA093}" dt="2021-03-19T12:29:48.968" v="24052"/>
          <ac:picMkLst>
            <pc:docMk/>
            <pc:sldMk cId="3365690805" sldId="519"/>
            <ac:picMk id="54" creationId="{BE136544-B2D7-476D-9BA9-A4D8685F79C7}"/>
          </ac:picMkLst>
        </pc:picChg>
        <pc:picChg chg="mod">
          <ac:chgData name="Ragnhild Halvorsrud" userId="917ea340-fd63-490f-a7db-68428d24cf32" providerId="ADAL" clId="{9B6050A4-F178-4018-9F62-4FCCA28DA093}" dt="2021-03-19T12:29:48.968" v="24052"/>
          <ac:picMkLst>
            <pc:docMk/>
            <pc:sldMk cId="3365690805" sldId="519"/>
            <ac:picMk id="55" creationId="{0D9A55DD-1193-4EF9-BA4C-91EC591AA59B}"/>
          </ac:picMkLst>
        </pc:picChg>
        <pc:picChg chg="mod">
          <ac:chgData name="Ragnhild Halvorsrud" userId="917ea340-fd63-490f-a7db-68428d24cf32" providerId="ADAL" clId="{9B6050A4-F178-4018-9F62-4FCCA28DA093}" dt="2021-03-19T12:29:48.968" v="24052"/>
          <ac:picMkLst>
            <pc:docMk/>
            <pc:sldMk cId="3365690805" sldId="519"/>
            <ac:picMk id="60" creationId="{AA3B7C98-36D5-4D5A-B80D-1489BF59786C}"/>
          </ac:picMkLst>
        </pc:picChg>
        <pc:picChg chg="mod">
          <ac:chgData name="Ragnhild Halvorsrud" userId="917ea340-fd63-490f-a7db-68428d24cf32" providerId="ADAL" clId="{9B6050A4-F178-4018-9F62-4FCCA28DA093}" dt="2021-03-19T12:29:48.968" v="24052"/>
          <ac:picMkLst>
            <pc:docMk/>
            <pc:sldMk cId="3365690805" sldId="519"/>
            <ac:picMk id="62" creationId="{7C8498DF-6947-491D-8555-122EC7D8A8FB}"/>
          </ac:picMkLst>
        </pc:picChg>
        <pc:picChg chg="mod">
          <ac:chgData name="Ragnhild Halvorsrud" userId="917ea340-fd63-490f-a7db-68428d24cf32" providerId="ADAL" clId="{9B6050A4-F178-4018-9F62-4FCCA28DA093}" dt="2021-03-19T12:29:48.968" v="24052"/>
          <ac:picMkLst>
            <pc:docMk/>
            <pc:sldMk cId="3365690805" sldId="519"/>
            <ac:picMk id="63" creationId="{C6C3D7EA-A0FA-4D5F-85C7-5F89D24D1E16}"/>
          </ac:picMkLst>
        </pc:picChg>
        <pc:picChg chg="add mod">
          <ac:chgData name="Ragnhild Halvorsrud" userId="917ea340-fd63-490f-a7db-68428d24cf32" providerId="ADAL" clId="{9B6050A4-F178-4018-9F62-4FCCA28DA093}" dt="2021-03-19T12:30:53.811" v="24111" actId="1037"/>
          <ac:picMkLst>
            <pc:docMk/>
            <pc:sldMk cId="3365690805" sldId="519"/>
            <ac:picMk id="66" creationId="{1642D287-73D8-4C56-AEE2-16F6A1958043}"/>
          </ac:picMkLst>
        </pc:picChg>
        <pc:picChg chg="add mod">
          <ac:chgData name="Ragnhild Halvorsrud" userId="917ea340-fd63-490f-a7db-68428d24cf32" providerId="ADAL" clId="{9B6050A4-F178-4018-9F62-4FCCA28DA093}" dt="2021-03-19T12:30:53.811" v="24111" actId="1037"/>
          <ac:picMkLst>
            <pc:docMk/>
            <pc:sldMk cId="3365690805" sldId="519"/>
            <ac:picMk id="67" creationId="{C1654C11-8192-4A64-A5E7-01800F50730E}"/>
          </ac:picMkLst>
        </pc:picChg>
        <pc:picChg chg="add mod">
          <ac:chgData name="Ragnhild Halvorsrud" userId="917ea340-fd63-490f-a7db-68428d24cf32" providerId="ADAL" clId="{9B6050A4-F178-4018-9F62-4FCCA28DA093}" dt="2021-03-19T12:30:53.811" v="24111" actId="1037"/>
          <ac:picMkLst>
            <pc:docMk/>
            <pc:sldMk cId="3365690805" sldId="519"/>
            <ac:picMk id="68" creationId="{BB3B6D53-FA21-4A24-A2B4-95324886E447}"/>
          </ac:picMkLst>
        </pc:picChg>
        <pc:picChg chg="add mod">
          <ac:chgData name="Ragnhild Halvorsrud" userId="917ea340-fd63-490f-a7db-68428d24cf32" providerId="ADAL" clId="{9B6050A4-F178-4018-9F62-4FCCA28DA093}" dt="2021-03-19T12:30:53.811" v="24111" actId="1037"/>
          <ac:picMkLst>
            <pc:docMk/>
            <pc:sldMk cId="3365690805" sldId="519"/>
            <ac:picMk id="69" creationId="{55F6922A-4412-40E1-83DD-BEBDB20E4913}"/>
          </ac:picMkLst>
        </pc:picChg>
        <pc:picChg chg="add mod">
          <ac:chgData name="Ragnhild Halvorsrud" userId="917ea340-fd63-490f-a7db-68428d24cf32" providerId="ADAL" clId="{9B6050A4-F178-4018-9F62-4FCCA28DA093}" dt="2021-03-19T12:30:53.811" v="24111" actId="1037"/>
          <ac:picMkLst>
            <pc:docMk/>
            <pc:sldMk cId="3365690805" sldId="519"/>
            <ac:picMk id="70" creationId="{BDDA1014-CAE8-4436-AC70-6E6E032D1488}"/>
          </ac:picMkLst>
        </pc:picChg>
        <pc:picChg chg="add mod">
          <ac:chgData name="Ragnhild Halvorsrud" userId="917ea340-fd63-490f-a7db-68428d24cf32" providerId="ADAL" clId="{9B6050A4-F178-4018-9F62-4FCCA28DA093}" dt="2021-03-19T12:31:46.224" v="24116" actId="1076"/>
          <ac:picMkLst>
            <pc:docMk/>
            <pc:sldMk cId="3365690805" sldId="519"/>
            <ac:picMk id="71" creationId="{D3F57DD1-B245-42CE-ACB8-6E389E34EBA8}"/>
          </ac:picMkLst>
        </pc:picChg>
        <pc:picChg chg="add mod">
          <ac:chgData name="Ragnhild Halvorsrud" userId="917ea340-fd63-490f-a7db-68428d24cf32" providerId="ADAL" clId="{9B6050A4-F178-4018-9F62-4FCCA28DA093}" dt="2021-03-19T12:31:46.224" v="24116" actId="1076"/>
          <ac:picMkLst>
            <pc:docMk/>
            <pc:sldMk cId="3365690805" sldId="519"/>
            <ac:picMk id="72" creationId="{5CEF34E4-F1D0-4E04-806D-65E14510A0E8}"/>
          </ac:picMkLst>
        </pc:picChg>
      </pc:sldChg>
      <pc:sldChg chg="addSp delSp modSp mod modNotes">
        <pc:chgData name="Ragnhild Halvorsrud" userId="917ea340-fd63-490f-a7db-68428d24cf32" providerId="ADAL" clId="{9B6050A4-F178-4018-9F62-4FCCA28DA093}" dt="2021-03-25T14:07:06.295" v="38823"/>
        <pc:sldMkLst>
          <pc:docMk/>
          <pc:sldMk cId="1475786475" sldId="520"/>
        </pc:sldMkLst>
        <pc:spChg chg="mod">
          <ac:chgData name="Ragnhild Halvorsrud" userId="917ea340-fd63-490f-a7db-68428d24cf32" providerId="ADAL" clId="{9B6050A4-F178-4018-9F62-4FCCA28DA093}" dt="2021-03-25T13:12:42.946" v="38437" actId="790"/>
          <ac:spMkLst>
            <pc:docMk/>
            <pc:sldMk cId="1475786475" sldId="520"/>
            <ac:spMk id="2" creationId="{CEF0584D-E78C-408F-A464-AF661D7CD2F8}"/>
          </ac:spMkLst>
        </pc:spChg>
        <pc:spChg chg="mod">
          <ac:chgData name="Ragnhild Halvorsrud" userId="917ea340-fd63-490f-a7db-68428d24cf32" providerId="ADAL" clId="{9B6050A4-F178-4018-9F62-4FCCA28DA093}" dt="2021-03-25T13:12:42.946" v="38438" actId="790"/>
          <ac:spMkLst>
            <pc:docMk/>
            <pc:sldMk cId="1475786475" sldId="520"/>
            <ac:spMk id="4" creationId="{359912B9-4EB6-42C7-BF37-C605F081559D}"/>
          </ac:spMkLst>
        </pc:spChg>
        <pc:spChg chg="del mod topLvl">
          <ac:chgData name="Ragnhild Halvorsrud" userId="917ea340-fd63-490f-a7db-68428d24cf32" providerId="ADAL" clId="{9B6050A4-F178-4018-9F62-4FCCA28DA093}" dt="2021-03-19T12:37:20.454" v="24368" actId="478"/>
          <ac:spMkLst>
            <pc:docMk/>
            <pc:sldMk cId="1475786475" sldId="520"/>
            <ac:spMk id="11" creationId="{B85026CD-7B7E-4B06-8A79-44444D3C4D1F}"/>
          </ac:spMkLst>
        </pc:spChg>
        <pc:spChg chg="del mod topLvl">
          <ac:chgData name="Ragnhild Halvorsrud" userId="917ea340-fd63-490f-a7db-68428d24cf32" providerId="ADAL" clId="{9B6050A4-F178-4018-9F62-4FCCA28DA093}" dt="2021-03-19T12:37:14.441" v="24364" actId="478"/>
          <ac:spMkLst>
            <pc:docMk/>
            <pc:sldMk cId="1475786475" sldId="520"/>
            <ac:spMk id="12" creationId="{B1702CA2-4BE5-4F75-9FC5-C3AD85D0D79C}"/>
          </ac:spMkLst>
        </pc:spChg>
        <pc:spChg chg="del mod topLvl">
          <ac:chgData name="Ragnhild Halvorsrud" userId="917ea340-fd63-490f-a7db-68428d24cf32" providerId="ADAL" clId="{9B6050A4-F178-4018-9F62-4FCCA28DA093}" dt="2021-03-19T12:37:37" v="24376" actId="478"/>
          <ac:spMkLst>
            <pc:docMk/>
            <pc:sldMk cId="1475786475" sldId="520"/>
            <ac:spMk id="13" creationId="{BCC19846-6767-454D-AFDA-707E85487B8A}"/>
          </ac:spMkLst>
        </pc:spChg>
        <pc:spChg chg="del mod topLvl">
          <ac:chgData name="Ragnhild Halvorsrud" userId="917ea340-fd63-490f-a7db-68428d24cf32" providerId="ADAL" clId="{9B6050A4-F178-4018-9F62-4FCCA28DA093}" dt="2021-03-19T12:37:32.920" v="24375" actId="478"/>
          <ac:spMkLst>
            <pc:docMk/>
            <pc:sldMk cId="1475786475" sldId="520"/>
            <ac:spMk id="14" creationId="{D54A4187-997C-4937-8C0C-975BE38D61F8}"/>
          </ac:spMkLst>
        </pc:spChg>
        <pc:spChg chg="del mod topLvl">
          <ac:chgData name="Ragnhild Halvorsrud" userId="917ea340-fd63-490f-a7db-68428d24cf32" providerId="ADAL" clId="{9B6050A4-F178-4018-9F62-4FCCA28DA093}" dt="2021-03-19T12:37:21.844" v="24369" actId="478"/>
          <ac:spMkLst>
            <pc:docMk/>
            <pc:sldMk cId="1475786475" sldId="520"/>
            <ac:spMk id="16" creationId="{1180D3DF-CAFF-43B3-A663-2EE4ABEA1139}"/>
          </ac:spMkLst>
        </pc:spChg>
        <pc:spChg chg="del mod topLvl">
          <ac:chgData name="Ragnhild Halvorsrud" userId="917ea340-fd63-490f-a7db-68428d24cf32" providerId="ADAL" clId="{9B6050A4-F178-4018-9F62-4FCCA28DA093}" dt="2021-03-19T12:37:07.442" v="24362" actId="478"/>
          <ac:spMkLst>
            <pc:docMk/>
            <pc:sldMk cId="1475786475" sldId="520"/>
            <ac:spMk id="19" creationId="{B51065A4-2A08-46CE-BFA0-224A36DEFDAB}"/>
          </ac:spMkLst>
        </pc:spChg>
        <pc:spChg chg="del mod topLvl">
          <ac:chgData name="Ragnhild Halvorsrud" userId="917ea340-fd63-490f-a7db-68428d24cf32" providerId="ADAL" clId="{9B6050A4-F178-4018-9F62-4FCCA28DA093}" dt="2021-03-19T12:37:10.677" v="24363" actId="478"/>
          <ac:spMkLst>
            <pc:docMk/>
            <pc:sldMk cId="1475786475" sldId="520"/>
            <ac:spMk id="20" creationId="{0EE72C9D-F2A3-41BB-B15A-4B2D43EB00AD}"/>
          </ac:spMkLst>
        </pc:spChg>
        <pc:spChg chg="add del mod">
          <ac:chgData name="Ragnhild Halvorsrud" userId="917ea340-fd63-490f-a7db-68428d24cf32" providerId="ADAL" clId="{9B6050A4-F178-4018-9F62-4FCCA28DA093}" dt="2021-03-25T13:12:42.949" v="38439" actId="790"/>
          <ac:spMkLst>
            <pc:docMk/>
            <pc:sldMk cId="1475786475" sldId="520"/>
            <ac:spMk id="29" creationId="{081BCDEC-6422-4F01-B9EB-A2CE6801B602}"/>
          </ac:spMkLst>
        </pc:spChg>
        <pc:spChg chg="mod">
          <ac:chgData name="Ragnhild Halvorsrud" userId="917ea340-fd63-490f-a7db-68428d24cf32" providerId="ADAL" clId="{9B6050A4-F178-4018-9F62-4FCCA28DA093}" dt="2021-03-25T14:07:06.295" v="38823"/>
          <ac:spMkLst>
            <pc:docMk/>
            <pc:sldMk cId="1475786475" sldId="520"/>
            <ac:spMk id="40" creationId="{69956699-8431-4C59-BBE4-F28CC2BDA62E}"/>
          </ac:spMkLst>
        </pc:spChg>
        <pc:spChg chg="mod">
          <ac:chgData name="Ragnhild Halvorsrud" userId="917ea340-fd63-490f-a7db-68428d24cf32" providerId="ADAL" clId="{9B6050A4-F178-4018-9F62-4FCCA28DA093}" dt="2021-03-25T14:07:06.295" v="38823"/>
          <ac:spMkLst>
            <pc:docMk/>
            <pc:sldMk cId="1475786475" sldId="520"/>
            <ac:spMk id="41" creationId="{38CE88C7-7E1E-4E33-B837-DCE393520BAD}"/>
          </ac:spMkLst>
        </pc:spChg>
        <pc:spChg chg="mod">
          <ac:chgData name="Ragnhild Halvorsrud" userId="917ea340-fd63-490f-a7db-68428d24cf32" providerId="ADAL" clId="{9B6050A4-F178-4018-9F62-4FCCA28DA093}" dt="2021-03-25T14:07:06.295" v="38823"/>
          <ac:spMkLst>
            <pc:docMk/>
            <pc:sldMk cId="1475786475" sldId="520"/>
            <ac:spMk id="42" creationId="{A1FC2062-AD23-478A-BE63-BD8CD8240222}"/>
          </ac:spMkLst>
        </pc:spChg>
        <pc:spChg chg="mod">
          <ac:chgData name="Ragnhild Halvorsrud" userId="917ea340-fd63-490f-a7db-68428d24cf32" providerId="ADAL" clId="{9B6050A4-F178-4018-9F62-4FCCA28DA093}" dt="2021-03-19T12:46:26.442" v="24377"/>
          <ac:spMkLst>
            <pc:docMk/>
            <pc:sldMk cId="1475786475" sldId="520"/>
            <ac:spMk id="42" creationId="{AE80BE6B-3DB0-4323-94A8-115DD312EB7B}"/>
          </ac:spMkLst>
        </pc:spChg>
        <pc:spChg chg="mod">
          <ac:chgData name="Ragnhild Halvorsrud" userId="917ea340-fd63-490f-a7db-68428d24cf32" providerId="ADAL" clId="{9B6050A4-F178-4018-9F62-4FCCA28DA093}" dt="2021-03-25T14:07:06.295" v="38823"/>
          <ac:spMkLst>
            <pc:docMk/>
            <pc:sldMk cId="1475786475" sldId="520"/>
            <ac:spMk id="43" creationId="{BCEDAB15-C8B1-4AA3-9BDB-D5031FDE5D05}"/>
          </ac:spMkLst>
        </pc:spChg>
        <pc:spChg chg="mod">
          <ac:chgData name="Ragnhild Halvorsrud" userId="917ea340-fd63-490f-a7db-68428d24cf32" providerId="ADAL" clId="{9B6050A4-F178-4018-9F62-4FCCA28DA093}" dt="2021-03-19T12:46:26.442" v="24377"/>
          <ac:spMkLst>
            <pc:docMk/>
            <pc:sldMk cId="1475786475" sldId="520"/>
            <ac:spMk id="43" creationId="{F01AEB96-A7BE-4001-9A91-400BE6065778}"/>
          </ac:spMkLst>
        </pc:spChg>
        <pc:spChg chg="mod">
          <ac:chgData name="Ragnhild Halvorsrud" userId="917ea340-fd63-490f-a7db-68428d24cf32" providerId="ADAL" clId="{9B6050A4-F178-4018-9F62-4FCCA28DA093}" dt="2021-03-19T12:46:26.442" v="24377"/>
          <ac:spMkLst>
            <pc:docMk/>
            <pc:sldMk cId="1475786475" sldId="520"/>
            <ac:spMk id="44" creationId="{BF0857D0-EAAF-40E2-AA4C-84D8E38EB6CD}"/>
          </ac:spMkLst>
        </pc:spChg>
        <pc:spChg chg="mod">
          <ac:chgData name="Ragnhild Halvorsrud" userId="917ea340-fd63-490f-a7db-68428d24cf32" providerId="ADAL" clId="{9B6050A4-F178-4018-9F62-4FCCA28DA093}" dt="2021-03-25T13:12:42.950" v="38440" actId="790"/>
          <ac:spMkLst>
            <pc:docMk/>
            <pc:sldMk cId="1475786475" sldId="520"/>
            <ac:spMk id="45" creationId="{14D2B3E4-8C1B-4CC9-84D2-B0AA5FCF9D65}"/>
          </ac:spMkLst>
        </pc:spChg>
        <pc:spChg chg="mod">
          <ac:chgData name="Ragnhild Halvorsrud" userId="917ea340-fd63-490f-a7db-68428d24cf32" providerId="ADAL" clId="{9B6050A4-F178-4018-9F62-4FCCA28DA093}" dt="2021-03-25T13:12:42.951" v="38441" actId="790"/>
          <ac:spMkLst>
            <pc:docMk/>
            <pc:sldMk cId="1475786475" sldId="520"/>
            <ac:spMk id="47" creationId="{CFE82560-3B4A-4A1F-95B2-CBC8AEEDE638}"/>
          </ac:spMkLst>
        </pc:spChg>
        <pc:spChg chg="mod">
          <ac:chgData name="Ragnhild Halvorsrud" userId="917ea340-fd63-490f-a7db-68428d24cf32" providerId="ADAL" clId="{9B6050A4-F178-4018-9F62-4FCCA28DA093}" dt="2021-03-25T13:12:42.952" v="38442" actId="790"/>
          <ac:spMkLst>
            <pc:docMk/>
            <pc:sldMk cId="1475786475" sldId="520"/>
            <ac:spMk id="49" creationId="{3514EE98-D8B6-4777-A22D-57831457F432}"/>
          </ac:spMkLst>
        </pc:spChg>
        <pc:spChg chg="mod">
          <ac:chgData name="Ragnhild Halvorsrud" userId="917ea340-fd63-490f-a7db-68428d24cf32" providerId="ADAL" clId="{9B6050A4-F178-4018-9F62-4FCCA28DA093}" dt="2021-03-25T13:12:42.953" v="38443" actId="790"/>
          <ac:spMkLst>
            <pc:docMk/>
            <pc:sldMk cId="1475786475" sldId="520"/>
            <ac:spMk id="50" creationId="{D3F69D8A-A1FF-4C98-99A2-4B14F2F162DD}"/>
          </ac:spMkLst>
        </pc:spChg>
        <pc:spChg chg="mod">
          <ac:chgData name="Ragnhild Halvorsrud" userId="917ea340-fd63-490f-a7db-68428d24cf32" providerId="ADAL" clId="{9B6050A4-F178-4018-9F62-4FCCA28DA093}" dt="2021-03-25T13:12:42.954" v="38444" actId="790"/>
          <ac:spMkLst>
            <pc:docMk/>
            <pc:sldMk cId="1475786475" sldId="520"/>
            <ac:spMk id="51" creationId="{94B10B4B-1709-4136-BECA-5764F0F23ECE}"/>
          </ac:spMkLst>
        </pc:spChg>
        <pc:spChg chg="mod">
          <ac:chgData name="Ragnhild Halvorsrud" userId="917ea340-fd63-490f-a7db-68428d24cf32" providerId="ADAL" clId="{9B6050A4-F178-4018-9F62-4FCCA28DA093}" dt="2021-03-25T13:12:42.955" v="38445" actId="790"/>
          <ac:spMkLst>
            <pc:docMk/>
            <pc:sldMk cId="1475786475" sldId="520"/>
            <ac:spMk id="52" creationId="{F2EEF626-10D4-4794-9B6C-6437B8B4BC3D}"/>
          </ac:spMkLst>
        </pc:spChg>
        <pc:spChg chg="del mod">
          <ac:chgData name="Ragnhild Halvorsrud" userId="917ea340-fd63-490f-a7db-68428d24cf32" providerId="ADAL" clId="{9B6050A4-F178-4018-9F62-4FCCA28DA093}" dt="2021-03-19T12:50:30.688" v="24571" actId="478"/>
          <ac:spMkLst>
            <pc:docMk/>
            <pc:sldMk cId="1475786475" sldId="520"/>
            <ac:spMk id="54" creationId="{AADCC9A6-DF5C-4C34-90D0-B30D5FEE66F9}"/>
          </ac:spMkLst>
        </pc:spChg>
        <pc:spChg chg="mod">
          <ac:chgData name="Ragnhild Halvorsrud" userId="917ea340-fd63-490f-a7db-68428d24cf32" providerId="ADAL" clId="{9B6050A4-F178-4018-9F62-4FCCA28DA093}" dt="2021-03-19T12:46:26.442" v="24377"/>
          <ac:spMkLst>
            <pc:docMk/>
            <pc:sldMk cId="1475786475" sldId="520"/>
            <ac:spMk id="55" creationId="{4FB27102-419B-4EB6-9637-C36F6E9D6532}"/>
          </ac:spMkLst>
        </pc:spChg>
        <pc:spChg chg="mod">
          <ac:chgData name="Ragnhild Halvorsrud" userId="917ea340-fd63-490f-a7db-68428d24cf32" providerId="ADAL" clId="{9B6050A4-F178-4018-9F62-4FCCA28DA093}" dt="2021-03-19T12:46:26.442" v="24377"/>
          <ac:spMkLst>
            <pc:docMk/>
            <pc:sldMk cId="1475786475" sldId="520"/>
            <ac:spMk id="57" creationId="{6C95150B-DBB7-4DF0-BE7C-874BC7906818}"/>
          </ac:spMkLst>
        </pc:spChg>
        <pc:spChg chg="mod">
          <ac:chgData name="Ragnhild Halvorsrud" userId="917ea340-fd63-490f-a7db-68428d24cf32" providerId="ADAL" clId="{9B6050A4-F178-4018-9F62-4FCCA28DA093}" dt="2021-03-19T12:46:26.442" v="24377"/>
          <ac:spMkLst>
            <pc:docMk/>
            <pc:sldMk cId="1475786475" sldId="520"/>
            <ac:spMk id="58" creationId="{986CB88D-09CC-4FAB-947D-0C0236D922A9}"/>
          </ac:spMkLst>
        </pc:spChg>
        <pc:spChg chg="mod">
          <ac:chgData name="Ragnhild Halvorsrud" userId="917ea340-fd63-490f-a7db-68428d24cf32" providerId="ADAL" clId="{9B6050A4-F178-4018-9F62-4FCCA28DA093}" dt="2021-03-19T12:46:26.442" v="24377"/>
          <ac:spMkLst>
            <pc:docMk/>
            <pc:sldMk cId="1475786475" sldId="520"/>
            <ac:spMk id="59" creationId="{09BD4D07-BEB5-46CC-893F-DB993FA7E147}"/>
          </ac:spMkLst>
        </pc:spChg>
        <pc:spChg chg="mod">
          <ac:chgData name="Ragnhild Halvorsrud" userId="917ea340-fd63-490f-a7db-68428d24cf32" providerId="ADAL" clId="{9B6050A4-F178-4018-9F62-4FCCA28DA093}" dt="2021-03-25T13:12:42.958" v="38448" actId="790"/>
          <ac:spMkLst>
            <pc:docMk/>
            <pc:sldMk cId="1475786475" sldId="520"/>
            <ac:spMk id="66" creationId="{18E2AFF2-5B11-4C72-BE8A-7A45832FBE79}"/>
          </ac:spMkLst>
        </pc:spChg>
        <pc:spChg chg="mod">
          <ac:chgData name="Ragnhild Halvorsrud" userId="917ea340-fd63-490f-a7db-68428d24cf32" providerId="ADAL" clId="{9B6050A4-F178-4018-9F62-4FCCA28DA093}" dt="2021-03-25T13:12:42.959" v="38449" actId="790"/>
          <ac:spMkLst>
            <pc:docMk/>
            <pc:sldMk cId="1475786475" sldId="520"/>
            <ac:spMk id="67" creationId="{FBF3FBCB-2ED3-452B-9C56-76A02C570325}"/>
          </ac:spMkLst>
        </pc:spChg>
        <pc:spChg chg="mod">
          <ac:chgData name="Ragnhild Halvorsrud" userId="917ea340-fd63-490f-a7db-68428d24cf32" providerId="ADAL" clId="{9B6050A4-F178-4018-9F62-4FCCA28DA093}" dt="2021-03-25T13:12:42.960" v="38450" actId="790"/>
          <ac:spMkLst>
            <pc:docMk/>
            <pc:sldMk cId="1475786475" sldId="520"/>
            <ac:spMk id="68" creationId="{24CC44C0-734D-4303-8979-4732C476EBA5}"/>
          </ac:spMkLst>
        </pc:spChg>
        <pc:spChg chg="mod">
          <ac:chgData name="Ragnhild Halvorsrud" userId="917ea340-fd63-490f-a7db-68428d24cf32" providerId="ADAL" clId="{9B6050A4-F178-4018-9F62-4FCCA28DA093}" dt="2021-03-25T13:12:42.961" v="38451" actId="790"/>
          <ac:spMkLst>
            <pc:docMk/>
            <pc:sldMk cId="1475786475" sldId="520"/>
            <ac:spMk id="69" creationId="{4E57BF81-33A9-4300-BDCE-D8A34CC0497B}"/>
          </ac:spMkLst>
        </pc:spChg>
        <pc:spChg chg="mod">
          <ac:chgData name="Ragnhild Halvorsrud" userId="917ea340-fd63-490f-a7db-68428d24cf32" providerId="ADAL" clId="{9B6050A4-F178-4018-9F62-4FCCA28DA093}" dt="2021-03-25T13:12:42.962" v="38452" actId="790"/>
          <ac:spMkLst>
            <pc:docMk/>
            <pc:sldMk cId="1475786475" sldId="520"/>
            <ac:spMk id="71" creationId="{D4A1F065-F016-4F5F-A7BC-271ED0B871A6}"/>
          </ac:spMkLst>
        </pc:spChg>
        <pc:spChg chg="mod">
          <ac:chgData name="Ragnhild Halvorsrud" userId="917ea340-fd63-490f-a7db-68428d24cf32" providerId="ADAL" clId="{9B6050A4-F178-4018-9F62-4FCCA28DA093}" dt="2021-03-25T13:12:42.956" v="38446" actId="790"/>
          <ac:spMkLst>
            <pc:docMk/>
            <pc:sldMk cId="1475786475" sldId="520"/>
            <ac:spMk id="72" creationId="{79643154-2C60-4845-AB5E-AC5D021B28B4}"/>
          </ac:spMkLst>
        </pc:spChg>
        <pc:spChg chg="mod">
          <ac:chgData name="Ragnhild Halvorsrud" userId="917ea340-fd63-490f-a7db-68428d24cf32" providerId="ADAL" clId="{9B6050A4-F178-4018-9F62-4FCCA28DA093}" dt="2021-03-25T13:12:42.957" v="38447" actId="790"/>
          <ac:spMkLst>
            <pc:docMk/>
            <pc:sldMk cId="1475786475" sldId="520"/>
            <ac:spMk id="73" creationId="{6DDCD46A-72E1-4F1A-837B-E39A724C5D9B}"/>
          </ac:spMkLst>
        </pc:spChg>
        <pc:spChg chg="add mod">
          <ac:chgData name="Ragnhild Halvorsrud" userId="917ea340-fd63-490f-a7db-68428d24cf32" providerId="ADAL" clId="{9B6050A4-F178-4018-9F62-4FCCA28DA093}" dt="2021-03-25T13:12:42.964" v="38453" actId="790"/>
          <ac:spMkLst>
            <pc:docMk/>
            <pc:sldMk cId="1475786475" sldId="520"/>
            <ac:spMk id="75" creationId="{F8E5B4A0-CD4A-4563-8552-B0B7E76D1793}"/>
          </ac:spMkLst>
        </pc:spChg>
        <pc:grpChg chg="add del mod">
          <ac:chgData name="Ragnhild Halvorsrud" userId="917ea340-fd63-490f-a7db-68428d24cf32" providerId="ADAL" clId="{9B6050A4-F178-4018-9F62-4FCCA28DA093}" dt="2021-03-19T12:36:52.834" v="24360" actId="165"/>
          <ac:grpSpMkLst>
            <pc:docMk/>
            <pc:sldMk cId="1475786475" sldId="520"/>
            <ac:grpSpMk id="5" creationId="{DCAD7514-5667-4D2D-B622-707F232A6544}"/>
          </ac:grpSpMkLst>
        </pc:grpChg>
        <pc:grpChg chg="del mod topLvl">
          <ac:chgData name="Ragnhild Halvorsrud" userId="917ea340-fd63-490f-a7db-68428d24cf32" providerId="ADAL" clId="{9B6050A4-F178-4018-9F62-4FCCA28DA093}" dt="2021-03-19T12:37:03.286" v="24361" actId="165"/>
          <ac:grpSpMkLst>
            <pc:docMk/>
            <pc:sldMk cId="1475786475" sldId="520"/>
            <ac:grpSpMk id="6" creationId="{83AF1A60-B859-4230-AC5D-3544ED18EFD3}"/>
          </ac:grpSpMkLst>
        </pc:grpChg>
        <pc:grpChg chg="add del mod">
          <ac:chgData name="Ragnhild Halvorsrud" userId="917ea340-fd63-490f-a7db-68428d24cf32" providerId="ADAL" clId="{9B6050A4-F178-4018-9F62-4FCCA28DA093}" dt="2021-03-19T12:46:47.744" v="24378"/>
          <ac:grpSpMkLst>
            <pc:docMk/>
            <pc:sldMk cId="1475786475" sldId="520"/>
            <ac:grpSpMk id="36" creationId="{0067FB4A-A391-48CD-8AF5-0211DF26BB40}"/>
          </ac:grpSpMkLst>
        </pc:grpChg>
        <pc:grpChg chg="mod">
          <ac:chgData name="Ragnhild Halvorsrud" userId="917ea340-fd63-490f-a7db-68428d24cf32" providerId="ADAL" clId="{9B6050A4-F178-4018-9F62-4FCCA28DA093}" dt="2021-03-19T12:46:26.442" v="24377"/>
          <ac:grpSpMkLst>
            <pc:docMk/>
            <pc:sldMk cId="1475786475" sldId="520"/>
            <ac:grpSpMk id="37" creationId="{BB8D511A-2C84-4C14-8EA7-4F2B9F345FEF}"/>
          </ac:grpSpMkLst>
        </pc:grpChg>
        <pc:grpChg chg="add mod">
          <ac:chgData name="Ragnhild Halvorsrud" userId="917ea340-fd63-490f-a7db-68428d24cf32" providerId="ADAL" clId="{9B6050A4-F178-4018-9F62-4FCCA28DA093}" dt="2021-03-25T14:07:06.295" v="38823"/>
          <ac:grpSpMkLst>
            <pc:docMk/>
            <pc:sldMk cId="1475786475" sldId="520"/>
            <ac:grpSpMk id="39" creationId="{27B94168-638F-4DBC-BB4D-1B5368204F1A}"/>
          </ac:grpSpMkLst>
        </pc:grpChg>
        <pc:grpChg chg="add mod">
          <ac:chgData name="Ragnhild Halvorsrud" userId="917ea340-fd63-490f-a7db-68428d24cf32" providerId="ADAL" clId="{9B6050A4-F178-4018-9F62-4FCCA28DA093}" dt="2021-03-19T12:46:59.047" v="24380"/>
          <ac:grpSpMkLst>
            <pc:docMk/>
            <pc:sldMk cId="1475786475" sldId="520"/>
            <ac:grpSpMk id="60" creationId="{C98E1142-0BD7-41EB-90DD-8AFBFB37AFA1}"/>
          </ac:grpSpMkLst>
        </pc:grpChg>
        <pc:grpChg chg="mod">
          <ac:chgData name="Ragnhild Halvorsrud" userId="917ea340-fd63-490f-a7db-68428d24cf32" providerId="ADAL" clId="{9B6050A4-F178-4018-9F62-4FCCA28DA093}" dt="2021-03-19T12:46:59.047" v="24380"/>
          <ac:grpSpMkLst>
            <pc:docMk/>
            <pc:sldMk cId="1475786475" sldId="520"/>
            <ac:grpSpMk id="61" creationId="{08D61E13-5FFE-4284-A2F7-BC5B2B666D57}"/>
          </ac:grpSpMkLst>
        </pc:grpChg>
        <pc:picChg chg="del mod topLvl">
          <ac:chgData name="Ragnhild Halvorsrud" userId="917ea340-fd63-490f-a7db-68428d24cf32" providerId="ADAL" clId="{9B6050A4-F178-4018-9F62-4FCCA28DA093}" dt="2021-03-19T12:37:15.261" v="24365" actId="478"/>
          <ac:picMkLst>
            <pc:docMk/>
            <pc:sldMk cId="1475786475" sldId="520"/>
            <ac:picMk id="7" creationId="{4A5F9B11-0AB6-4A3A-9C08-9698F01A6834}"/>
          </ac:picMkLst>
        </pc:picChg>
        <pc:picChg chg="del mod topLvl">
          <ac:chgData name="Ragnhild Halvorsrud" userId="917ea340-fd63-490f-a7db-68428d24cf32" providerId="ADAL" clId="{9B6050A4-F178-4018-9F62-4FCCA28DA093}" dt="2021-03-19T12:37:17.998" v="24366" actId="478"/>
          <ac:picMkLst>
            <pc:docMk/>
            <pc:sldMk cId="1475786475" sldId="520"/>
            <ac:picMk id="8" creationId="{7B7B1AA5-8BF0-4E33-9E79-DF4741C8E62C}"/>
          </ac:picMkLst>
        </pc:picChg>
        <pc:picChg chg="del mod topLvl">
          <ac:chgData name="Ragnhild Halvorsrud" userId="917ea340-fd63-490f-a7db-68428d24cf32" providerId="ADAL" clId="{9B6050A4-F178-4018-9F62-4FCCA28DA093}" dt="2021-03-19T12:37:30.592" v="24374" actId="478"/>
          <ac:picMkLst>
            <pc:docMk/>
            <pc:sldMk cId="1475786475" sldId="520"/>
            <ac:picMk id="9" creationId="{5FBDECDB-222B-4D2D-8074-FA162A710A34}"/>
          </ac:picMkLst>
        </pc:picChg>
        <pc:picChg chg="del mod topLvl">
          <ac:chgData name="Ragnhild Halvorsrud" userId="917ea340-fd63-490f-a7db-68428d24cf32" providerId="ADAL" clId="{9B6050A4-F178-4018-9F62-4FCCA28DA093}" dt="2021-03-19T12:37:28.856" v="24373" actId="478"/>
          <ac:picMkLst>
            <pc:docMk/>
            <pc:sldMk cId="1475786475" sldId="520"/>
            <ac:picMk id="10" creationId="{2AD6CAF7-6A6F-4264-91F8-11A7F089009E}"/>
          </ac:picMkLst>
        </pc:picChg>
        <pc:picChg chg="del mod topLvl">
          <ac:chgData name="Ragnhild Halvorsrud" userId="917ea340-fd63-490f-a7db-68428d24cf32" providerId="ADAL" clId="{9B6050A4-F178-4018-9F62-4FCCA28DA093}" dt="2021-03-19T12:37:22.807" v="24370" actId="478"/>
          <ac:picMkLst>
            <pc:docMk/>
            <pc:sldMk cId="1475786475" sldId="520"/>
            <ac:picMk id="15" creationId="{B0EDB209-34B3-4873-81CA-04F91D41E89D}"/>
          </ac:picMkLst>
        </pc:picChg>
        <pc:picChg chg="mod ord topLvl">
          <ac:chgData name="Ragnhild Halvorsrud" userId="917ea340-fd63-490f-a7db-68428d24cf32" providerId="ADAL" clId="{9B6050A4-F178-4018-9F62-4FCCA28DA093}" dt="2021-03-19T12:47:25.010" v="24383" actId="1076"/>
          <ac:picMkLst>
            <pc:docMk/>
            <pc:sldMk cId="1475786475" sldId="520"/>
            <ac:picMk id="17" creationId="{620DAC90-83B5-4B25-8E5F-5562DACF6287}"/>
          </ac:picMkLst>
        </pc:picChg>
        <pc:picChg chg="mod ord topLvl">
          <ac:chgData name="Ragnhild Halvorsrud" userId="917ea340-fd63-490f-a7db-68428d24cf32" providerId="ADAL" clId="{9B6050A4-F178-4018-9F62-4FCCA28DA093}" dt="2021-03-19T12:47:25.010" v="24383" actId="1076"/>
          <ac:picMkLst>
            <pc:docMk/>
            <pc:sldMk cId="1475786475" sldId="520"/>
            <ac:picMk id="18" creationId="{FF0F3DB0-8426-4A1B-B934-97FAABCAAF87}"/>
          </ac:picMkLst>
        </pc:picChg>
        <pc:picChg chg="mod ord">
          <ac:chgData name="Ragnhild Halvorsrud" userId="917ea340-fd63-490f-a7db-68428d24cf32" providerId="ADAL" clId="{9B6050A4-F178-4018-9F62-4FCCA28DA093}" dt="2021-03-19T12:47:25.010" v="24383" actId="1076"/>
          <ac:picMkLst>
            <pc:docMk/>
            <pc:sldMk cId="1475786475" sldId="520"/>
            <ac:picMk id="31" creationId="{78F778D6-B1DB-4D5A-9404-6F51B3F36E8E}"/>
          </ac:picMkLst>
        </pc:picChg>
        <pc:picChg chg="mod ord">
          <ac:chgData name="Ragnhild Halvorsrud" userId="917ea340-fd63-490f-a7db-68428d24cf32" providerId="ADAL" clId="{9B6050A4-F178-4018-9F62-4FCCA28DA093}" dt="2021-03-19T12:47:25.010" v="24383" actId="1076"/>
          <ac:picMkLst>
            <pc:docMk/>
            <pc:sldMk cId="1475786475" sldId="520"/>
            <ac:picMk id="32" creationId="{20F3AAD3-8384-46AD-859B-A35CDFB06780}"/>
          </ac:picMkLst>
        </pc:picChg>
        <pc:picChg chg="mod ord">
          <ac:chgData name="Ragnhild Halvorsrud" userId="917ea340-fd63-490f-a7db-68428d24cf32" providerId="ADAL" clId="{9B6050A4-F178-4018-9F62-4FCCA28DA093}" dt="2021-03-19T12:47:25.010" v="24383" actId="1076"/>
          <ac:picMkLst>
            <pc:docMk/>
            <pc:sldMk cId="1475786475" sldId="520"/>
            <ac:picMk id="33" creationId="{65714BFE-7C94-4206-AA7D-5F8BE9DCC026}"/>
          </ac:picMkLst>
        </pc:picChg>
        <pc:picChg chg="mod ord">
          <ac:chgData name="Ragnhild Halvorsrud" userId="917ea340-fd63-490f-a7db-68428d24cf32" providerId="ADAL" clId="{9B6050A4-F178-4018-9F62-4FCCA28DA093}" dt="2021-03-19T12:47:25.010" v="24383" actId="1076"/>
          <ac:picMkLst>
            <pc:docMk/>
            <pc:sldMk cId="1475786475" sldId="520"/>
            <ac:picMk id="34" creationId="{14FB768A-3425-46DD-98D3-40DC52B70EB8}"/>
          </ac:picMkLst>
        </pc:picChg>
        <pc:picChg chg="mod ord">
          <ac:chgData name="Ragnhild Halvorsrud" userId="917ea340-fd63-490f-a7db-68428d24cf32" providerId="ADAL" clId="{9B6050A4-F178-4018-9F62-4FCCA28DA093}" dt="2021-03-19T12:47:25.010" v="24383" actId="1076"/>
          <ac:picMkLst>
            <pc:docMk/>
            <pc:sldMk cId="1475786475" sldId="520"/>
            <ac:picMk id="35" creationId="{674B1135-8A1A-4C64-A8C6-C1B866AE57C6}"/>
          </ac:picMkLst>
        </pc:picChg>
        <pc:picChg chg="mod">
          <ac:chgData name="Ragnhild Halvorsrud" userId="917ea340-fd63-490f-a7db-68428d24cf32" providerId="ADAL" clId="{9B6050A4-F178-4018-9F62-4FCCA28DA093}" dt="2021-03-19T12:46:26.442" v="24377"/>
          <ac:picMkLst>
            <pc:docMk/>
            <pc:sldMk cId="1475786475" sldId="520"/>
            <ac:picMk id="38" creationId="{36280456-6F47-4107-8DCC-DBA20F5DA25D}"/>
          </ac:picMkLst>
        </pc:picChg>
        <pc:picChg chg="add mod">
          <ac:chgData name="Ragnhild Halvorsrud" userId="917ea340-fd63-490f-a7db-68428d24cf32" providerId="ADAL" clId="{9B6050A4-F178-4018-9F62-4FCCA28DA093}" dt="2021-03-23T16:01:14.767" v="33916" actId="1076"/>
          <ac:picMkLst>
            <pc:docMk/>
            <pc:sldMk cId="1475786475" sldId="520"/>
            <ac:picMk id="38" creationId="{81B54740-B358-4B83-BFA8-8AB1DAB434AE}"/>
          </ac:picMkLst>
        </pc:picChg>
        <pc:picChg chg="mod">
          <ac:chgData name="Ragnhild Halvorsrud" userId="917ea340-fd63-490f-a7db-68428d24cf32" providerId="ADAL" clId="{9B6050A4-F178-4018-9F62-4FCCA28DA093}" dt="2021-03-19T12:46:26.442" v="24377"/>
          <ac:picMkLst>
            <pc:docMk/>
            <pc:sldMk cId="1475786475" sldId="520"/>
            <ac:picMk id="39" creationId="{0B87AA8D-CC7D-49E0-8C1C-4A605B9AC16F}"/>
          </ac:picMkLst>
        </pc:picChg>
        <pc:picChg chg="mod">
          <ac:chgData name="Ragnhild Halvorsrud" userId="917ea340-fd63-490f-a7db-68428d24cf32" providerId="ADAL" clId="{9B6050A4-F178-4018-9F62-4FCCA28DA093}" dt="2021-03-19T12:46:26.442" v="24377"/>
          <ac:picMkLst>
            <pc:docMk/>
            <pc:sldMk cId="1475786475" sldId="520"/>
            <ac:picMk id="40" creationId="{84B0FD43-FCC8-4730-A092-667A2598171C}"/>
          </ac:picMkLst>
        </pc:picChg>
        <pc:picChg chg="mod">
          <ac:chgData name="Ragnhild Halvorsrud" userId="917ea340-fd63-490f-a7db-68428d24cf32" providerId="ADAL" clId="{9B6050A4-F178-4018-9F62-4FCCA28DA093}" dt="2021-03-19T12:46:26.442" v="24377"/>
          <ac:picMkLst>
            <pc:docMk/>
            <pc:sldMk cId="1475786475" sldId="520"/>
            <ac:picMk id="41" creationId="{2354C6AE-6A6E-42CB-8920-99B7AAFD0B57}"/>
          </ac:picMkLst>
        </pc:picChg>
        <pc:picChg chg="mod">
          <ac:chgData name="Ragnhild Halvorsrud" userId="917ea340-fd63-490f-a7db-68428d24cf32" providerId="ADAL" clId="{9B6050A4-F178-4018-9F62-4FCCA28DA093}" dt="2021-03-19T12:50:17.998" v="24548" actId="1037"/>
          <ac:picMkLst>
            <pc:docMk/>
            <pc:sldMk cId="1475786475" sldId="520"/>
            <ac:picMk id="46" creationId="{A78A9B6C-5D80-453C-881A-F150B6C1CE1F}"/>
          </ac:picMkLst>
        </pc:picChg>
        <pc:picChg chg="mod">
          <ac:chgData name="Ragnhild Halvorsrud" userId="917ea340-fd63-490f-a7db-68428d24cf32" providerId="ADAL" clId="{9B6050A4-F178-4018-9F62-4FCCA28DA093}" dt="2021-03-19T12:50:17.998" v="24548" actId="1037"/>
          <ac:picMkLst>
            <pc:docMk/>
            <pc:sldMk cId="1475786475" sldId="520"/>
            <ac:picMk id="48" creationId="{40F658E7-363A-4314-B8FD-6D9B6DF30E0A}"/>
          </ac:picMkLst>
        </pc:picChg>
        <pc:picChg chg="mod">
          <ac:chgData name="Ragnhild Halvorsrud" userId="917ea340-fd63-490f-a7db-68428d24cf32" providerId="ADAL" clId="{9B6050A4-F178-4018-9F62-4FCCA28DA093}" dt="2021-03-19T12:50:23.869" v="24570" actId="1037"/>
          <ac:picMkLst>
            <pc:docMk/>
            <pc:sldMk cId="1475786475" sldId="520"/>
            <ac:picMk id="53" creationId="{FE09B80B-8DA3-4790-A52D-92139D55C8D2}"/>
          </ac:picMkLst>
        </pc:picChg>
        <pc:picChg chg="mod">
          <ac:chgData name="Ragnhild Halvorsrud" userId="917ea340-fd63-490f-a7db-68428d24cf32" providerId="ADAL" clId="{9B6050A4-F178-4018-9F62-4FCCA28DA093}" dt="2021-03-19T12:46:26.442" v="24377"/>
          <ac:picMkLst>
            <pc:docMk/>
            <pc:sldMk cId="1475786475" sldId="520"/>
            <ac:picMk id="56" creationId="{47BD964A-8A56-4431-8BBC-E0B687AEA4F4}"/>
          </ac:picMkLst>
        </pc:picChg>
        <pc:picChg chg="mod">
          <ac:chgData name="Ragnhild Halvorsrud" userId="917ea340-fd63-490f-a7db-68428d24cf32" providerId="ADAL" clId="{9B6050A4-F178-4018-9F62-4FCCA28DA093}" dt="2021-03-19T12:46:59.047" v="24380"/>
          <ac:picMkLst>
            <pc:docMk/>
            <pc:sldMk cId="1475786475" sldId="520"/>
            <ac:picMk id="62" creationId="{1B35B8B6-6D24-49FF-864D-E7C79849E20F}"/>
          </ac:picMkLst>
        </pc:picChg>
        <pc:picChg chg="mod">
          <ac:chgData name="Ragnhild Halvorsrud" userId="917ea340-fd63-490f-a7db-68428d24cf32" providerId="ADAL" clId="{9B6050A4-F178-4018-9F62-4FCCA28DA093}" dt="2021-03-19T12:46:59.047" v="24380"/>
          <ac:picMkLst>
            <pc:docMk/>
            <pc:sldMk cId="1475786475" sldId="520"/>
            <ac:picMk id="63" creationId="{2F35EE9E-9579-49D2-92F3-3A8F867661C2}"/>
          </ac:picMkLst>
        </pc:picChg>
        <pc:picChg chg="mod">
          <ac:chgData name="Ragnhild Halvorsrud" userId="917ea340-fd63-490f-a7db-68428d24cf32" providerId="ADAL" clId="{9B6050A4-F178-4018-9F62-4FCCA28DA093}" dt="2021-03-19T12:46:59.047" v="24380"/>
          <ac:picMkLst>
            <pc:docMk/>
            <pc:sldMk cId="1475786475" sldId="520"/>
            <ac:picMk id="64" creationId="{FCF43371-F8DC-4C85-851B-FD975C3541D4}"/>
          </ac:picMkLst>
        </pc:picChg>
        <pc:picChg chg="mod">
          <ac:chgData name="Ragnhild Halvorsrud" userId="917ea340-fd63-490f-a7db-68428d24cf32" providerId="ADAL" clId="{9B6050A4-F178-4018-9F62-4FCCA28DA093}" dt="2021-03-19T12:46:59.047" v="24380"/>
          <ac:picMkLst>
            <pc:docMk/>
            <pc:sldMk cId="1475786475" sldId="520"/>
            <ac:picMk id="65" creationId="{00EB8647-A5C7-41BC-A5D8-220C4DDED50A}"/>
          </ac:picMkLst>
        </pc:picChg>
        <pc:picChg chg="mod">
          <ac:chgData name="Ragnhild Halvorsrud" userId="917ea340-fd63-490f-a7db-68428d24cf32" providerId="ADAL" clId="{9B6050A4-F178-4018-9F62-4FCCA28DA093}" dt="2021-03-19T12:46:59.047" v="24380"/>
          <ac:picMkLst>
            <pc:docMk/>
            <pc:sldMk cId="1475786475" sldId="520"/>
            <ac:picMk id="70" creationId="{04996D74-04A3-4AF5-B763-580F2F7A958D}"/>
          </ac:picMkLst>
        </pc:picChg>
        <pc:picChg chg="add del mod">
          <ac:chgData name="Ragnhild Halvorsrud" userId="917ea340-fd63-490f-a7db-68428d24cf32" providerId="ADAL" clId="{9B6050A4-F178-4018-9F62-4FCCA28DA093}" dt="2021-03-19T12:54:42.468" v="24683" actId="478"/>
          <ac:picMkLst>
            <pc:docMk/>
            <pc:sldMk cId="1475786475" sldId="520"/>
            <ac:picMk id="74" creationId="{17B89439-ED39-4017-8B86-465A340A3B34}"/>
          </ac:picMkLst>
        </pc:picChg>
        <pc:picChg chg="add mod">
          <ac:chgData name="Ragnhild Halvorsrud" userId="917ea340-fd63-490f-a7db-68428d24cf32" providerId="ADAL" clId="{9B6050A4-F178-4018-9F62-4FCCA28DA093}" dt="2021-03-19T12:55:33.652" v="24709" actId="1076"/>
          <ac:picMkLst>
            <pc:docMk/>
            <pc:sldMk cId="1475786475" sldId="520"/>
            <ac:picMk id="76" creationId="{5905E48C-6CA5-4D75-97A3-2E26C49A27AB}"/>
          </ac:picMkLst>
        </pc:picChg>
        <pc:picChg chg="add del mod">
          <ac:chgData name="Ragnhild Halvorsrud" userId="917ea340-fd63-490f-a7db-68428d24cf32" providerId="ADAL" clId="{9B6050A4-F178-4018-9F62-4FCCA28DA093}" dt="2021-03-23T16:01:08.697" v="33913" actId="478"/>
          <ac:picMkLst>
            <pc:docMk/>
            <pc:sldMk cId="1475786475" sldId="520"/>
            <ac:picMk id="77" creationId="{1FFE33EE-D070-49FA-9F71-C6AE127AE46F}"/>
          </ac:picMkLst>
        </pc:picChg>
      </pc:sldChg>
      <pc:sldChg chg="addSp delSp modSp mod modAnim modNotes">
        <pc:chgData name="Ragnhild Halvorsrud" userId="917ea340-fd63-490f-a7db-68428d24cf32" providerId="ADAL" clId="{9B6050A4-F178-4018-9F62-4FCCA28DA093}" dt="2021-03-25T14:07:30.885" v="38840" actId="1035"/>
        <pc:sldMkLst>
          <pc:docMk/>
          <pc:sldMk cId="4245267515" sldId="521"/>
        </pc:sldMkLst>
        <pc:spChg chg="mod">
          <ac:chgData name="Ragnhild Halvorsrud" userId="917ea340-fd63-490f-a7db-68428d24cf32" providerId="ADAL" clId="{9B6050A4-F178-4018-9F62-4FCCA28DA093}" dt="2021-03-25T13:12:42.967" v="38456" actId="790"/>
          <ac:spMkLst>
            <pc:docMk/>
            <pc:sldMk cId="4245267515" sldId="521"/>
            <ac:spMk id="2" creationId="{CEF0584D-E78C-408F-A464-AF661D7CD2F8}"/>
          </ac:spMkLst>
        </pc:spChg>
        <pc:spChg chg="mod">
          <ac:chgData name="Ragnhild Halvorsrud" userId="917ea340-fd63-490f-a7db-68428d24cf32" providerId="ADAL" clId="{9B6050A4-F178-4018-9F62-4FCCA28DA093}" dt="2021-03-25T13:12:42.970" v="38457" actId="790"/>
          <ac:spMkLst>
            <pc:docMk/>
            <pc:sldMk cId="4245267515" sldId="521"/>
            <ac:spMk id="3" creationId="{4E97E84E-B0E1-4C5B-896F-623199D74F24}"/>
          </ac:spMkLst>
        </pc:spChg>
        <pc:spChg chg="mod">
          <ac:chgData name="Ragnhild Halvorsrud" userId="917ea340-fd63-490f-a7db-68428d24cf32" providerId="ADAL" clId="{9B6050A4-F178-4018-9F62-4FCCA28DA093}" dt="2021-03-25T13:12:42.971" v="38458" actId="790"/>
          <ac:spMkLst>
            <pc:docMk/>
            <pc:sldMk cId="4245267515" sldId="521"/>
            <ac:spMk id="4" creationId="{359912B9-4EB6-42C7-BF37-C605F081559D}"/>
          </ac:spMkLst>
        </pc:spChg>
        <pc:spChg chg="mod">
          <ac:chgData name="Ragnhild Halvorsrud" userId="917ea340-fd63-490f-a7db-68428d24cf32" providerId="ADAL" clId="{9B6050A4-F178-4018-9F62-4FCCA28DA093}" dt="2021-03-25T13:12:42.972" v="38459" actId="790"/>
          <ac:spMkLst>
            <pc:docMk/>
            <pc:sldMk cId="4245267515" sldId="521"/>
            <ac:spMk id="10" creationId="{65005528-BEDA-43CB-90F4-CC48C727D4DE}"/>
          </ac:spMkLst>
        </pc:spChg>
        <pc:spChg chg="mod">
          <ac:chgData name="Ragnhild Halvorsrud" userId="917ea340-fd63-490f-a7db-68428d24cf32" providerId="ADAL" clId="{9B6050A4-F178-4018-9F62-4FCCA28DA093}" dt="2021-03-25T13:12:42.973" v="38460" actId="790"/>
          <ac:spMkLst>
            <pc:docMk/>
            <pc:sldMk cId="4245267515" sldId="521"/>
            <ac:spMk id="13" creationId="{40D2E521-E634-4476-9715-CD546D017F05}"/>
          </ac:spMkLst>
        </pc:spChg>
        <pc:spChg chg="mod">
          <ac:chgData name="Ragnhild Halvorsrud" userId="917ea340-fd63-490f-a7db-68428d24cf32" providerId="ADAL" clId="{9B6050A4-F178-4018-9F62-4FCCA28DA093}" dt="2021-03-25T13:12:42.974" v="38461" actId="790"/>
          <ac:spMkLst>
            <pc:docMk/>
            <pc:sldMk cId="4245267515" sldId="521"/>
            <ac:spMk id="14" creationId="{1CD0294F-1770-438D-A1BE-E44FD4628254}"/>
          </ac:spMkLst>
        </pc:spChg>
        <pc:spChg chg="mod">
          <ac:chgData name="Ragnhild Halvorsrud" userId="917ea340-fd63-490f-a7db-68428d24cf32" providerId="ADAL" clId="{9B6050A4-F178-4018-9F62-4FCCA28DA093}" dt="2021-03-25T13:12:42.975" v="38462" actId="790"/>
          <ac:spMkLst>
            <pc:docMk/>
            <pc:sldMk cId="4245267515" sldId="521"/>
            <ac:spMk id="15" creationId="{5B2C60AC-06E9-43E0-86D4-85C5B3E2395B}"/>
          </ac:spMkLst>
        </pc:spChg>
        <pc:spChg chg="mod">
          <ac:chgData name="Ragnhild Halvorsrud" userId="917ea340-fd63-490f-a7db-68428d24cf32" providerId="ADAL" clId="{9B6050A4-F178-4018-9F62-4FCCA28DA093}" dt="2021-03-25T13:12:42.976" v="38463" actId="790"/>
          <ac:spMkLst>
            <pc:docMk/>
            <pc:sldMk cId="4245267515" sldId="521"/>
            <ac:spMk id="16" creationId="{CDB11C76-C880-4B5E-8205-CA2F7A9A43F8}"/>
          </ac:spMkLst>
        </pc:spChg>
        <pc:spChg chg="mod">
          <ac:chgData name="Ragnhild Halvorsrud" userId="917ea340-fd63-490f-a7db-68428d24cf32" providerId="ADAL" clId="{9B6050A4-F178-4018-9F62-4FCCA28DA093}" dt="2021-03-25T13:12:42.976" v="38464" actId="790"/>
          <ac:spMkLst>
            <pc:docMk/>
            <pc:sldMk cId="4245267515" sldId="521"/>
            <ac:spMk id="19" creationId="{0D058E7D-D475-431D-966B-F0520E7AC49A}"/>
          </ac:spMkLst>
        </pc:spChg>
        <pc:spChg chg="mod">
          <ac:chgData name="Ragnhild Halvorsrud" userId="917ea340-fd63-490f-a7db-68428d24cf32" providerId="ADAL" clId="{9B6050A4-F178-4018-9F62-4FCCA28DA093}" dt="2021-03-25T13:12:42.977" v="38465" actId="790"/>
          <ac:spMkLst>
            <pc:docMk/>
            <pc:sldMk cId="4245267515" sldId="521"/>
            <ac:spMk id="20" creationId="{342D0868-9FCA-41F9-868F-3D7965033A43}"/>
          </ac:spMkLst>
        </pc:spChg>
        <pc:spChg chg="mod">
          <ac:chgData name="Ragnhild Halvorsrud" userId="917ea340-fd63-490f-a7db-68428d24cf32" providerId="ADAL" clId="{9B6050A4-F178-4018-9F62-4FCCA28DA093}" dt="2021-03-25T13:12:42.978" v="38466" actId="790"/>
          <ac:spMkLst>
            <pc:docMk/>
            <pc:sldMk cId="4245267515" sldId="521"/>
            <ac:spMk id="22" creationId="{F1184965-7F36-4594-A929-BAD4678FABAB}"/>
          </ac:spMkLst>
        </pc:spChg>
        <pc:spChg chg="mod">
          <ac:chgData name="Ragnhild Halvorsrud" userId="917ea340-fd63-490f-a7db-68428d24cf32" providerId="ADAL" clId="{9B6050A4-F178-4018-9F62-4FCCA28DA093}" dt="2021-03-25T13:12:42.979" v="38467" actId="790"/>
          <ac:spMkLst>
            <pc:docMk/>
            <pc:sldMk cId="4245267515" sldId="521"/>
            <ac:spMk id="23" creationId="{708197C1-AC71-4324-AB88-E6D2E60C62D9}"/>
          </ac:spMkLst>
        </pc:spChg>
        <pc:spChg chg="mod">
          <ac:chgData name="Ragnhild Halvorsrud" userId="917ea340-fd63-490f-a7db-68428d24cf32" providerId="ADAL" clId="{9B6050A4-F178-4018-9F62-4FCCA28DA093}" dt="2021-03-25T13:12:42.980" v="38468" actId="790"/>
          <ac:spMkLst>
            <pc:docMk/>
            <pc:sldMk cId="4245267515" sldId="521"/>
            <ac:spMk id="24" creationId="{5CF02FD6-8738-4A45-8BEE-F33B806ACADE}"/>
          </ac:spMkLst>
        </pc:spChg>
        <pc:spChg chg="mod">
          <ac:chgData name="Ragnhild Halvorsrud" userId="917ea340-fd63-490f-a7db-68428d24cf32" providerId="ADAL" clId="{9B6050A4-F178-4018-9F62-4FCCA28DA093}" dt="2021-03-25T13:12:42.980" v="38469" actId="790"/>
          <ac:spMkLst>
            <pc:docMk/>
            <pc:sldMk cId="4245267515" sldId="521"/>
            <ac:spMk id="25" creationId="{FF5463BE-EA2C-4BB7-9B23-428B6AA63DE0}"/>
          </ac:spMkLst>
        </pc:spChg>
        <pc:spChg chg="mod">
          <ac:chgData name="Ragnhild Halvorsrud" userId="917ea340-fd63-490f-a7db-68428d24cf32" providerId="ADAL" clId="{9B6050A4-F178-4018-9F62-4FCCA28DA093}" dt="2021-03-25T13:12:42.981" v="38470" actId="790"/>
          <ac:spMkLst>
            <pc:docMk/>
            <pc:sldMk cId="4245267515" sldId="521"/>
            <ac:spMk id="28" creationId="{A77A774B-0AD4-47E2-BE6E-652753346637}"/>
          </ac:spMkLst>
        </pc:spChg>
        <pc:spChg chg="mod">
          <ac:chgData name="Ragnhild Halvorsrud" userId="917ea340-fd63-490f-a7db-68428d24cf32" providerId="ADAL" clId="{9B6050A4-F178-4018-9F62-4FCCA28DA093}" dt="2021-03-25T13:12:42.982" v="38471" actId="790"/>
          <ac:spMkLst>
            <pc:docMk/>
            <pc:sldMk cId="4245267515" sldId="521"/>
            <ac:spMk id="29" creationId="{E2AC00F9-5259-42E1-85A4-8BB905E5EC98}"/>
          </ac:spMkLst>
        </pc:spChg>
        <pc:spChg chg="mod">
          <ac:chgData name="Ragnhild Halvorsrud" userId="917ea340-fd63-490f-a7db-68428d24cf32" providerId="ADAL" clId="{9B6050A4-F178-4018-9F62-4FCCA28DA093}" dt="2021-03-25T13:12:42.983" v="38472" actId="790"/>
          <ac:spMkLst>
            <pc:docMk/>
            <pc:sldMk cId="4245267515" sldId="521"/>
            <ac:spMk id="30" creationId="{6B371809-40CF-4D63-98B7-8ED43F621298}"/>
          </ac:spMkLst>
        </pc:spChg>
        <pc:spChg chg="mod">
          <ac:chgData name="Ragnhild Halvorsrud" userId="917ea340-fd63-490f-a7db-68428d24cf32" providerId="ADAL" clId="{9B6050A4-F178-4018-9F62-4FCCA28DA093}" dt="2021-03-25T13:12:42.983" v="38473" actId="790"/>
          <ac:spMkLst>
            <pc:docMk/>
            <pc:sldMk cId="4245267515" sldId="521"/>
            <ac:spMk id="31" creationId="{5941CE5C-0168-4ED5-B254-192761ABF9DF}"/>
          </ac:spMkLst>
        </pc:spChg>
        <pc:spChg chg="mod">
          <ac:chgData name="Ragnhild Halvorsrud" userId="917ea340-fd63-490f-a7db-68428d24cf32" providerId="ADAL" clId="{9B6050A4-F178-4018-9F62-4FCCA28DA093}" dt="2021-03-25T13:12:42.984" v="38474" actId="790"/>
          <ac:spMkLst>
            <pc:docMk/>
            <pc:sldMk cId="4245267515" sldId="521"/>
            <ac:spMk id="32" creationId="{4C1118E5-5484-44FD-947B-6BC1EB0954C1}"/>
          </ac:spMkLst>
        </pc:spChg>
        <pc:spChg chg="mod">
          <ac:chgData name="Ragnhild Halvorsrud" userId="917ea340-fd63-490f-a7db-68428d24cf32" providerId="ADAL" clId="{9B6050A4-F178-4018-9F62-4FCCA28DA093}" dt="2021-03-25T13:12:42.985" v="38475" actId="790"/>
          <ac:spMkLst>
            <pc:docMk/>
            <pc:sldMk cId="4245267515" sldId="521"/>
            <ac:spMk id="33" creationId="{DC93BDB7-0755-4D69-9C8D-44A28E01061F}"/>
          </ac:spMkLst>
        </pc:spChg>
        <pc:spChg chg="mod">
          <ac:chgData name="Ragnhild Halvorsrud" userId="917ea340-fd63-490f-a7db-68428d24cf32" providerId="ADAL" clId="{9B6050A4-F178-4018-9F62-4FCCA28DA093}" dt="2021-03-25T14:07:30.885" v="38840" actId="1035"/>
          <ac:spMkLst>
            <pc:docMk/>
            <pc:sldMk cId="4245267515" sldId="521"/>
            <ac:spMk id="34" creationId="{F1375318-2C21-4EEB-B430-22590AA28AB1}"/>
          </ac:spMkLst>
        </pc:spChg>
        <pc:spChg chg="mod">
          <ac:chgData name="Ragnhild Halvorsrud" userId="917ea340-fd63-490f-a7db-68428d24cf32" providerId="ADAL" clId="{9B6050A4-F178-4018-9F62-4FCCA28DA093}" dt="2021-03-25T14:07:08.870" v="38824"/>
          <ac:spMkLst>
            <pc:docMk/>
            <pc:sldMk cId="4245267515" sldId="521"/>
            <ac:spMk id="38" creationId="{552A233A-AA68-409D-BA17-7B119F856CD8}"/>
          </ac:spMkLst>
        </pc:spChg>
        <pc:spChg chg="mod">
          <ac:chgData name="Ragnhild Halvorsrud" userId="917ea340-fd63-490f-a7db-68428d24cf32" providerId="ADAL" clId="{9B6050A4-F178-4018-9F62-4FCCA28DA093}" dt="2021-03-25T14:07:08.870" v="38824"/>
          <ac:spMkLst>
            <pc:docMk/>
            <pc:sldMk cId="4245267515" sldId="521"/>
            <ac:spMk id="39" creationId="{23014FC3-AAA7-4B31-94D4-2741B13201C2}"/>
          </ac:spMkLst>
        </pc:spChg>
        <pc:spChg chg="mod">
          <ac:chgData name="Ragnhild Halvorsrud" userId="917ea340-fd63-490f-a7db-68428d24cf32" providerId="ADAL" clId="{9B6050A4-F178-4018-9F62-4FCCA28DA093}" dt="2021-03-25T14:07:08.870" v="38824"/>
          <ac:spMkLst>
            <pc:docMk/>
            <pc:sldMk cId="4245267515" sldId="521"/>
            <ac:spMk id="40" creationId="{02FA3C79-56B8-43E9-969F-962338CC6009}"/>
          </ac:spMkLst>
        </pc:spChg>
        <pc:spChg chg="mod">
          <ac:chgData name="Ragnhild Halvorsrud" userId="917ea340-fd63-490f-a7db-68428d24cf32" providerId="ADAL" clId="{9B6050A4-F178-4018-9F62-4FCCA28DA093}" dt="2021-03-25T14:07:08.870" v="38824"/>
          <ac:spMkLst>
            <pc:docMk/>
            <pc:sldMk cId="4245267515" sldId="521"/>
            <ac:spMk id="41" creationId="{CD234042-70B3-468C-815C-C44162F3FD9C}"/>
          </ac:spMkLst>
        </pc:spChg>
        <pc:grpChg chg="add mod">
          <ac:chgData name="Ragnhild Halvorsrud" userId="917ea340-fd63-490f-a7db-68428d24cf32" providerId="ADAL" clId="{9B6050A4-F178-4018-9F62-4FCCA28DA093}" dt="2021-03-25T14:07:08.870" v="38824"/>
          <ac:grpSpMkLst>
            <pc:docMk/>
            <pc:sldMk cId="4245267515" sldId="521"/>
            <ac:grpSpMk id="37" creationId="{1E118BA5-6E14-4139-8AC3-BDDC89C74D56}"/>
          </ac:grpSpMkLst>
        </pc:grpChg>
        <pc:picChg chg="mod">
          <ac:chgData name="Ragnhild Halvorsrud" userId="917ea340-fd63-490f-a7db-68428d24cf32" providerId="ADAL" clId="{9B6050A4-F178-4018-9F62-4FCCA28DA093}" dt="2021-03-25T14:07:30.885" v="38840" actId="1035"/>
          <ac:picMkLst>
            <pc:docMk/>
            <pc:sldMk cId="4245267515" sldId="521"/>
            <ac:picMk id="35" creationId="{3469D6E0-9BC0-4425-85C6-F9A85F72B40C}"/>
          </ac:picMkLst>
        </pc:picChg>
        <pc:picChg chg="add mod">
          <ac:chgData name="Ragnhild Halvorsrud" userId="917ea340-fd63-490f-a7db-68428d24cf32" providerId="ADAL" clId="{9B6050A4-F178-4018-9F62-4FCCA28DA093}" dt="2021-03-25T14:07:30.885" v="38840" actId="1035"/>
          <ac:picMkLst>
            <pc:docMk/>
            <pc:sldMk cId="4245267515" sldId="521"/>
            <ac:picMk id="36" creationId="{1CCBAA9D-76CC-45B6-B866-16F4C28351AB}"/>
          </ac:picMkLst>
        </pc:picChg>
        <pc:picChg chg="add del mod">
          <ac:chgData name="Ragnhild Halvorsrud" userId="917ea340-fd63-490f-a7db-68428d24cf32" providerId="ADAL" clId="{9B6050A4-F178-4018-9F62-4FCCA28DA093}" dt="2021-03-16T17:15:55.452" v="15406" actId="478"/>
          <ac:picMkLst>
            <pc:docMk/>
            <pc:sldMk cId="4245267515" sldId="521"/>
            <ac:picMk id="36" creationId="{7BEC2B11-5354-47D1-AB6D-E36C713DDE92}"/>
          </ac:picMkLst>
        </pc:picChg>
        <pc:picChg chg="add del mod">
          <ac:chgData name="Ragnhild Halvorsrud" userId="917ea340-fd63-490f-a7db-68428d24cf32" providerId="ADAL" clId="{9B6050A4-F178-4018-9F62-4FCCA28DA093}" dt="2021-03-23T16:05:24.328" v="33921" actId="478"/>
          <ac:picMkLst>
            <pc:docMk/>
            <pc:sldMk cId="4245267515" sldId="521"/>
            <ac:picMk id="37" creationId="{BE4A96FF-5C1A-485A-A6B4-4CAC0080B575}"/>
          </ac:picMkLst>
        </pc:picChg>
      </pc:sldChg>
      <pc:sldChg chg="addSp delSp modSp mod ord modNotes">
        <pc:chgData name="Ragnhild Halvorsrud" userId="917ea340-fd63-490f-a7db-68428d24cf32" providerId="ADAL" clId="{9B6050A4-F178-4018-9F62-4FCCA28DA093}" dt="2021-03-26T14:19:04.939" v="39827" actId="207"/>
        <pc:sldMkLst>
          <pc:docMk/>
          <pc:sldMk cId="1796706160" sldId="522"/>
        </pc:sldMkLst>
        <pc:spChg chg="mod">
          <ac:chgData name="Ragnhild Halvorsrud" userId="917ea340-fd63-490f-a7db-68428d24cf32" providerId="ADAL" clId="{9B6050A4-F178-4018-9F62-4FCCA28DA093}" dt="2021-03-25T13:12:42.451" v="37956" actId="790"/>
          <ac:spMkLst>
            <pc:docMk/>
            <pc:sldMk cId="1796706160" sldId="522"/>
            <ac:spMk id="2" creationId="{1AA7EC0E-8CFE-424D-8AF5-64D77111E340}"/>
          </ac:spMkLst>
        </pc:spChg>
        <pc:spChg chg="mod">
          <ac:chgData name="Ragnhild Halvorsrud" userId="917ea340-fd63-490f-a7db-68428d24cf32" providerId="ADAL" clId="{9B6050A4-F178-4018-9F62-4FCCA28DA093}" dt="2021-03-25T13:12:42.452" v="37957" actId="790"/>
          <ac:spMkLst>
            <pc:docMk/>
            <pc:sldMk cId="1796706160" sldId="522"/>
            <ac:spMk id="3" creationId="{CC71634D-2104-4EAC-95B0-FB6EEB37464F}"/>
          </ac:spMkLst>
        </pc:spChg>
        <pc:spChg chg="mod">
          <ac:chgData name="Ragnhild Halvorsrud" userId="917ea340-fd63-490f-a7db-68428d24cf32" providerId="ADAL" clId="{9B6050A4-F178-4018-9F62-4FCCA28DA093}" dt="2021-03-25T13:12:42.454" v="37958" actId="790"/>
          <ac:spMkLst>
            <pc:docMk/>
            <pc:sldMk cId="1796706160" sldId="522"/>
            <ac:spMk id="6" creationId="{71D0F299-2A29-4725-A502-5CCEB5DB1216}"/>
          </ac:spMkLst>
        </pc:spChg>
        <pc:spChg chg="mod">
          <ac:chgData name="Ragnhild Halvorsrud" userId="917ea340-fd63-490f-a7db-68428d24cf32" providerId="ADAL" clId="{9B6050A4-F178-4018-9F62-4FCCA28DA093}" dt="2021-03-25T13:12:42.455" v="37959" actId="790"/>
          <ac:spMkLst>
            <pc:docMk/>
            <pc:sldMk cId="1796706160" sldId="522"/>
            <ac:spMk id="7" creationId="{0F185E91-F8E2-4BA5-9712-DEEEB3F3E6DC}"/>
          </ac:spMkLst>
        </pc:spChg>
        <pc:spChg chg="mod">
          <ac:chgData name="Ragnhild Halvorsrud" userId="917ea340-fd63-490f-a7db-68428d24cf32" providerId="ADAL" clId="{9B6050A4-F178-4018-9F62-4FCCA28DA093}" dt="2021-03-25T13:12:42.456" v="37960" actId="790"/>
          <ac:spMkLst>
            <pc:docMk/>
            <pc:sldMk cId="1796706160" sldId="522"/>
            <ac:spMk id="8" creationId="{7013D52F-41C1-4B0F-9BA9-E04F8BDE903E}"/>
          </ac:spMkLst>
        </pc:spChg>
        <pc:spChg chg="mod">
          <ac:chgData name="Ragnhild Halvorsrud" userId="917ea340-fd63-490f-a7db-68428d24cf32" providerId="ADAL" clId="{9B6050A4-F178-4018-9F62-4FCCA28DA093}" dt="2021-03-25T13:12:42.457" v="37961" actId="790"/>
          <ac:spMkLst>
            <pc:docMk/>
            <pc:sldMk cId="1796706160" sldId="522"/>
            <ac:spMk id="9" creationId="{C05B714A-07E7-49AA-9EB6-7AFF0550A600}"/>
          </ac:spMkLst>
        </pc:spChg>
        <pc:spChg chg="mod">
          <ac:chgData name="Ragnhild Halvorsrud" userId="917ea340-fd63-490f-a7db-68428d24cf32" providerId="ADAL" clId="{9B6050A4-F178-4018-9F62-4FCCA28DA093}" dt="2021-03-25T13:12:42.458" v="37962" actId="790"/>
          <ac:spMkLst>
            <pc:docMk/>
            <pc:sldMk cId="1796706160" sldId="522"/>
            <ac:spMk id="10" creationId="{96AF4AEF-0A37-40B1-B08E-D341D7F6E36F}"/>
          </ac:spMkLst>
        </pc:spChg>
        <pc:spChg chg="mod">
          <ac:chgData name="Ragnhild Halvorsrud" userId="917ea340-fd63-490f-a7db-68428d24cf32" providerId="ADAL" clId="{9B6050A4-F178-4018-9F62-4FCCA28DA093}" dt="2021-03-25T13:12:42.458" v="37963" actId="790"/>
          <ac:spMkLst>
            <pc:docMk/>
            <pc:sldMk cId="1796706160" sldId="522"/>
            <ac:spMk id="11" creationId="{EAB67B61-4982-483F-ACE7-222BACC451B1}"/>
          </ac:spMkLst>
        </pc:spChg>
        <pc:spChg chg="mod">
          <ac:chgData name="Ragnhild Halvorsrud" userId="917ea340-fd63-490f-a7db-68428d24cf32" providerId="ADAL" clId="{9B6050A4-F178-4018-9F62-4FCCA28DA093}" dt="2021-03-25T13:12:42.459" v="37964" actId="790"/>
          <ac:spMkLst>
            <pc:docMk/>
            <pc:sldMk cId="1796706160" sldId="522"/>
            <ac:spMk id="12" creationId="{620474D1-01B1-4967-9E36-C9A15A15EC49}"/>
          </ac:spMkLst>
        </pc:spChg>
        <pc:spChg chg="mod">
          <ac:chgData name="Ragnhild Halvorsrud" userId="917ea340-fd63-490f-a7db-68428d24cf32" providerId="ADAL" clId="{9B6050A4-F178-4018-9F62-4FCCA28DA093}" dt="2021-03-25T13:12:42.460" v="37965" actId="790"/>
          <ac:spMkLst>
            <pc:docMk/>
            <pc:sldMk cId="1796706160" sldId="522"/>
            <ac:spMk id="13" creationId="{7E4B0E4A-0E11-4068-A97D-15D6532975F5}"/>
          </ac:spMkLst>
        </pc:spChg>
        <pc:spChg chg="mod">
          <ac:chgData name="Ragnhild Halvorsrud" userId="917ea340-fd63-490f-a7db-68428d24cf32" providerId="ADAL" clId="{9B6050A4-F178-4018-9F62-4FCCA28DA093}" dt="2021-03-25T13:12:42.461" v="37966" actId="790"/>
          <ac:spMkLst>
            <pc:docMk/>
            <pc:sldMk cId="1796706160" sldId="522"/>
            <ac:spMk id="15" creationId="{8CCA8137-DAE0-4812-B6CC-5D1E6365A141}"/>
          </ac:spMkLst>
        </pc:spChg>
        <pc:spChg chg="mod">
          <ac:chgData name="Ragnhild Halvorsrud" userId="917ea340-fd63-490f-a7db-68428d24cf32" providerId="ADAL" clId="{9B6050A4-F178-4018-9F62-4FCCA28DA093}" dt="2021-03-25T13:12:42.462" v="37967" actId="790"/>
          <ac:spMkLst>
            <pc:docMk/>
            <pc:sldMk cId="1796706160" sldId="522"/>
            <ac:spMk id="16" creationId="{5532483D-641C-4FCE-A1AA-6DA5880420EB}"/>
          </ac:spMkLst>
        </pc:spChg>
        <pc:spChg chg="mod">
          <ac:chgData name="Ragnhild Halvorsrud" userId="917ea340-fd63-490f-a7db-68428d24cf32" providerId="ADAL" clId="{9B6050A4-F178-4018-9F62-4FCCA28DA093}" dt="2021-03-25T13:12:42.463" v="37968" actId="790"/>
          <ac:spMkLst>
            <pc:docMk/>
            <pc:sldMk cId="1796706160" sldId="522"/>
            <ac:spMk id="17" creationId="{3F4285C9-353E-4FBB-9918-4297D0626841}"/>
          </ac:spMkLst>
        </pc:spChg>
        <pc:spChg chg="mod">
          <ac:chgData name="Ragnhild Halvorsrud" userId="917ea340-fd63-490f-a7db-68428d24cf32" providerId="ADAL" clId="{9B6050A4-F178-4018-9F62-4FCCA28DA093}" dt="2021-03-25T13:12:42.464" v="37969" actId="790"/>
          <ac:spMkLst>
            <pc:docMk/>
            <pc:sldMk cId="1796706160" sldId="522"/>
            <ac:spMk id="18" creationId="{D3BADDCD-2314-4441-917E-F8018D4542BF}"/>
          </ac:spMkLst>
        </pc:spChg>
        <pc:spChg chg="mod">
          <ac:chgData name="Ragnhild Halvorsrud" userId="917ea340-fd63-490f-a7db-68428d24cf32" providerId="ADAL" clId="{9B6050A4-F178-4018-9F62-4FCCA28DA093}" dt="2021-03-25T13:12:42.466" v="37970" actId="790"/>
          <ac:spMkLst>
            <pc:docMk/>
            <pc:sldMk cId="1796706160" sldId="522"/>
            <ac:spMk id="19" creationId="{B27C7C2C-9D4B-4B31-A40F-C79521CE5873}"/>
          </ac:spMkLst>
        </pc:spChg>
        <pc:spChg chg="mod">
          <ac:chgData name="Ragnhild Halvorsrud" userId="917ea340-fd63-490f-a7db-68428d24cf32" providerId="ADAL" clId="{9B6050A4-F178-4018-9F62-4FCCA28DA093}" dt="2021-03-25T13:12:42.467" v="37971" actId="790"/>
          <ac:spMkLst>
            <pc:docMk/>
            <pc:sldMk cId="1796706160" sldId="522"/>
            <ac:spMk id="20" creationId="{D10ECEB4-B525-491A-98EC-7BE4E1740C49}"/>
          </ac:spMkLst>
        </pc:spChg>
        <pc:spChg chg="mod">
          <ac:chgData name="Ragnhild Halvorsrud" userId="917ea340-fd63-490f-a7db-68428d24cf32" providerId="ADAL" clId="{9B6050A4-F178-4018-9F62-4FCCA28DA093}" dt="2021-03-25T13:12:42.468" v="37972" actId="790"/>
          <ac:spMkLst>
            <pc:docMk/>
            <pc:sldMk cId="1796706160" sldId="522"/>
            <ac:spMk id="21" creationId="{B7975410-54D5-44DF-AD2D-11AF01455401}"/>
          </ac:spMkLst>
        </pc:spChg>
        <pc:spChg chg="mod">
          <ac:chgData name="Ragnhild Halvorsrud" userId="917ea340-fd63-490f-a7db-68428d24cf32" providerId="ADAL" clId="{9B6050A4-F178-4018-9F62-4FCCA28DA093}" dt="2021-03-25T13:12:42.470" v="37973" actId="790"/>
          <ac:spMkLst>
            <pc:docMk/>
            <pc:sldMk cId="1796706160" sldId="522"/>
            <ac:spMk id="22" creationId="{048D66AD-A945-4DA1-9CB3-D7ADA85FAF92}"/>
          </ac:spMkLst>
        </pc:spChg>
        <pc:spChg chg="mod">
          <ac:chgData name="Ragnhild Halvorsrud" userId="917ea340-fd63-490f-a7db-68428d24cf32" providerId="ADAL" clId="{9B6050A4-F178-4018-9F62-4FCCA28DA093}" dt="2021-03-25T13:12:42.472" v="37974" actId="790"/>
          <ac:spMkLst>
            <pc:docMk/>
            <pc:sldMk cId="1796706160" sldId="522"/>
            <ac:spMk id="24" creationId="{1376EC91-E225-473A-8C8C-E38EA9A03FB5}"/>
          </ac:spMkLst>
        </pc:spChg>
        <pc:spChg chg="mod">
          <ac:chgData name="Ragnhild Halvorsrud" userId="917ea340-fd63-490f-a7db-68428d24cf32" providerId="ADAL" clId="{9B6050A4-F178-4018-9F62-4FCCA28DA093}" dt="2021-03-25T13:12:42.473" v="37975" actId="790"/>
          <ac:spMkLst>
            <pc:docMk/>
            <pc:sldMk cId="1796706160" sldId="522"/>
            <ac:spMk id="25" creationId="{835DE645-25DB-4401-8318-3BC9C16F28DD}"/>
          </ac:spMkLst>
        </pc:spChg>
        <pc:spChg chg="mod">
          <ac:chgData name="Ragnhild Halvorsrud" userId="917ea340-fd63-490f-a7db-68428d24cf32" providerId="ADAL" clId="{9B6050A4-F178-4018-9F62-4FCCA28DA093}" dt="2021-03-25T13:12:42.474" v="37976" actId="790"/>
          <ac:spMkLst>
            <pc:docMk/>
            <pc:sldMk cId="1796706160" sldId="522"/>
            <ac:spMk id="26" creationId="{901F88F2-6A01-4550-A7EF-D4D1921ED205}"/>
          </ac:spMkLst>
        </pc:spChg>
        <pc:spChg chg="mod">
          <ac:chgData name="Ragnhild Halvorsrud" userId="917ea340-fd63-490f-a7db-68428d24cf32" providerId="ADAL" clId="{9B6050A4-F178-4018-9F62-4FCCA28DA093}" dt="2021-03-25T13:12:42.475" v="37977" actId="790"/>
          <ac:spMkLst>
            <pc:docMk/>
            <pc:sldMk cId="1796706160" sldId="522"/>
            <ac:spMk id="27" creationId="{C1A6664E-7BAD-44B3-A5CA-B19F4ED799D7}"/>
          </ac:spMkLst>
        </pc:spChg>
        <pc:spChg chg="mod">
          <ac:chgData name="Ragnhild Halvorsrud" userId="917ea340-fd63-490f-a7db-68428d24cf32" providerId="ADAL" clId="{9B6050A4-F178-4018-9F62-4FCCA28DA093}" dt="2021-03-25T13:12:42.476" v="37978" actId="790"/>
          <ac:spMkLst>
            <pc:docMk/>
            <pc:sldMk cId="1796706160" sldId="522"/>
            <ac:spMk id="28" creationId="{2FBC74BC-0810-448F-B6CE-85869778AF76}"/>
          </ac:spMkLst>
        </pc:spChg>
        <pc:spChg chg="mod">
          <ac:chgData name="Ragnhild Halvorsrud" userId="917ea340-fd63-490f-a7db-68428d24cf32" providerId="ADAL" clId="{9B6050A4-F178-4018-9F62-4FCCA28DA093}" dt="2021-03-25T13:12:42.477" v="37979" actId="790"/>
          <ac:spMkLst>
            <pc:docMk/>
            <pc:sldMk cId="1796706160" sldId="522"/>
            <ac:spMk id="29" creationId="{18D92134-E209-4497-97BD-A48A822283B7}"/>
          </ac:spMkLst>
        </pc:spChg>
        <pc:spChg chg="mod">
          <ac:chgData name="Ragnhild Halvorsrud" userId="917ea340-fd63-490f-a7db-68428d24cf32" providerId="ADAL" clId="{9B6050A4-F178-4018-9F62-4FCCA28DA093}" dt="2021-03-25T13:12:42.478" v="37980" actId="790"/>
          <ac:spMkLst>
            <pc:docMk/>
            <pc:sldMk cId="1796706160" sldId="522"/>
            <ac:spMk id="30" creationId="{E762E981-8B3D-4FBA-B7B6-4C06D058D6C4}"/>
          </ac:spMkLst>
        </pc:spChg>
        <pc:spChg chg="mod">
          <ac:chgData name="Ragnhild Halvorsrud" userId="917ea340-fd63-490f-a7db-68428d24cf32" providerId="ADAL" clId="{9B6050A4-F178-4018-9F62-4FCCA28DA093}" dt="2021-03-25T13:12:42.480" v="37981" actId="790"/>
          <ac:spMkLst>
            <pc:docMk/>
            <pc:sldMk cId="1796706160" sldId="522"/>
            <ac:spMk id="31" creationId="{AE5C7A4E-7897-4BB6-A64B-3BED367B1C84}"/>
          </ac:spMkLst>
        </pc:spChg>
        <pc:spChg chg="mod">
          <ac:chgData name="Ragnhild Halvorsrud" userId="917ea340-fd63-490f-a7db-68428d24cf32" providerId="ADAL" clId="{9B6050A4-F178-4018-9F62-4FCCA28DA093}" dt="2021-03-25T13:12:42.482" v="37982" actId="790"/>
          <ac:spMkLst>
            <pc:docMk/>
            <pc:sldMk cId="1796706160" sldId="522"/>
            <ac:spMk id="33" creationId="{A28AEF36-9540-406D-A826-887ADE0BAA3E}"/>
          </ac:spMkLst>
        </pc:spChg>
        <pc:spChg chg="mod">
          <ac:chgData name="Ragnhild Halvorsrud" userId="917ea340-fd63-490f-a7db-68428d24cf32" providerId="ADAL" clId="{9B6050A4-F178-4018-9F62-4FCCA28DA093}" dt="2021-03-25T13:12:42.483" v="37983" actId="790"/>
          <ac:spMkLst>
            <pc:docMk/>
            <pc:sldMk cId="1796706160" sldId="522"/>
            <ac:spMk id="34" creationId="{E525A1D4-B7CC-414F-9192-715B055403A3}"/>
          </ac:spMkLst>
        </pc:spChg>
        <pc:spChg chg="mod">
          <ac:chgData name="Ragnhild Halvorsrud" userId="917ea340-fd63-490f-a7db-68428d24cf32" providerId="ADAL" clId="{9B6050A4-F178-4018-9F62-4FCCA28DA093}" dt="2021-03-25T13:12:42.484" v="37984" actId="790"/>
          <ac:spMkLst>
            <pc:docMk/>
            <pc:sldMk cId="1796706160" sldId="522"/>
            <ac:spMk id="35" creationId="{CB0255F7-AD1F-4662-9D0C-E873E6762E1A}"/>
          </ac:spMkLst>
        </pc:spChg>
        <pc:spChg chg="mod">
          <ac:chgData name="Ragnhild Halvorsrud" userId="917ea340-fd63-490f-a7db-68428d24cf32" providerId="ADAL" clId="{9B6050A4-F178-4018-9F62-4FCCA28DA093}" dt="2021-03-25T13:12:42.486" v="37985" actId="790"/>
          <ac:spMkLst>
            <pc:docMk/>
            <pc:sldMk cId="1796706160" sldId="522"/>
            <ac:spMk id="36" creationId="{5D60650B-9EB9-4655-BDBD-458DCD20A98E}"/>
          </ac:spMkLst>
        </pc:spChg>
        <pc:spChg chg="mod">
          <ac:chgData name="Ragnhild Halvorsrud" userId="917ea340-fd63-490f-a7db-68428d24cf32" providerId="ADAL" clId="{9B6050A4-F178-4018-9F62-4FCCA28DA093}" dt="2021-03-25T13:12:42.487" v="37986" actId="790"/>
          <ac:spMkLst>
            <pc:docMk/>
            <pc:sldMk cId="1796706160" sldId="522"/>
            <ac:spMk id="37" creationId="{337D5BBE-7742-4602-8EF9-E1E2EF47C06B}"/>
          </ac:spMkLst>
        </pc:spChg>
        <pc:spChg chg="mod">
          <ac:chgData name="Ragnhild Halvorsrud" userId="917ea340-fd63-490f-a7db-68428d24cf32" providerId="ADAL" clId="{9B6050A4-F178-4018-9F62-4FCCA28DA093}" dt="2021-03-25T13:12:42.490" v="37987" actId="790"/>
          <ac:spMkLst>
            <pc:docMk/>
            <pc:sldMk cId="1796706160" sldId="522"/>
            <ac:spMk id="38" creationId="{3A21568C-BEF3-4CD3-852D-BC6846FC9989}"/>
          </ac:spMkLst>
        </pc:spChg>
        <pc:spChg chg="mod">
          <ac:chgData name="Ragnhild Halvorsrud" userId="917ea340-fd63-490f-a7db-68428d24cf32" providerId="ADAL" clId="{9B6050A4-F178-4018-9F62-4FCCA28DA093}" dt="2021-03-25T13:12:42.491" v="37988" actId="790"/>
          <ac:spMkLst>
            <pc:docMk/>
            <pc:sldMk cId="1796706160" sldId="522"/>
            <ac:spMk id="39" creationId="{838C484B-882B-4901-A45C-68F3B27A7C7F}"/>
          </ac:spMkLst>
        </pc:spChg>
        <pc:spChg chg="mod">
          <ac:chgData name="Ragnhild Halvorsrud" userId="917ea340-fd63-490f-a7db-68428d24cf32" providerId="ADAL" clId="{9B6050A4-F178-4018-9F62-4FCCA28DA093}" dt="2021-03-25T13:12:42.493" v="37989" actId="790"/>
          <ac:spMkLst>
            <pc:docMk/>
            <pc:sldMk cId="1796706160" sldId="522"/>
            <ac:spMk id="40" creationId="{90483C43-157F-4CCB-A0B2-F8D689AB097C}"/>
          </ac:spMkLst>
        </pc:spChg>
        <pc:spChg chg="mod">
          <ac:chgData name="Ragnhild Halvorsrud" userId="917ea340-fd63-490f-a7db-68428d24cf32" providerId="ADAL" clId="{9B6050A4-F178-4018-9F62-4FCCA28DA093}" dt="2021-03-25T13:12:42.494" v="37990" actId="790"/>
          <ac:spMkLst>
            <pc:docMk/>
            <pc:sldMk cId="1796706160" sldId="522"/>
            <ac:spMk id="42" creationId="{70F9F124-6B73-4C5C-8D56-EC106D746C4C}"/>
          </ac:spMkLst>
        </pc:spChg>
        <pc:spChg chg="mod">
          <ac:chgData name="Ragnhild Halvorsrud" userId="917ea340-fd63-490f-a7db-68428d24cf32" providerId="ADAL" clId="{9B6050A4-F178-4018-9F62-4FCCA28DA093}" dt="2021-03-25T13:12:42.495" v="37991" actId="790"/>
          <ac:spMkLst>
            <pc:docMk/>
            <pc:sldMk cId="1796706160" sldId="522"/>
            <ac:spMk id="43" creationId="{FE7505A8-83F1-4A87-A199-AA2356D18E94}"/>
          </ac:spMkLst>
        </pc:spChg>
        <pc:spChg chg="mod">
          <ac:chgData name="Ragnhild Halvorsrud" userId="917ea340-fd63-490f-a7db-68428d24cf32" providerId="ADAL" clId="{9B6050A4-F178-4018-9F62-4FCCA28DA093}" dt="2021-03-25T13:12:42.497" v="37992" actId="790"/>
          <ac:spMkLst>
            <pc:docMk/>
            <pc:sldMk cId="1796706160" sldId="522"/>
            <ac:spMk id="44" creationId="{8793C06D-0CEE-4651-9E0B-0AC73C56C2D0}"/>
          </ac:spMkLst>
        </pc:spChg>
        <pc:spChg chg="mod">
          <ac:chgData name="Ragnhild Halvorsrud" userId="917ea340-fd63-490f-a7db-68428d24cf32" providerId="ADAL" clId="{9B6050A4-F178-4018-9F62-4FCCA28DA093}" dt="2021-03-25T13:12:42.498" v="37993" actId="790"/>
          <ac:spMkLst>
            <pc:docMk/>
            <pc:sldMk cId="1796706160" sldId="522"/>
            <ac:spMk id="45" creationId="{3E89A2DB-E0D2-4B40-9A29-A3178B672D0C}"/>
          </ac:spMkLst>
        </pc:spChg>
        <pc:spChg chg="mod">
          <ac:chgData name="Ragnhild Halvorsrud" userId="917ea340-fd63-490f-a7db-68428d24cf32" providerId="ADAL" clId="{9B6050A4-F178-4018-9F62-4FCCA28DA093}" dt="2021-03-25T13:12:42.499" v="37994" actId="790"/>
          <ac:spMkLst>
            <pc:docMk/>
            <pc:sldMk cId="1796706160" sldId="522"/>
            <ac:spMk id="46" creationId="{1A113376-1D4D-4F37-896C-BAB0A69E0C7C}"/>
          </ac:spMkLst>
        </pc:spChg>
        <pc:spChg chg="mod">
          <ac:chgData name="Ragnhild Halvorsrud" userId="917ea340-fd63-490f-a7db-68428d24cf32" providerId="ADAL" clId="{9B6050A4-F178-4018-9F62-4FCCA28DA093}" dt="2021-03-25T13:12:42.501" v="37995" actId="790"/>
          <ac:spMkLst>
            <pc:docMk/>
            <pc:sldMk cId="1796706160" sldId="522"/>
            <ac:spMk id="47" creationId="{5017A7E9-BFB3-460D-8791-5F5C4321FF36}"/>
          </ac:spMkLst>
        </pc:spChg>
        <pc:spChg chg="mod">
          <ac:chgData name="Ragnhild Halvorsrud" userId="917ea340-fd63-490f-a7db-68428d24cf32" providerId="ADAL" clId="{9B6050A4-F178-4018-9F62-4FCCA28DA093}" dt="2021-03-25T13:12:42.502" v="37996" actId="790"/>
          <ac:spMkLst>
            <pc:docMk/>
            <pc:sldMk cId="1796706160" sldId="522"/>
            <ac:spMk id="48" creationId="{8796451E-D396-47D9-BE9E-82258A41CFF4}"/>
          </ac:spMkLst>
        </pc:spChg>
        <pc:spChg chg="mod">
          <ac:chgData name="Ragnhild Halvorsrud" userId="917ea340-fd63-490f-a7db-68428d24cf32" providerId="ADAL" clId="{9B6050A4-F178-4018-9F62-4FCCA28DA093}" dt="2021-03-25T13:12:42.503" v="37997" actId="790"/>
          <ac:spMkLst>
            <pc:docMk/>
            <pc:sldMk cId="1796706160" sldId="522"/>
            <ac:spMk id="49" creationId="{E1D0A85D-89E3-402D-A532-6B0117765633}"/>
          </ac:spMkLst>
        </pc:spChg>
        <pc:spChg chg="mod">
          <ac:chgData name="Ragnhild Halvorsrud" userId="917ea340-fd63-490f-a7db-68428d24cf32" providerId="ADAL" clId="{9B6050A4-F178-4018-9F62-4FCCA28DA093}" dt="2021-03-25T13:12:42.504" v="37998" actId="790"/>
          <ac:spMkLst>
            <pc:docMk/>
            <pc:sldMk cId="1796706160" sldId="522"/>
            <ac:spMk id="51" creationId="{BB199132-108C-43A3-A6EC-C90CC9334328}"/>
          </ac:spMkLst>
        </pc:spChg>
        <pc:spChg chg="mod">
          <ac:chgData name="Ragnhild Halvorsrud" userId="917ea340-fd63-490f-a7db-68428d24cf32" providerId="ADAL" clId="{9B6050A4-F178-4018-9F62-4FCCA28DA093}" dt="2021-03-25T13:12:42.505" v="37999" actId="790"/>
          <ac:spMkLst>
            <pc:docMk/>
            <pc:sldMk cId="1796706160" sldId="522"/>
            <ac:spMk id="52" creationId="{DB3C7E3E-553B-4107-91D0-E0A48F4BE265}"/>
          </ac:spMkLst>
        </pc:spChg>
        <pc:spChg chg="mod">
          <ac:chgData name="Ragnhild Halvorsrud" userId="917ea340-fd63-490f-a7db-68428d24cf32" providerId="ADAL" clId="{9B6050A4-F178-4018-9F62-4FCCA28DA093}" dt="2021-03-25T13:12:42.506" v="38000" actId="790"/>
          <ac:spMkLst>
            <pc:docMk/>
            <pc:sldMk cId="1796706160" sldId="522"/>
            <ac:spMk id="53" creationId="{B4B936D6-DEC7-479C-94D2-9012DBE73FD5}"/>
          </ac:spMkLst>
        </pc:spChg>
        <pc:spChg chg="mod">
          <ac:chgData name="Ragnhild Halvorsrud" userId="917ea340-fd63-490f-a7db-68428d24cf32" providerId="ADAL" clId="{9B6050A4-F178-4018-9F62-4FCCA28DA093}" dt="2021-03-25T13:12:42.507" v="38001" actId="790"/>
          <ac:spMkLst>
            <pc:docMk/>
            <pc:sldMk cId="1796706160" sldId="522"/>
            <ac:spMk id="54" creationId="{67BBE10E-0909-4990-B24D-6CCA91C63836}"/>
          </ac:spMkLst>
        </pc:spChg>
        <pc:spChg chg="mod">
          <ac:chgData name="Ragnhild Halvorsrud" userId="917ea340-fd63-490f-a7db-68428d24cf32" providerId="ADAL" clId="{9B6050A4-F178-4018-9F62-4FCCA28DA093}" dt="2021-03-25T13:12:42.508" v="38002" actId="790"/>
          <ac:spMkLst>
            <pc:docMk/>
            <pc:sldMk cId="1796706160" sldId="522"/>
            <ac:spMk id="55" creationId="{D21DEA63-7894-4D5F-9CA1-69BDA45D927E}"/>
          </ac:spMkLst>
        </pc:spChg>
        <pc:spChg chg="mod">
          <ac:chgData name="Ragnhild Halvorsrud" userId="917ea340-fd63-490f-a7db-68428d24cf32" providerId="ADAL" clId="{9B6050A4-F178-4018-9F62-4FCCA28DA093}" dt="2021-03-25T13:12:42.508" v="38003" actId="790"/>
          <ac:spMkLst>
            <pc:docMk/>
            <pc:sldMk cId="1796706160" sldId="522"/>
            <ac:spMk id="56" creationId="{17FADC1E-7F9A-4201-8E63-EA126569E428}"/>
          </ac:spMkLst>
        </pc:spChg>
        <pc:spChg chg="mod">
          <ac:chgData name="Ragnhild Halvorsrud" userId="917ea340-fd63-490f-a7db-68428d24cf32" providerId="ADAL" clId="{9B6050A4-F178-4018-9F62-4FCCA28DA093}" dt="2021-03-25T13:12:42.509" v="38004" actId="790"/>
          <ac:spMkLst>
            <pc:docMk/>
            <pc:sldMk cId="1796706160" sldId="522"/>
            <ac:spMk id="57" creationId="{7D0817B8-0202-47FB-8463-E3124A2A3BE0}"/>
          </ac:spMkLst>
        </pc:spChg>
        <pc:spChg chg="mod">
          <ac:chgData name="Ragnhild Halvorsrud" userId="917ea340-fd63-490f-a7db-68428d24cf32" providerId="ADAL" clId="{9B6050A4-F178-4018-9F62-4FCCA28DA093}" dt="2021-03-25T13:12:42.510" v="38005" actId="790"/>
          <ac:spMkLst>
            <pc:docMk/>
            <pc:sldMk cId="1796706160" sldId="522"/>
            <ac:spMk id="58" creationId="{B53206E2-7D79-43A6-BD04-75000680ABC5}"/>
          </ac:spMkLst>
        </pc:spChg>
        <pc:spChg chg="mod">
          <ac:chgData name="Ragnhild Halvorsrud" userId="917ea340-fd63-490f-a7db-68428d24cf32" providerId="ADAL" clId="{9B6050A4-F178-4018-9F62-4FCCA28DA093}" dt="2021-03-25T13:12:42.511" v="38006" actId="790"/>
          <ac:spMkLst>
            <pc:docMk/>
            <pc:sldMk cId="1796706160" sldId="522"/>
            <ac:spMk id="59" creationId="{6E700219-522F-4E9F-91B3-CDE9D5A2CC22}"/>
          </ac:spMkLst>
        </pc:spChg>
        <pc:spChg chg="mod">
          <ac:chgData name="Ragnhild Halvorsrud" userId="917ea340-fd63-490f-a7db-68428d24cf32" providerId="ADAL" clId="{9B6050A4-F178-4018-9F62-4FCCA28DA093}" dt="2021-03-25T13:12:42.512" v="38007" actId="790"/>
          <ac:spMkLst>
            <pc:docMk/>
            <pc:sldMk cId="1796706160" sldId="522"/>
            <ac:spMk id="60" creationId="{064DC3B2-9AF4-49EB-B926-129EB0F8E0C0}"/>
          </ac:spMkLst>
        </pc:spChg>
        <pc:spChg chg="mod">
          <ac:chgData name="Ragnhild Halvorsrud" userId="917ea340-fd63-490f-a7db-68428d24cf32" providerId="ADAL" clId="{9B6050A4-F178-4018-9F62-4FCCA28DA093}" dt="2021-03-25T13:12:42.513" v="38008" actId="790"/>
          <ac:spMkLst>
            <pc:docMk/>
            <pc:sldMk cId="1796706160" sldId="522"/>
            <ac:spMk id="61" creationId="{50810802-FF95-4AF1-B8BD-497A0949B520}"/>
          </ac:spMkLst>
        </pc:spChg>
        <pc:spChg chg="mod">
          <ac:chgData name="Ragnhild Halvorsrud" userId="917ea340-fd63-490f-a7db-68428d24cf32" providerId="ADAL" clId="{9B6050A4-F178-4018-9F62-4FCCA28DA093}" dt="2021-03-25T13:12:42.513" v="38009" actId="790"/>
          <ac:spMkLst>
            <pc:docMk/>
            <pc:sldMk cId="1796706160" sldId="522"/>
            <ac:spMk id="62" creationId="{09DE5C10-27C3-43C5-B0C5-DD56028C70B8}"/>
          </ac:spMkLst>
        </pc:spChg>
        <pc:spChg chg="mod">
          <ac:chgData name="Ragnhild Halvorsrud" userId="917ea340-fd63-490f-a7db-68428d24cf32" providerId="ADAL" clId="{9B6050A4-F178-4018-9F62-4FCCA28DA093}" dt="2021-03-25T13:12:42.514" v="38010" actId="790"/>
          <ac:spMkLst>
            <pc:docMk/>
            <pc:sldMk cId="1796706160" sldId="522"/>
            <ac:spMk id="63" creationId="{09732EC1-16A8-434D-A297-7382CEF2D7FD}"/>
          </ac:spMkLst>
        </pc:spChg>
        <pc:spChg chg="mod">
          <ac:chgData name="Ragnhild Halvorsrud" userId="917ea340-fd63-490f-a7db-68428d24cf32" providerId="ADAL" clId="{9B6050A4-F178-4018-9F62-4FCCA28DA093}" dt="2021-03-25T13:12:42.515" v="38011" actId="790"/>
          <ac:spMkLst>
            <pc:docMk/>
            <pc:sldMk cId="1796706160" sldId="522"/>
            <ac:spMk id="64" creationId="{86FAB310-D5F8-438E-AF01-BB86524D13CE}"/>
          </ac:spMkLst>
        </pc:spChg>
        <pc:spChg chg="mod">
          <ac:chgData name="Ragnhild Halvorsrud" userId="917ea340-fd63-490f-a7db-68428d24cf32" providerId="ADAL" clId="{9B6050A4-F178-4018-9F62-4FCCA28DA093}" dt="2021-03-25T13:12:42.518" v="38012" actId="790"/>
          <ac:spMkLst>
            <pc:docMk/>
            <pc:sldMk cId="1796706160" sldId="522"/>
            <ac:spMk id="76" creationId="{374509E0-87FB-4762-B49E-B61DD6F1D693}"/>
          </ac:spMkLst>
        </pc:spChg>
        <pc:spChg chg="mod">
          <ac:chgData name="Ragnhild Halvorsrud" userId="917ea340-fd63-490f-a7db-68428d24cf32" providerId="ADAL" clId="{9B6050A4-F178-4018-9F62-4FCCA28DA093}" dt="2021-03-25T13:12:42.518" v="38013" actId="790"/>
          <ac:spMkLst>
            <pc:docMk/>
            <pc:sldMk cId="1796706160" sldId="522"/>
            <ac:spMk id="77" creationId="{61065D73-6058-41AB-B4D3-B8879FC44926}"/>
          </ac:spMkLst>
        </pc:spChg>
        <pc:spChg chg="mod">
          <ac:chgData name="Ragnhild Halvorsrud" userId="917ea340-fd63-490f-a7db-68428d24cf32" providerId="ADAL" clId="{9B6050A4-F178-4018-9F62-4FCCA28DA093}" dt="2021-03-25T13:12:42.519" v="38014" actId="790"/>
          <ac:spMkLst>
            <pc:docMk/>
            <pc:sldMk cId="1796706160" sldId="522"/>
            <ac:spMk id="78" creationId="{C838F100-4C73-4C8F-A5D1-A6D695575DCD}"/>
          </ac:spMkLst>
        </pc:spChg>
        <pc:spChg chg="mod">
          <ac:chgData name="Ragnhild Halvorsrud" userId="917ea340-fd63-490f-a7db-68428d24cf32" providerId="ADAL" clId="{9B6050A4-F178-4018-9F62-4FCCA28DA093}" dt="2021-03-25T13:12:42.520" v="38015" actId="790"/>
          <ac:spMkLst>
            <pc:docMk/>
            <pc:sldMk cId="1796706160" sldId="522"/>
            <ac:spMk id="79" creationId="{F551E887-3CF1-44A0-898F-DD97435C021E}"/>
          </ac:spMkLst>
        </pc:spChg>
        <pc:spChg chg="mod">
          <ac:chgData name="Ragnhild Halvorsrud" userId="917ea340-fd63-490f-a7db-68428d24cf32" providerId="ADAL" clId="{9B6050A4-F178-4018-9F62-4FCCA28DA093}" dt="2021-03-25T13:12:42.521" v="38016" actId="790"/>
          <ac:spMkLst>
            <pc:docMk/>
            <pc:sldMk cId="1796706160" sldId="522"/>
            <ac:spMk id="80" creationId="{5009CC1C-31BA-4420-8344-85C313DE8F78}"/>
          </ac:spMkLst>
        </pc:spChg>
        <pc:spChg chg="mod">
          <ac:chgData name="Ragnhild Halvorsrud" userId="917ea340-fd63-490f-a7db-68428d24cf32" providerId="ADAL" clId="{9B6050A4-F178-4018-9F62-4FCCA28DA093}" dt="2021-03-25T13:12:42.522" v="38017" actId="790"/>
          <ac:spMkLst>
            <pc:docMk/>
            <pc:sldMk cId="1796706160" sldId="522"/>
            <ac:spMk id="81" creationId="{DA584749-B875-46EB-B19D-6D84655203CF}"/>
          </ac:spMkLst>
        </pc:spChg>
        <pc:spChg chg="mod">
          <ac:chgData name="Ragnhild Halvorsrud" userId="917ea340-fd63-490f-a7db-68428d24cf32" providerId="ADAL" clId="{9B6050A4-F178-4018-9F62-4FCCA28DA093}" dt="2021-03-25T13:12:42.523" v="38018" actId="790"/>
          <ac:spMkLst>
            <pc:docMk/>
            <pc:sldMk cId="1796706160" sldId="522"/>
            <ac:spMk id="83" creationId="{ED7B57A3-7B84-489B-A2F8-679CA6D41842}"/>
          </ac:spMkLst>
        </pc:spChg>
        <pc:spChg chg="mod">
          <ac:chgData name="Ragnhild Halvorsrud" userId="917ea340-fd63-490f-a7db-68428d24cf32" providerId="ADAL" clId="{9B6050A4-F178-4018-9F62-4FCCA28DA093}" dt="2021-03-25T13:12:42.524" v="38019" actId="790"/>
          <ac:spMkLst>
            <pc:docMk/>
            <pc:sldMk cId="1796706160" sldId="522"/>
            <ac:spMk id="84" creationId="{86FFAD69-4065-4730-AD16-49DD06FAC3EB}"/>
          </ac:spMkLst>
        </pc:spChg>
        <pc:spChg chg="mod">
          <ac:chgData name="Ragnhild Halvorsrud" userId="917ea340-fd63-490f-a7db-68428d24cf32" providerId="ADAL" clId="{9B6050A4-F178-4018-9F62-4FCCA28DA093}" dt="2021-03-25T13:12:42.524" v="38020" actId="790"/>
          <ac:spMkLst>
            <pc:docMk/>
            <pc:sldMk cId="1796706160" sldId="522"/>
            <ac:spMk id="85" creationId="{30FADCBD-E9BD-4449-B795-7B762C6836A2}"/>
          </ac:spMkLst>
        </pc:spChg>
        <pc:spChg chg="mod">
          <ac:chgData name="Ragnhild Halvorsrud" userId="917ea340-fd63-490f-a7db-68428d24cf32" providerId="ADAL" clId="{9B6050A4-F178-4018-9F62-4FCCA28DA093}" dt="2021-03-25T13:12:42.525" v="38021" actId="790"/>
          <ac:spMkLst>
            <pc:docMk/>
            <pc:sldMk cId="1796706160" sldId="522"/>
            <ac:spMk id="86" creationId="{11129938-27AD-4559-A792-2AB489577E6B}"/>
          </ac:spMkLst>
        </pc:spChg>
        <pc:spChg chg="mod">
          <ac:chgData name="Ragnhild Halvorsrud" userId="917ea340-fd63-490f-a7db-68428d24cf32" providerId="ADAL" clId="{9B6050A4-F178-4018-9F62-4FCCA28DA093}" dt="2021-03-25T13:12:42.526" v="38022" actId="790"/>
          <ac:spMkLst>
            <pc:docMk/>
            <pc:sldMk cId="1796706160" sldId="522"/>
            <ac:spMk id="87" creationId="{1FCEC702-A7EC-4B76-AAA4-6DC0DC1136F4}"/>
          </ac:spMkLst>
        </pc:spChg>
        <pc:spChg chg="mod">
          <ac:chgData name="Ragnhild Halvorsrud" userId="917ea340-fd63-490f-a7db-68428d24cf32" providerId="ADAL" clId="{9B6050A4-F178-4018-9F62-4FCCA28DA093}" dt="2021-03-25T13:12:42.527" v="38023" actId="790"/>
          <ac:spMkLst>
            <pc:docMk/>
            <pc:sldMk cId="1796706160" sldId="522"/>
            <ac:spMk id="88" creationId="{82EB609C-0D8F-42FD-854F-9F8667D32617}"/>
          </ac:spMkLst>
        </pc:spChg>
        <pc:spChg chg="mod">
          <ac:chgData name="Ragnhild Halvorsrud" userId="917ea340-fd63-490f-a7db-68428d24cf32" providerId="ADAL" clId="{9B6050A4-F178-4018-9F62-4FCCA28DA093}" dt="2021-03-25T13:12:42.528" v="38024" actId="790"/>
          <ac:spMkLst>
            <pc:docMk/>
            <pc:sldMk cId="1796706160" sldId="522"/>
            <ac:spMk id="90" creationId="{EC226EB3-45FB-4609-B1A1-C95C57F67AE8}"/>
          </ac:spMkLst>
        </pc:spChg>
        <pc:spChg chg="mod">
          <ac:chgData name="Ragnhild Halvorsrud" userId="917ea340-fd63-490f-a7db-68428d24cf32" providerId="ADAL" clId="{9B6050A4-F178-4018-9F62-4FCCA28DA093}" dt="2021-03-25T13:12:42.529" v="38025" actId="790"/>
          <ac:spMkLst>
            <pc:docMk/>
            <pc:sldMk cId="1796706160" sldId="522"/>
            <ac:spMk id="91" creationId="{A2FDDE00-DA85-4065-8FDD-0D43A137F72B}"/>
          </ac:spMkLst>
        </pc:spChg>
        <pc:spChg chg="mod">
          <ac:chgData name="Ragnhild Halvorsrud" userId="917ea340-fd63-490f-a7db-68428d24cf32" providerId="ADAL" clId="{9B6050A4-F178-4018-9F62-4FCCA28DA093}" dt="2021-03-25T13:12:42.529" v="38026" actId="790"/>
          <ac:spMkLst>
            <pc:docMk/>
            <pc:sldMk cId="1796706160" sldId="522"/>
            <ac:spMk id="92" creationId="{D78F6F7D-92C0-4626-9922-563DB47FC27E}"/>
          </ac:spMkLst>
        </pc:spChg>
        <pc:spChg chg="mod">
          <ac:chgData name="Ragnhild Halvorsrud" userId="917ea340-fd63-490f-a7db-68428d24cf32" providerId="ADAL" clId="{9B6050A4-F178-4018-9F62-4FCCA28DA093}" dt="2021-03-25T13:12:42.530" v="38027" actId="790"/>
          <ac:spMkLst>
            <pc:docMk/>
            <pc:sldMk cId="1796706160" sldId="522"/>
            <ac:spMk id="93" creationId="{AB9C48C7-6527-4636-B525-F1572D9F7A33}"/>
          </ac:spMkLst>
        </pc:spChg>
        <pc:spChg chg="mod">
          <ac:chgData name="Ragnhild Halvorsrud" userId="917ea340-fd63-490f-a7db-68428d24cf32" providerId="ADAL" clId="{9B6050A4-F178-4018-9F62-4FCCA28DA093}" dt="2021-03-25T13:12:42.531" v="38028" actId="790"/>
          <ac:spMkLst>
            <pc:docMk/>
            <pc:sldMk cId="1796706160" sldId="522"/>
            <ac:spMk id="94" creationId="{0CFE1A95-F97C-4B42-99A1-B146CD211097}"/>
          </ac:spMkLst>
        </pc:spChg>
        <pc:spChg chg="mod">
          <ac:chgData name="Ragnhild Halvorsrud" userId="917ea340-fd63-490f-a7db-68428d24cf32" providerId="ADAL" clId="{9B6050A4-F178-4018-9F62-4FCCA28DA093}" dt="2021-03-25T13:12:42.531" v="38029" actId="790"/>
          <ac:spMkLst>
            <pc:docMk/>
            <pc:sldMk cId="1796706160" sldId="522"/>
            <ac:spMk id="95" creationId="{F79A25AB-B625-4727-AD57-3CDD036632C0}"/>
          </ac:spMkLst>
        </pc:spChg>
        <pc:spChg chg="mod">
          <ac:chgData name="Ragnhild Halvorsrud" userId="917ea340-fd63-490f-a7db-68428d24cf32" providerId="ADAL" clId="{9B6050A4-F178-4018-9F62-4FCCA28DA093}" dt="2021-03-25T13:12:42.532" v="38030" actId="790"/>
          <ac:spMkLst>
            <pc:docMk/>
            <pc:sldMk cId="1796706160" sldId="522"/>
            <ac:spMk id="97" creationId="{AE3EBE5E-CC30-4CC0-87E5-06A0B277A782}"/>
          </ac:spMkLst>
        </pc:spChg>
        <pc:spChg chg="mod">
          <ac:chgData name="Ragnhild Halvorsrud" userId="917ea340-fd63-490f-a7db-68428d24cf32" providerId="ADAL" clId="{9B6050A4-F178-4018-9F62-4FCCA28DA093}" dt="2021-03-25T13:12:42.533" v="38031" actId="790"/>
          <ac:spMkLst>
            <pc:docMk/>
            <pc:sldMk cId="1796706160" sldId="522"/>
            <ac:spMk id="98" creationId="{01950FEC-0FC3-4DD5-B9CD-95B081B265B0}"/>
          </ac:spMkLst>
        </pc:spChg>
        <pc:spChg chg="mod">
          <ac:chgData name="Ragnhild Halvorsrud" userId="917ea340-fd63-490f-a7db-68428d24cf32" providerId="ADAL" clId="{9B6050A4-F178-4018-9F62-4FCCA28DA093}" dt="2021-03-25T13:12:42.534" v="38032" actId="790"/>
          <ac:spMkLst>
            <pc:docMk/>
            <pc:sldMk cId="1796706160" sldId="522"/>
            <ac:spMk id="99" creationId="{5EF4EB1C-E9FA-4B20-A616-2E8C8A60834C}"/>
          </ac:spMkLst>
        </pc:spChg>
        <pc:spChg chg="mod">
          <ac:chgData name="Ragnhild Halvorsrud" userId="917ea340-fd63-490f-a7db-68428d24cf32" providerId="ADAL" clId="{9B6050A4-F178-4018-9F62-4FCCA28DA093}" dt="2021-03-25T13:12:42.535" v="38033" actId="790"/>
          <ac:spMkLst>
            <pc:docMk/>
            <pc:sldMk cId="1796706160" sldId="522"/>
            <ac:spMk id="100" creationId="{D4499620-1C91-4D28-B763-D14A5E10AEF2}"/>
          </ac:spMkLst>
        </pc:spChg>
        <pc:spChg chg="mod">
          <ac:chgData name="Ragnhild Halvorsrud" userId="917ea340-fd63-490f-a7db-68428d24cf32" providerId="ADAL" clId="{9B6050A4-F178-4018-9F62-4FCCA28DA093}" dt="2021-03-25T13:12:42.536" v="38034" actId="790"/>
          <ac:spMkLst>
            <pc:docMk/>
            <pc:sldMk cId="1796706160" sldId="522"/>
            <ac:spMk id="101" creationId="{6ADB9B8F-4A09-4A35-B716-787210AE3581}"/>
          </ac:spMkLst>
        </pc:spChg>
        <pc:spChg chg="mod">
          <ac:chgData name="Ragnhild Halvorsrud" userId="917ea340-fd63-490f-a7db-68428d24cf32" providerId="ADAL" clId="{9B6050A4-F178-4018-9F62-4FCCA28DA093}" dt="2021-03-25T13:12:42.536" v="38035" actId="790"/>
          <ac:spMkLst>
            <pc:docMk/>
            <pc:sldMk cId="1796706160" sldId="522"/>
            <ac:spMk id="102" creationId="{E703295B-4A9B-4DDE-84F2-2C7D10073F56}"/>
          </ac:spMkLst>
        </pc:spChg>
        <pc:spChg chg="mod">
          <ac:chgData name="Ragnhild Halvorsrud" userId="917ea340-fd63-490f-a7db-68428d24cf32" providerId="ADAL" clId="{9B6050A4-F178-4018-9F62-4FCCA28DA093}" dt="2021-03-25T13:12:42.538" v="38036" actId="790"/>
          <ac:spMkLst>
            <pc:docMk/>
            <pc:sldMk cId="1796706160" sldId="522"/>
            <ac:spMk id="104" creationId="{6A7D5E5E-6586-44F4-A1B5-59A2FC2278B7}"/>
          </ac:spMkLst>
        </pc:spChg>
        <pc:spChg chg="mod">
          <ac:chgData name="Ragnhild Halvorsrud" userId="917ea340-fd63-490f-a7db-68428d24cf32" providerId="ADAL" clId="{9B6050A4-F178-4018-9F62-4FCCA28DA093}" dt="2021-03-25T13:12:42.538" v="38037" actId="790"/>
          <ac:spMkLst>
            <pc:docMk/>
            <pc:sldMk cId="1796706160" sldId="522"/>
            <ac:spMk id="105" creationId="{B5FBEA1D-79F6-4FCB-B2D6-1DD5B89D0EAC}"/>
          </ac:spMkLst>
        </pc:spChg>
        <pc:spChg chg="mod">
          <ac:chgData name="Ragnhild Halvorsrud" userId="917ea340-fd63-490f-a7db-68428d24cf32" providerId="ADAL" clId="{9B6050A4-F178-4018-9F62-4FCCA28DA093}" dt="2021-03-25T13:12:42.539" v="38038" actId="790"/>
          <ac:spMkLst>
            <pc:docMk/>
            <pc:sldMk cId="1796706160" sldId="522"/>
            <ac:spMk id="106" creationId="{6FF267C2-F801-45FE-8366-9290ABEC30D9}"/>
          </ac:spMkLst>
        </pc:spChg>
        <pc:spChg chg="mod">
          <ac:chgData name="Ragnhild Halvorsrud" userId="917ea340-fd63-490f-a7db-68428d24cf32" providerId="ADAL" clId="{9B6050A4-F178-4018-9F62-4FCCA28DA093}" dt="2021-03-25T13:12:42.540" v="38039" actId="790"/>
          <ac:spMkLst>
            <pc:docMk/>
            <pc:sldMk cId="1796706160" sldId="522"/>
            <ac:spMk id="107" creationId="{60DA4293-B0FC-492D-B572-D8013E0D8401}"/>
          </ac:spMkLst>
        </pc:spChg>
        <pc:spChg chg="mod">
          <ac:chgData name="Ragnhild Halvorsrud" userId="917ea340-fd63-490f-a7db-68428d24cf32" providerId="ADAL" clId="{9B6050A4-F178-4018-9F62-4FCCA28DA093}" dt="2021-03-25T13:12:42.541" v="38040" actId="790"/>
          <ac:spMkLst>
            <pc:docMk/>
            <pc:sldMk cId="1796706160" sldId="522"/>
            <ac:spMk id="108" creationId="{4FEB556B-5C7A-40D8-9188-C42A8E5BB66D}"/>
          </ac:spMkLst>
        </pc:spChg>
        <pc:spChg chg="mod">
          <ac:chgData name="Ragnhild Halvorsrud" userId="917ea340-fd63-490f-a7db-68428d24cf32" providerId="ADAL" clId="{9B6050A4-F178-4018-9F62-4FCCA28DA093}" dt="2021-03-25T13:12:42.542" v="38041" actId="790"/>
          <ac:spMkLst>
            <pc:docMk/>
            <pc:sldMk cId="1796706160" sldId="522"/>
            <ac:spMk id="109" creationId="{4EF336B9-080F-4C9D-90C2-DA2756845B71}"/>
          </ac:spMkLst>
        </pc:spChg>
        <pc:spChg chg="mod">
          <ac:chgData name="Ragnhild Halvorsrud" userId="917ea340-fd63-490f-a7db-68428d24cf32" providerId="ADAL" clId="{9B6050A4-F178-4018-9F62-4FCCA28DA093}" dt="2021-03-25T13:12:42.542" v="38042" actId="790"/>
          <ac:spMkLst>
            <pc:docMk/>
            <pc:sldMk cId="1796706160" sldId="522"/>
            <ac:spMk id="110" creationId="{397C9903-59B7-4FE3-B015-18130D3DD53A}"/>
          </ac:spMkLst>
        </pc:spChg>
        <pc:spChg chg="mod">
          <ac:chgData name="Ragnhild Halvorsrud" userId="917ea340-fd63-490f-a7db-68428d24cf32" providerId="ADAL" clId="{9B6050A4-F178-4018-9F62-4FCCA28DA093}" dt="2021-03-25T13:12:42.543" v="38043" actId="790"/>
          <ac:spMkLst>
            <pc:docMk/>
            <pc:sldMk cId="1796706160" sldId="522"/>
            <ac:spMk id="111" creationId="{7077C3AF-6B91-4CCF-8FC5-65EC444876C3}"/>
          </ac:spMkLst>
        </pc:spChg>
        <pc:spChg chg="mod">
          <ac:chgData name="Ragnhild Halvorsrud" userId="917ea340-fd63-490f-a7db-68428d24cf32" providerId="ADAL" clId="{9B6050A4-F178-4018-9F62-4FCCA28DA093}" dt="2021-03-25T13:12:42.544" v="38044" actId="790"/>
          <ac:spMkLst>
            <pc:docMk/>
            <pc:sldMk cId="1796706160" sldId="522"/>
            <ac:spMk id="112" creationId="{028E4657-3CD0-4FC8-9587-4D430392D449}"/>
          </ac:spMkLst>
        </pc:spChg>
        <pc:spChg chg="mod">
          <ac:chgData name="Ragnhild Halvorsrud" userId="917ea340-fd63-490f-a7db-68428d24cf32" providerId="ADAL" clId="{9B6050A4-F178-4018-9F62-4FCCA28DA093}" dt="2021-03-25T13:12:42.545" v="38045" actId="790"/>
          <ac:spMkLst>
            <pc:docMk/>
            <pc:sldMk cId="1796706160" sldId="522"/>
            <ac:spMk id="113" creationId="{E27F9ABC-4847-46B6-ADAD-854F334C51DF}"/>
          </ac:spMkLst>
        </pc:spChg>
        <pc:spChg chg="mod">
          <ac:chgData name="Ragnhild Halvorsrud" userId="917ea340-fd63-490f-a7db-68428d24cf32" providerId="ADAL" clId="{9B6050A4-F178-4018-9F62-4FCCA28DA093}" dt="2021-03-25T13:12:42.546" v="38046" actId="790"/>
          <ac:spMkLst>
            <pc:docMk/>
            <pc:sldMk cId="1796706160" sldId="522"/>
            <ac:spMk id="114" creationId="{25C8E9AC-FC27-4E63-9CE9-123DA5C6CCF7}"/>
          </ac:spMkLst>
        </pc:spChg>
        <pc:spChg chg="mod">
          <ac:chgData name="Ragnhild Halvorsrud" userId="917ea340-fd63-490f-a7db-68428d24cf32" providerId="ADAL" clId="{9B6050A4-F178-4018-9F62-4FCCA28DA093}" dt="2021-03-25T13:12:42.549" v="38047" actId="790"/>
          <ac:spMkLst>
            <pc:docMk/>
            <pc:sldMk cId="1796706160" sldId="522"/>
            <ac:spMk id="125" creationId="{51D29242-56F3-43AE-9AE8-8319B4479BAB}"/>
          </ac:spMkLst>
        </pc:spChg>
        <pc:spChg chg="mod">
          <ac:chgData name="Ragnhild Halvorsrud" userId="917ea340-fd63-490f-a7db-68428d24cf32" providerId="ADAL" clId="{9B6050A4-F178-4018-9F62-4FCCA28DA093}" dt="2021-03-25T13:12:42.550" v="38048" actId="790"/>
          <ac:spMkLst>
            <pc:docMk/>
            <pc:sldMk cId="1796706160" sldId="522"/>
            <ac:spMk id="126" creationId="{BD42B0DE-3B11-4EAF-A54D-EE5252EC0F2D}"/>
          </ac:spMkLst>
        </pc:spChg>
        <pc:spChg chg="mod">
          <ac:chgData name="Ragnhild Halvorsrud" userId="917ea340-fd63-490f-a7db-68428d24cf32" providerId="ADAL" clId="{9B6050A4-F178-4018-9F62-4FCCA28DA093}" dt="2021-03-25T13:12:42.551" v="38049" actId="790"/>
          <ac:spMkLst>
            <pc:docMk/>
            <pc:sldMk cId="1796706160" sldId="522"/>
            <ac:spMk id="127" creationId="{50FAD153-DA25-4F49-ABC3-3D657D75F917}"/>
          </ac:spMkLst>
        </pc:spChg>
        <pc:spChg chg="mod">
          <ac:chgData name="Ragnhild Halvorsrud" userId="917ea340-fd63-490f-a7db-68428d24cf32" providerId="ADAL" clId="{9B6050A4-F178-4018-9F62-4FCCA28DA093}" dt="2021-03-25T13:12:42.551" v="38050" actId="790"/>
          <ac:spMkLst>
            <pc:docMk/>
            <pc:sldMk cId="1796706160" sldId="522"/>
            <ac:spMk id="128" creationId="{13B3CACC-1B07-42E7-911C-EC8D4C09E0A1}"/>
          </ac:spMkLst>
        </pc:spChg>
        <pc:spChg chg="mod">
          <ac:chgData name="Ragnhild Halvorsrud" userId="917ea340-fd63-490f-a7db-68428d24cf32" providerId="ADAL" clId="{9B6050A4-F178-4018-9F62-4FCCA28DA093}" dt="2021-03-25T13:12:42.552" v="38051" actId="790"/>
          <ac:spMkLst>
            <pc:docMk/>
            <pc:sldMk cId="1796706160" sldId="522"/>
            <ac:spMk id="129" creationId="{EF92DE6C-E5FC-4F65-BE01-F7C0B299D346}"/>
          </ac:spMkLst>
        </pc:spChg>
        <pc:spChg chg="mod">
          <ac:chgData name="Ragnhild Halvorsrud" userId="917ea340-fd63-490f-a7db-68428d24cf32" providerId="ADAL" clId="{9B6050A4-F178-4018-9F62-4FCCA28DA093}" dt="2021-03-25T13:12:42.553" v="38052" actId="790"/>
          <ac:spMkLst>
            <pc:docMk/>
            <pc:sldMk cId="1796706160" sldId="522"/>
            <ac:spMk id="130" creationId="{5AA3A69F-3DE7-424E-A601-240BC22457C3}"/>
          </ac:spMkLst>
        </pc:spChg>
        <pc:spChg chg="mod">
          <ac:chgData name="Ragnhild Halvorsrud" userId="917ea340-fd63-490f-a7db-68428d24cf32" providerId="ADAL" clId="{9B6050A4-F178-4018-9F62-4FCCA28DA093}" dt="2021-03-25T13:12:42.554" v="38053" actId="790"/>
          <ac:spMkLst>
            <pc:docMk/>
            <pc:sldMk cId="1796706160" sldId="522"/>
            <ac:spMk id="131" creationId="{C24C4978-B355-471E-B444-FA607F15145F}"/>
          </ac:spMkLst>
        </pc:spChg>
        <pc:spChg chg="mod">
          <ac:chgData name="Ragnhild Halvorsrud" userId="917ea340-fd63-490f-a7db-68428d24cf32" providerId="ADAL" clId="{9B6050A4-F178-4018-9F62-4FCCA28DA093}" dt="2021-03-25T13:12:42.555" v="38054" actId="790"/>
          <ac:spMkLst>
            <pc:docMk/>
            <pc:sldMk cId="1796706160" sldId="522"/>
            <ac:spMk id="133" creationId="{AE2B63DC-1B4C-4EAA-9A02-8311304EFC21}"/>
          </ac:spMkLst>
        </pc:spChg>
        <pc:spChg chg="mod">
          <ac:chgData name="Ragnhild Halvorsrud" userId="917ea340-fd63-490f-a7db-68428d24cf32" providerId="ADAL" clId="{9B6050A4-F178-4018-9F62-4FCCA28DA093}" dt="2021-03-25T13:12:42.556" v="38055" actId="790"/>
          <ac:spMkLst>
            <pc:docMk/>
            <pc:sldMk cId="1796706160" sldId="522"/>
            <ac:spMk id="134" creationId="{35D2F1BE-68ED-4715-8A1A-C43F654E9E98}"/>
          </ac:spMkLst>
        </pc:spChg>
        <pc:spChg chg="mod">
          <ac:chgData name="Ragnhild Halvorsrud" userId="917ea340-fd63-490f-a7db-68428d24cf32" providerId="ADAL" clId="{9B6050A4-F178-4018-9F62-4FCCA28DA093}" dt="2021-03-25T13:12:42.556" v="38056" actId="790"/>
          <ac:spMkLst>
            <pc:docMk/>
            <pc:sldMk cId="1796706160" sldId="522"/>
            <ac:spMk id="135" creationId="{383CE938-1E42-4575-9D1E-33556139D502}"/>
          </ac:spMkLst>
        </pc:spChg>
        <pc:spChg chg="mod">
          <ac:chgData name="Ragnhild Halvorsrud" userId="917ea340-fd63-490f-a7db-68428d24cf32" providerId="ADAL" clId="{9B6050A4-F178-4018-9F62-4FCCA28DA093}" dt="2021-03-25T13:12:42.557" v="38057" actId="790"/>
          <ac:spMkLst>
            <pc:docMk/>
            <pc:sldMk cId="1796706160" sldId="522"/>
            <ac:spMk id="136" creationId="{73F3252D-9010-45F6-AF8C-E5A354E13767}"/>
          </ac:spMkLst>
        </pc:spChg>
        <pc:spChg chg="mod">
          <ac:chgData name="Ragnhild Halvorsrud" userId="917ea340-fd63-490f-a7db-68428d24cf32" providerId="ADAL" clId="{9B6050A4-F178-4018-9F62-4FCCA28DA093}" dt="2021-03-25T13:12:42.558" v="38058" actId="790"/>
          <ac:spMkLst>
            <pc:docMk/>
            <pc:sldMk cId="1796706160" sldId="522"/>
            <ac:spMk id="137" creationId="{DCE22695-011B-4183-A680-C152752FEFED}"/>
          </ac:spMkLst>
        </pc:spChg>
        <pc:spChg chg="mod">
          <ac:chgData name="Ragnhild Halvorsrud" userId="917ea340-fd63-490f-a7db-68428d24cf32" providerId="ADAL" clId="{9B6050A4-F178-4018-9F62-4FCCA28DA093}" dt="2021-03-25T13:12:42.559" v="38059" actId="790"/>
          <ac:spMkLst>
            <pc:docMk/>
            <pc:sldMk cId="1796706160" sldId="522"/>
            <ac:spMk id="138" creationId="{E868BBF9-B954-43AD-8887-513316CA1A2E}"/>
          </ac:spMkLst>
        </pc:spChg>
        <pc:spChg chg="mod">
          <ac:chgData name="Ragnhild Halvorsrud" userId="917ea340-fd63-490f-a7db-68428d24cf32" providerId="ADAL" clId="{9B6050A4-F178-4018-9F62-4FCCA28DA093}" dt="2021-03-25T13:12:42.560" v="38060" actId="790"/>
          <ac:spMkLst>
            <pc:docMk/>
            <pc:sldMk cId="1796706160" sldId="522"/>
            <ac:spMk id="139" creationId="{5543C712-83A0-4F63-A349-6912CFCB972D}"/>
          </ac:spMkLst>
        </pc:spChg>
        <pc:spChg chg="mod">
          <ac:chgData name="Ragnhild Halvorsrud" userId="917ea340-fd63-490f-a7db-68428d24cf32" providerId="ADAL" clId="{9B6050A4-F178-4018-9F62-4FCCA28DA093}" dt="2021-03-25T13:12:42.561" v="38061" actId="790"/>
          <ac:spMkLst>
            <pc:docMk/>
            <pc:sldMk cId="1796706160" sldId="522"/>
            <ac:spMk id="141" creationId="{4E4C8710-B0B7-4D5F-8E7D-7C7A4D43724B}"/>
          </ac:spMkLst>
        </pc:spChg>
        <pc:spChg chg="mod">
          <ac:chgData name="Ragnhild Halvorsrud" userId="917ea340-fd63-490f-a7db-68428d24cf32" providerId="ADAL" clId="{9B6050A4-F178-4018-9F62-4FCCA28DA093}" dt="2021-03-25T13:12:42.561" v="38062" actId="790"/>
          <ac:spMkLst>
            <pc:docMk/>
            <pc:sldMk cId="1796706160" sldId="522"/>
            <ac:spMk id="142" creationId="{5119CA38-80FC-45BC-B393-A768CAB15247}"/>
          </ac:spMkLst>
        </pc:spChg>
        <pc:spChg chg="mod">
          <ac:chgData name="Ragnhild Halvorsrud" userId="917ea340-fd63-490f-a7db-68428d24cf32" providerId="ADAL" clId="{9B6050A4-F178-4018-9F62-4FCCA28DA093}" dt="2021-03-25T13:12:42.562" v="38063" actId="790"/>
          <ac:spMkLst>
            <pc:docMk/>
            <pc:sldMk cId="1796706160" sldId="522"/>
            <ac:spMk id="143" creationId="{8F6BD3B5-3AA9-4B35-B24D-27F89B831838}"/>
          </ac:spMkLst>
        </pc:spChg>
        <pc:spChg chg="mod">
          <ac:chgData name="Ragnhild Halvorsrud" userId="917ea340-fd63-490f-a7db-68428d24cf32" providerId="ADAL" clId="{9B6050A4-F178-4018-9F62-4FCCA28DA093}" dt="2021-03-25T13:12:42.563" v="38064" actId="790"/>
          <ac:spMkLst>
            <pc:docMk/>
            <pc:sldMk cId="1796706160" sldId="522"/>
            <ac:spMk id="144" creationId="{5BD7B8D2-36F9-4DB1-85BA-0376B4CFEA46}"/>
          </ac:spMkLst>
        </pc:spChg>
        <pc:spChg chg="mod">
          <ac:chgData name="Ragnhild Halvorsrud" userId="917ea340-fd63-490f-a7db-68428d24cf32" providerId="ADAL" clId="{9B6050A4-F178-4018-9F62-4FCCA28DA093}" dt="2021-03-25T13:12:42.563" v="38065" actId="790"/>
          <ac:spMkLst>
            <pc:docMk/>
            <pc:sldMk cId="1796706160" sldId="522"/>
            <ac:spMk id="145" creationId="{B95CC7D6-F4F8-484C-85FE-BED14C2F5B16}"/>
          </ac:spMkLst>
        </pc:spChg>
        <pc:spChg chg="mod">
          <ac:chgData name="Ragnhild Halvorsrud" userId="917ea340-fd63-490f-a7db-68428d24cf32" providerId="ADAL" clId="{9B6050A4-F178-4018-9F62-4FCCA28DA093}" dt="2021-03-25T13:12:42.564" v="38066" actId="790"/>
          <ac:spMkLst>
            <pc:docMk/>
            <pc:sldMk cId="1796706160" sldId="522"/>
            <ac:spMk id="146" creationId="{35DD7DEC-66D0-418D-BE44-162694B53D23}"/>
          </ac:spMkLst>
        </pc:spChg>
        <pc:spChg chg="mod">
          <ac:chgData name="Ragnhild Halvorsrud" userId="917ea340-fd63-490f-a7db-68428d24cf32" providerId="ADAL" clId="{9B6050A4-F178-4018-9F62-4FCCA28DA093}" dt="2021-03-25T13:12:42.565" v="38067" actId="790"/>
          <ac:spMkLst>
            <pc:docMk/>
            <pc:sldMk cId="1796706160" sldId="522"/>
            <ac:spMk id="147" creationId="{C01EC60D-9CA8-4869-805E-0233604926B7}"/>
          </ac:spMkLst>
        </pc:spChg>
        <pc:spChg chg="mod">
          <ac:chgData name="Ragnhild Halvorsrud" userId="917ea340-fd63-490f-a7db-68428d24cf32" providerId="ADAL" clId="{9B6050A4-F178-4018-9F62-4FCCA28DA093}" dt="2021-03-25T13:12:42.566" v="38068" actId="790"/>
          <ac:spMkLst>
            <pc:docMk/>
            <pc:sldMk cId="1796706160" sldId="522"/>
            <ac:spMk id="149" creationId="{E0176157-09BD-43DE-9976-0DED838FAEE6}"/>
          </ac:spMkLst>
        </pc:spChg>
        <pc:spChg chg="mod">
          <ac:chgData name="Ragnhild Halvorsrud" userId="917ea340-fd63-490f-a7db-68428d24cf32" providerId="ADAL" clId="{9B6050A4-F178-4018-9F62-4FCCA28DA093}" dt="2021-03-25T13:12:42.567" v="38069" actId="790"/>
          <ac:spMkLst>
            <pc:docMk/>
            <pc:sldMk cId="1796706160" sldId="522"/>
            <ac:spMk id="150" creationId="{11D765F7-B1C6-4A1D-8646-C62DAB65FABB}"/>
          </ac:spMkLst>
        </pc:spChg>
        <pc:spChg chg="mod">
          <ac:chgData name="Ragnhild Halvorsrud" userId="917ea340-fd63-490f-a7db-68428d24cf32" providerId="ADAL" clId="{9B6050A4-F178-4018-9F62-4FCCA28DA093}" dt="2021-03-25T13:12:42.568" v="38070" actId="790"/>
          <ac:spMkLst>
            <pc:docMk/>
            <pc:sldMk cId="1796706160" sldId="522"/>
            <ac:spMk id="151" creationId="{E202EEDC-5BAA-4EF6-B727-5FF3DDD5031C}"/>
          </ac:spMkLst>
        </pc:spChg>
        <pc:spChg chg="mod">
          <ac:chgData name="Ragnhild Halvorsrud" userId="917ea340-fd63-490f-a7db-68428d24cf32" providerId="ADAL" clId="{9B6050A4-F178-4018-9F62-4FCCA28DA093}" dt="2021-03-25T13:12:42.568" v="38071" actId="790"/>
          <ac:spMkLst>
            <pc:docMk/>
            <pc:sldMk cId="1796706160" sldId="522"/>
            <ac:spMk id="152" creationId="{79B22139-B39B-4F73-9CB6-0BF35388A493}"/>
          </ac:spMkLst>
        </pc:spChg>
        <pc:spChg chg="mod">
          <ac:chgData name="Ragnhild Halvorsrud" userId="917ea340-fd63-490f-a7db-68428d24cf32" providerId="ADAL" clId="{9B6050A4-F178-4018-9F62-4FCCA28DA093}" dt="2021-03-25T13:12:42.569" v="38072" actId="790"/>
          <ac:spMkLst>
            <pc:docMk/>
            <pc:sldMk cId="1796706160" sldId="522"/>
            <ac:spMk id="153" creationId="{C3F4FD3F-8C06-43F6-82C7-305B978EE1CA}"/>
          </ac:spMkLst>
        </pc:spChg>
        <pc:spChg chg="mod">
          <ac:chgData name="Ragnhild Halvorsrud" userId="917ea340-fd63-490f-a7db-68428d24cf32" providerId="ADAL" clId="{9B6050A4-F178-4018-9F62-4FCCA28DA093}" dt="2021-03-25T13:12:42.570" v="38073" actId="790"/>
          <ac:spMkLst>
            <pc:docMk/>
            <pc:sldMk cId="1796706160" sldId="522"/>
            <ac:spMk id="154" creationId="{94A805DD-F3E8-44EF-A9B4-D01882C3660D}"/>
          </ac:spMkLst>
        </pc:spChg>
        <pc:spChg chg="mod">
          <ac:chgData name="Ragnhild Halvorsrud" userId="917ea340-fd63-490f-a7db-68428d24cf32" providerId="ADAL" clId="{9B6050A4-F178-4018-9F62-4FCCA28DA093}" dt="2021-03-25T13:12:42.571" v="38074" actId="790"/>
          <ac:spMkLst>
            <pc:docMk/>
            <pc:sldMk cId="1796706160" sldId="522"/>
            <ac:spMk id="155" creationId="{E74C0278-92F6-4120-AB24-EE75A32702A1}"/>
          </ac:spMkLst>
        </pc:spChg>
        <pc:spChg chg="mod">
          <ac:chgData name="Ragnhild Halvorsrud" userId="917ea340-fd63-490f-a7db-68428d24cf32" providerId="ADAL" clId="{9B6050A4-F178-4018-9F62-4FCCA28DA093}" dt="2021-03-25T13:12:42.572" v="38075" actId="790"/>
          <ac:spMkLst>
            <pc:docMk/>
            <pc:sldMk cId="1796706160" sldId="522"/>
            <ac:spMk id="157" creationId="{3345C5CD-0B01-4A2F-9972-A32443F9A3F9}"/>
          </ac:spMkLst>
        </pc:spChg>
        <pc:spChg chg="mod">
          <ac:chgData name="Ragnhild Halvorsrud" userId="917ea340-fd63-490f-a7db-68428d24cf32" providerId="ADAL" clId="{9B6050A4-F178-4018-9F62-4FCCA28DA093}" dt="2021-03-25T13:12:42.573" v="38076" actId="790"/>
          <ac:spMkLst>
            <pc:docMk/>
            <pc:sldMk cId="1796706160" sldId="522"/>
            <ac:spMk id="158" creationId="{C7FC3DED-231D-4F27-A30C-823DFBFCC050}"/>
          </ac:spMkLst>
        </pc:spChg>
        <pc:spChg chg="mod">
          <ac:chgData name="Ragnhild Halvorsrud" userId="917ea340-fd63-490f-a7db-68428d24cf32" providerId="ADAL" clId="{9B6050A4-F178-4018-9F62-4FCCA28DA093}" dt="2021-03-25T13:12:42.573" v="38077" actId="790"/>
          <ac:spMkLst>
            <pc:docMk/>
            <pc:sldMk cId="1796706160" sldId="522"/>
            <ac:spMk id="159" creationId="{2C44079D-F3AE-48C9-9E37-2DAA6F0752F4}"/>
          </ac:spMkLst>
        </pc:spChg>
        <pc:spChg chg="mod">
          <ac:chgData name="Ragnhild Halvorsrud" userId="917ea340-fd63-490f-a7db-68428d24cf32" providerId="ADAL" clId="{9B6050A4-F178-4018-9F62-4FCCA28DA093}" dt="2021-03-25T13:12:42.574" v="38078" actId="790"/>
          <ac:spMkLst>
            <pc:docMk/>
            <pc:sldMk cId="1796706160" sldId="522"/>
            <ac:spMk id="160" creationId="{CBE546E3-71A2-4ACA-ADF3-D5A45DE5F0F1}"/>
          </ac:spMkLst>
        </pc:spChg>
        <pc:spChg chg="mod">
          <ac:chgData name="Ragnhild Halvorsrud" userId="917ea340-fd63-490f-a7db-68428d24cf32" providerId="ADAL" clId="{9B6050A4-F178-4018-9F62-4FCCA28DA093}" dt="2021-03-25T13:12:42.575" v="38079" actId="790"/>
          <ac:spMkLst>
            <pc:docMk/>
            <pc:sldMk cId="1796706160" sldId="522"/>
            <ac:spMk id="161" creationId="{C008BDC4-BF69-4106-9B61-344E8BC4C4C7}"/>
          </ac:spMkLst>
        </pc:spChg>
        <pc:spChg chg="mod">
          <ac:chgData name="Ragnhild Halvorsrud" userId="917ea340-fd63-490f-a7db-68428d24cf32" providerId="ADAL" clId="{9B6050A4-F178-4018-9F62-4FCCA28DA093}" dt="2021-03-25T13:12:42.576" v="38080" actId="790"/>
          <ac:spMkLst>
            <pc:docMk/>
            <pc:sldMk cId="1796706160" sldId="522"/>
            <ac:spMk id="162" creationId="{5A6476E4-96C1-4494-9B71-1B0C24E6E03E}"/>
          </ac:spMkLst>
        </pc:spChg>
        <pc:spChg chg="mod">
          <ac:chgData name="Ragnhild Halvorsrud" userId="917ea340-fd63-490f-a7db-68428d24cf32" providerId="ADAL" clId="{9B6050A4-F178-4018-9F62-4FCCA28DA093}" dt="2021-03-25T13:12:42.577" v="38081" actId="790"/>
          <ac:spMkLst>
            <pc:docMk/>
            <pc:sldMk cId="1796706160" sldId="522"/>
            <ac:spMk id="163" creationId="{8D14011C-196D-4208-99CB-6E1DC25584D8}"/>
          </ac:spMkLst>
        </pc:spChg>
        <pc:spChg chg="mod">
          <ac:chgData name="Ragnhild Halvorsrud" userId="917ea340-fd63-490f-a7db-68428d24cf32" providerId="ADAL" clId="{9B6050A4-F178-4018-9F62-4FCCA28DA093}" dt="2021-03-25T13:12:42.578" v="38082" actId="790"/>
          <ac:spMkLst>
            <pc:docMk/>
            <pc:sldMk cId="1796706160" sldId="522"/>
            <ac:spMk id="164" creationId="{CFC4D03A-6759-4B58-B521-3BEF8543A7C4}"/>
          </ac:spMkLst>
        </pc:spChg>
        <pc:spChg chg="mod">
          <ac:chgData name="Ragnhild Halvorsrud" userId="917ea340-fd63-490f-a7db-68428d24cf32" providerId="ADAL" clId="{9B6050A4-F178-4018-9F62-4FCCA28DA093}" dt="2021-03-25T13:12:42.578" v="38083" actId="790"/>
          <ac:spMkLst>
            <pc:docMk/>
            <pc:sldMk cId="1796706160" sldId="522"/>
            <ac:spMk id="165" creationId="{D56F1522-0153-4028-BD4D-E2320B663139}"/>
          </ac:spMkLst>
        </pc:spChg>
        <pc:spChg chg="mod">
          <ac:chgData name="Ragnhild Halvorsrud" userId="917ea340-fd63-490f-a7db-68428d24cf32" providerId="ADAL" clId="{9B6050A4-F178-4018-9F62-4FCCA28DA093}" dt="2021-03-25T13:12:42.579" v="38084" actId="790"/>
          <ac:spMkLst>
            <pc:docMk/>
            <pc:sldMk cId="1796706160" sldId="522"/>
            <ac:spMk id="166" creationId="{51155D5C-E3CD-4DCE-B5B0-AB6371BEAF43}"/>
          </ac:spMkLst>
        </pc:spChg>
        <pc:spChg chg="mod">
          <ac:chgData name="Ragnhild Halvorsrud" userId="917ea340-fd63-490f-a7db-68428d24cf32" providerId="ADAL" clId="{9B6050A4-F178-4018-9F62-4FCCA28DA093}" dt="2021-03-25T13:12:42.580" v="38085" actId="790"/>
          <ac:spMkLst>
            <pc:docMk/>
            <pc:sldMk cId="1796706160" sldId="522"/>
            <ac:spMk id="167" creationId="{5015D89A-86BF-42D4-9127-935238A8C5E9}"/>
          </ac:spMkLst>
        </pc:spChg>
        <pc:spChg chg="mod">
          <ac:chgData name="Ragnhild Halvorsrud" userId="917ea340-fd63-490f-a7db-68428d24cf32" providerId="ADAL" clId="{9B6050A4-F178-4018-9F62-4FCCA28DA093}" dt="2021-03-25T13:12:42.581" v="38086" actId="790"/>
          <ac:spMkLst>
            <pc:docMk/>
            <pc:sldMk cId="1796706160" sldId="522"/>
            <ac:spMk id="168" creationId="{2227D740-5287-46CE-849C-BA2986DE7ED7}"/>
          </ac:spMkLst>
        </pc:spChg>
        <pc:spChg chg="mod">
          <ac:chgData name="Ragnhild Halvorsrud" userId="917ea340-fd63-490f-a7db-68428d24cf32" providerId="ADAL" clId="{9B6050A4-F178-4018-9F62-4FCCA28DA093}" dt="2021-03-25T13:12:42.583" v="38087" actId="790"/>
          <ac:spMkLst>
            <pc:docMk/>
            <pc:sldMk cId="1796706160" sldId="522"/>
            <ac:spMk id="179" creationId="{62E90625-8621-4FCD-A954-01A07C77C98D}"/>
          </ac:spMkLst>
        </pc:spChg>
        <pc:spChg chg="mod">
          <ac:chgData name="Ragnhild Halvorsrud" userId="917ea340-fd63-490f-a7db-68428d24cf32" providerId="ADAL" clId="{9B6050A4-F178-4018-9F62-4FCCA28DA093}" dt="2021-03-25T13:12:42.584" v="38088" actId="790"/>
          <ac:spMkLst>
            <pc:docMk/>
            <pc:sldMk cId="1796706160" sldId="522"/>
            <ac:spMk id="180" creationId="{249B5410-7D71-43F4-B1E5-D20FFB999F93}"/>
          </ac:spMkLst>
        </pc:spChg>
        <pc:spChg chg="mod">
          <ac:chgData name="Ragnhild Halvorsrud" userId="917ea340-fd63-490f-a7db-68428d24cf32" providerId="ADAL" clId="{9B6050A4-F178-4018-9F62-4FCCA28DA093}" dt="2021-03-25T13:12:42.585" v="38089" actId="790"/>
          <ac:spMkLst>
            <pc:docMk/>
            <pc:sldMk cId="1796706160" sldId="522"/>
            <ac:spMk id="181" creationId="{86E3986C-423E-4496-A814-79A4CD371A35}"/>
          </ac:spMkLst>
        </pc:spChg>
        <pc:spChg chg="mod">
          <ac:chgData name="Ragnhild Halvorsrud" userId="917ea340-fd63-490f-a7db-68428d24cf32" providerId="ADAL" clId="{9B6050A4-F178-4018-9F62-4FCCA28DA093}" dt="2021-03-25T13:12:42.586" v="38090" actId="790"/>
          <ac:spMkLst>
            <pc:docMk/>
            <pc:sldMk cId="1796706160" sldId="522"/>
            <ac:spMk id="183" creationId="{30EA4F96-9556-4896-809D-5B2F78C0F196}"/>
          </ac:spMkLst>
        </pc:spChg>
        <pc:spChg chg="mod">
          <ac:chgData name="Ragnhild Halvorsrud" userId="917ea340-fd63-490f-a7db-68428d24cf32" providerId="ADAL" clId="{9B6050A4-F178-4018-9F62-4FCCA28DA093}" dt="2021-03-25T13:12:42.586" v="38091" actId="790"/>
          <ac:spMkLst>
            <pc:docMk/>
            <pc:sldMk cId="1796706160" sldId="522"/>
            <ac:spMk id="184" creationId="{021554DB-A31B-4DBD-A57F-A6BCB6FD432A}"/>
          </ac:spMkLst>
        </pc:spChg>
        <pc:spChg chg="mod">
          <ac:chgData name="Ragnhild Halvorsrud" userId="917ea340-fd63-490f-a7db-68428d24cf32" providerId="ADAL" clId="{9B6050A4-F178-4018-9F62-4FCCA28DA093}" dt="2021-03-25T13:12:42.586" v="38092" actId="790"/>
          <ac:spMkLst>
            <pc:docMk/>
            <pc:sldMk cId="1796706160" sldId="522"/>
            <ac:spMk id="185" creationId="{6502E27E-FD57-4334-93C7-060DAFBD25CB}"/>
          </ac:spMkLst>
        </pc:spChg>
        <pc:spChg chg="mod">
          <ac:chgData name="Ragnhild Halvorsrud" userId="917ea340-fd63-490f-a7db-68428d24cf32" providerId="ADAL" clId="{9B6050A4-F178-4018-9F62-4FCCA28DA093}" dt="2021-03-25T13:12:42.587" v="38093" actId="790"/>
          <ac:spMkLst>
            <pc:docMk/>
            <pc:sldMk cId="1796706160" sldId="522"/>
            <ac:spMk id="187" creationId="{41BB7829-5704-49BF-BDCE-33406E9F1704}"/>
          </ac:spMkLst>
        </pc:spChg>
        <pc:spChg chg="mod">
          <ac:chgData name="Ragnhild Halvorsrud" userId="917ea340-fd63-490f-a7db-68428d24cf32" providerId="ADAL" clId="{9B6050A4-F178-4018-9F62-4FCCA28DA093}" dt="2021-03-25T13:12:42.588" v="38094" actId="790"/>
          <ac:spMkLst>
            <pc:docMk/>
            <pc:sldMk cId="1796706160" sldId="522"/>
            <ac:spMk id="188" creationId="{38E390B4-932E-4CE2-B3DF-80A1E5FD89AE}"/>
          </ac:spMkLst>
        </pc:spChg>
        <pc:spChg chg="mod">
          <ac:chgData name="Ragnhild Halvorsrud" userId="917ea340-fd63-490f-a7db-68428d24cf32" providerId="ADAL" clId="{9B6050A4-F178-4018-9F62-4FCCA28DA093}" dt="2021-03-25T13:12:42.589" v="38095" actId="790"/>
          <ac:spMkLst>
            <pc:docMk/>
            <pc:sldMk cId="1796706160" sldId="522"/>
            <ac:spMk id="191" creationId="{DAB4D17D-48A8-4EE1-A776-288D8F617863}"/>
          </ac:spMkLst>
        </pc:spChg>
        <pc:spChg chg="mod">
          <ac:chgData name="Ragnhild Halvorsrud" userId="917ea340-fd63-490f-a7db-68428d24cf32" providerId="ADAL" clId="{9B6050A4-F178-4018-9F62-4FCCA28DA093}" dt="2021-03-25T13:12:42.590" v="38096" actId="790"/>
          <ac:spMkLst>
            <pc:docMk/>
            <pc:sldMk cId="1796706160" sldId="522"/>
            <ac:spMk id="192" creationId="{85094AE3-2358-4242-BB92-9087C595D93C}"/>
          </ac:spMkLst>
        </pc:spChg>
        <pc:spChg chg="mod">
          <ac:chgData name="Ragnhild Halvorsrud" userId="917ea340-fd63-490f-a7db-68428d24cf32" providerId="ADAL" clId="{9B6050A4-F178-4018-9F62-4FCCA28DA093}" dt="2021-03-25T13:12:42.591" v="38097" actId="790"/>
          <ac:spMkLst>
            <pc:docMk/>
            <pc:sldMk cId="1796706160" sldId="522"/>
            <ac:spMk id="193" creationId="{81C7A87B-554F-4C5C-975F-01956E658112}"/>
          </ac:spMkLst>
        </pc:spChg>
        <pc:spChg chg="mod">
          <ac:chgData name="Ragnhild Halvorsrud" userId="917ea340-fd63-490f-a7db-68428d24cf32" providerId="ADAL" clId="{9B6050A4-F178-4018-9F62-4FCCA28DA093}" dt="2021-03-25T13:12:42.592" v="38098" actId="790"/>
          <ac:spMkLst>
            <pc:docMk/>
            <pc:sldMk cId="1796706160" sldId="522"/>
            <ac:spMk id="194" creationId="{2B0BF3C5-9AC4-4D8E-B199-03E7597918E5}"/>
          </ac:spMkLst>
        </pc:spChg>
        <pc:spChg chg="mod">
          <ac:chgData name="Ragnhild Halvorsrud" userId="917ea340-fd63-490f-a7db-68428d24cf32" providerId="ADAL" clId="{9B6050A4-F178-4018-9F62-4FCCA28DA093}" dt="2021-03-25T13:12:42.593" v="38099" actId="790"/>
          <ac:spMkLst>
            <pc:docMk/>
            <pc:sldMk cId="1796706160" sldId="522"/>
            <ac:spMk id="195" creationId="{9D5F010F-26E6-4D28-AB86-AD97480C405F}"/>
          </ac:spMkLst>
        </pc:spChg>
        <pc:spChg chg="mod">
          <ac:chgData name="Ragnhild Halvorsrud" userId="917ea340-fd63-490f-a7db-68428d24cf32" providerId="ADAL" clId="{9B6050A4-F178-4018-9F62-4FCCA28DA093}" dt="2021-03-25T13:12:42.594" v="38100" actId="790"/>
          <ac:spMkLst>
            <pc:docMk/>
            <pc:sldMk cId="1796706160" sldId="522"/>
            <ac:spMk id="197" creationId="{77739512-F5F8-4B1D-B727-D199EBD4B706}"/>
          </ac:spMkLst>
        </pc:spChg>
        <pc:spChg chg="mod">
          <ac:chgData name="Ragnhild Halvorsrud" userId="917ea340-fd63-490f-a7db-68428d24cf32" providerId="ADAL" clId="{9B6050A4-F178-4018-9F62-4FCCA28DA093}" dt="2021-03-25T13:12:42.595" v="38101" actId="790"/>
          <ac:spMkLst>
            <pc:docMk/>
            <pc:sldMk cId="1796706160" sldId="522"/>
            <ac:spMk id="199" creationId="{5B82D45C-9B8D-461E-8ED3-B2029AAC7E5E}"/>
          </ac:spMkLst>
        </pc:spChg>
        <pc:spChg chg="mod">
          <ac:chgData name="Ragnhild Halvorsrud" userId="917ea340-fd63-490f-a7db-68428d24cf32" providerId="ADAL" clId="{9B6050A4-F178-4018-9F62-4FCCA28DA093}" dt="2021-03-25T13:12:42.595" v="38102" actId="790"/>
          <ac:spMkLst>
            <pc:docMk/>
            <pc:sldMk cId="1796706160" sldId="522"/>
            <ac:spMk id="200" creationId="{D124D30E-213B-4CB6-9EF3-3FF50DD3BF19}"/>
          </ac:spMkLst>
        </pc:spChg>
        <pc:spChg chg="mod">
          <ac:chgData name="Ragnhild Halvorsrud" userId="917ea340-fd63-490f-a7db-68428d24cf32" providerId="ADAL" clId="{9B6050A4-F178-4018-9F62-4FCCA28DA093}" dt="2021-03-25T13:12:42.596" v="38103" actId="790"/>
          <ac:spMkLst>
            <pc:docMk/>
            <pc:sldMk cId="1796706160" sldId="522"/>
            <ac:spMk id="201" creationId="{A1D27D72-5A01-4843-9AE0-65CA07F84F5A}"/>
          </ac:spMkLst>
        </pc:spChg>
        <pc:spChg chg="mod">
          <ac:chgData name="Ragnhild Halvorsrud" userId="917ea340-fd63-490f-a7db-68428d24cf32" providerId="ADAL" clId="{9B6050A4-F178-4018-9F62-4FCCA28DA093}" dt="2021-03-25T13:12:42.597" v="38104" actId="790"/>
          <ac:spMkLst>
            <pc:docMk/>
            <pc:sldMk cId="1796706160" sldId="522"/>
            <ac:spMk id="202" creationId="{A6F3541C-CEE8-4708-9C4F-BFB130F90976}"/>
          </ac:spMkLst>
        </pc:spChg>
        <pc:spChg chg="mod">
          <ac:chgData name="Ragnhild Halvorsrud" userId="917ea340-fd63-490f-a7db-68428d24cf32" providerId="ADAL" clId="{9B6050A4-F178-4018-9F62-4FCCA28DA093}" dt="2021-03-25T13:12:42.598" v="38105" actId="790"/>
          <ac:spMkLst>
            <pc:docMk/>
            <pc:sldMk cId="1796706160" sldId="522"/>
            <ac:spMk id="203" creationId="{E015286A-C8A7-409C-B5A7-09D356A6A144}"/>
          </ac:spMkLst>
        </pc:spChg>
        <pc:spChg chg="mod">
          <ac:chgData name="Ragnhild Halvorsrud" userId="917ea340-fd63-490f-a7db-68428d24cf32" providerId="ADAL" clId="{9B6050A4-F178-4018-9F62-4FCCA28DA093}" dt="2021-03-25T13:12:42.599" v="38106" actId="790"/>
          <ac:spMkLst>
            <pc:docMk/>
            <pc:sldMk cId="1796706160" sldId="522"/>
            <ac:spMk id="205" creationId="{3F2E8038-699E-4964-939F-6FABA7484445}"/>
          </ac:spMkLst>
        </pc:spChg>
        <pc:spChg chg="mod">
          <ac:chgData name="Ragnhild Halvorsrud" userId="917ea340-fd63-490f-a7db-68428d24cf32" providerId="ADAL" clId="{9B6050A4-F178-4018-9F62-4FCCA28DA093}" dt="2021-03-25T13:12:42.599" v="38107" actId="790"/>
          <ac:spMkLst>
            <pc:docMk/>
            <pc:sldMk cId="1796706160" sldId="522"/>
            <ac:spMk id="206" creationId="{EE4670B8-34D6-4E98-9DAD-C1D8778D8A96}"/>
          </ac:spMkLst>
        </pc:spChg>
        <pc:spChg chg="mod">
          <ac:chgData name="Ragnhild Halvorsrud" userId="917ea340-fd63-490f-a7db-68428d24cf32" providerId="ADAL" clId="{9B6050A4-F178-4018-9F62-4FCCA28DA093}" dt="2021-03-25T13:12:42.600" v="38108" actId="790"/>
          <ac:spMkLst>
            <pc:docMk/>
            <pc:sldMk cId="1796706160" sldId="522"/>
            <ac:spMk id="207" creationId="{0D645823-20DF-434A-A148-9900FD7F01B1}"/>
          </ac:spMkLst>
        </pc:spChg>
        <pc:spChg chg="mod">
          <ac:chgData name="Ragnhild Halvorsrud" userId="917ea340-fd63-490f-a7db-68428d24cf32" providerId="ADAL" clId="{9B6050A4-F178-4018-9F62-4FCCA28DA093}" dt="2021-03-25T13:12:42.601" v="38109" actId="790"/>
          <ac:spMkLst>
            <pc:docMk/>
            <pc:sldMk cId="1796706160" sldId="522"/>
            <ac:spMk id="208" creationId="{71707D11-4B34-4BAF-8BE7-ECB952E42A1E}"/>
          </ac:spMkLst>
        </pc:spChg>
        <pc:spChg chg="mod">
          <ac:chgData name="Ragnhild Halvorsrud" userId="917ea340-fd63-490f-a7db-68428d24cf32" providerId="ADAL" clId="{9B6050A4-F178-4018-9F62-4FCCA28DA093}" dt="2021-03-25T13:12:42.601" v="38110" actId="790"/>
          <ac:spMkLst>
            <pc:docMk/>
            <pc:sldMk cId="1796706160" sldId="522"/>
            <ac:spMk id="209" creationId="{C0D6F308-5024-473E-A963-A05AB5B6FD31}"/>
          </ac:spMkLst>
        </pc:spChg>
        <pc:spChg chg="mod">
          <ac:chgData name="Ragnhild Halvorsrud" userId="917ea340-fd63-490f-a7db-68428d24cf32" providerId="ADAL" clId="{9B6050A4-F178-4018-9F62-4FCCA28DA093}" dt="2021-03-25T13:12:42.602" v="38111" actId="790"/>
          <ac:spMkLst>
            <pc:docMk/>
            <pc:sldMk cId="1796706160" sldId="522"/>
            <ac:spMk id="210" creationId="{466D12F7-E36F-4BE8-84BD-78C1E34089CD}"/>
          </ac:spMkLst>
        </pc:spChg>
        <pc:spChg chg="mod">
          <ac:chgData name="Ragnhild Halvorsrud" userId="917ea340-fd63-490f-a7db-68428d24cf32" providerId="ADAL" clId="{9B6050A4-F178-4018-9F62-4FCCA28DA093}" dt="2021-03-25T13:12:42.603" v="38112" actId="790"/>
          <ac:spMkLst>
            <pc:docMk/>
            <pc:sldMk cId="1796706160" sldId="522"/>
            <ac:spMk id="211" creationId="{B822BFFD-83DE-4F4D-9442-708FEEFD2C20}"/>
          </ac:spMkLst>
        </pc:spChg>
        <pc:spChg chg="mod">
          <ac:chgData name="Ragnhild Halvorsrud" userId="917ea340-fd63-490f-a7db-68428d24cf32" providerId="ADAL" clId="{9B6050A4-F178-4018-9F62-4FCCA28DA093}" dt="2021-03-25T13:12:42.604" v="38113" actId="790"/>
          <ac:spMkLst>
            <pc:docMk/>
            <pc:sldMk cId="1796706160" sldId="522"/>
            <ac:spMk id="212" creationId="{2AE198DB-B6A8-4ACE-8C8E-B4EFF9251AA8}"/>
          </ac:spMkLst>
        </pc:spChg>
        <pc:spChg chg="mod">
          <ac:chgData name="Ragnhild Halvorsrud" userId="917ea340-fd63-490f-a7db-68428d24cf32" providerId="ADAL" clId="{9B6050A4-F178-4018-9F62-4FCCA28DA093}" dt="2021-03-25T13:12:42.605" v="38114" actId="790"/>
          <ac:spMkLst>
            <pc:docMk/>
            <pc:sldMk cId="1796706160" sldId="522"/>
            <ac:spMk id="213" creationId="{8A52DFBA-570D-4F8E-B541-129728BAC6A2}"/>
          </ac:spMkLst>
        </pc:spChg>
        <pc:spChg chg="mod">
          <ac:chgData name="Ragnhild Halvorsrud" userId="917ea340-fd63-490f-a7db-68428d24cf32" providerId="ADAL" clId="{9B6050A4-F178-4018-9F62-4FCCA28DA093}" dt="2021-03-25T13:12:42.607" v="38115" actId="790"/>
          <ac:spMkLst>
            <pc:docMk/>
            <pc:sldMk cId="1796706160" sldId="522"/>
            <ac:spMk id="221" creationId="{AC35EB88-B7A7-4A65-8A8E-93C685F7F803}"/>
          </ac:spMkLst>
        </pc:spChg>
        <pc:spChg chg="mod">
          <ac:chgData name="Ragnhild Halvorsrud" userId="917ea340-fd63-490f-a7db-68428d24cf32" providerId="ADAL" clId="{9B6050A4-F178-4018-9F62-4FCCA28DA093}" dt="2021-03-25T13:12:42.608" v="38116" actId="790"/>
          <ac:spMkLst>
            <pc:docMk/>
            <pc:sldMk cId="1796706160" sldId="522"/>
            <ac:spMk id="223" creationId="{E388BAA5-0B36-458F-A81E-FFA3037C6806}"/>
          </ac:spMkLst>
        </pc:spChg>
        <pc:spChg chg="mod">
          <ac:chgData name="Ragnhild Halvorsrud" userId="917ea340-fd63-490f-a7db-68428d24cf32" providerId="ADAL" clId="{9B6050A4-F178-4018-9F62-4FCCA28DA093}" dt="2021-03-25T13:12:42.609" v="38117" actId="790"/>
          <ac:spMkLst>
            <pc:docMk/>
            <pc:sldMk cId="1796706160" sldId="522"/>
            <ac:spMk id="226" creationId="{B43B55B0-D10F-40F6-9081-00BA7114B3AB}"/>
          </ac:spMkLst>
        </pc:spChg>
        <pc:spChg chg="mod">
          <ac:chgData name="Ragnhild Halvorsrud" userId="917ea340-fd63-490f-a7db-68428d24cf32" providerId="ADAL" clId="{9B6050A4-F178-4018-9F62-4FCCA28DA093}" dt="2021-03-25T13:12:42.610" v="38118" actId="790"/>
          <ac:spMkLst>
            <pc:docMk/>
            <pc:sldMk cId="1796706160" sldId="522"/>
            <ac:spMk id="227" creationId="{D97F7DDE-2E14-45AF-89C9-71766DF65A06}"/>
          </ac:spMkLst>
        </pc:spChg>
        <pc:spChg chg="mod">
          <ac:chgData name="Ragnhild Halvorsrud" userId="917ea340-fd63-490f-a7db-68428d24cf32" providerId="ADAL" clId="{9B6050A4-F178-4018-9F62-4FCCA28DA093}" dt="2021-03-25T13:12:42.611" v="38119" actId="790"/>
          <ac:spMkLst>
            <pc:docMk/>
            <pc:sldMk cId="1796706160" sldId="522"/>
            <ac:spMk id="230" creationId="{CE46B8F9-7C6B-4A58-9067-6CE217FD725B}"/>
          </ac:spMkLst>
        </pc:spChg>
        <pc:spChg chg="mod">
          <ac:chgData name="Ragnhild Halvorsrud" userId="917ea340-fd63-490f-a7db-68428d24cf32" providerId="ADAL" clId="{9B6050A4-F178-4018-9F62-4FCCA28DA093}" dt="2021-03-25T13:12:42.612" v="38120" actId="790"/>
          <ac:spMkLst>
            <pc:docMk/>
            <pc:sldMk cId="1796706160" sldId="522"/>
            <ac:spMk id="231" creationId="{DBADCF28-B69B-44A3-A774-70066840F2E0}"/>
          </ac:spMkLst>
        </pc:spChg>
        <pc:spChg chg="mod">
          <ac:chgData name="Ragnhild Halvorsrud" userId="917ea340-fd63-490f-a7db-68428d24cf32" providerId="ADAL" clId="{9B6050A4-F178-4018-9F62-4FCCA28DA093}" dt="2021-03-25T13:12:42.613" v="38121" actId="790"/>
          <ac:spMkLst>
            <pc:docMk/>
            <pc:sldMk cId="1796706160" sldId="522"/>
            <ac:spMk id="233" creationId="{27E54863-7A8C-41B4-8F22-E26FCBEA32AE}"/>
          </ac:spMkLst>
        </pc:spChg>
        <pc:spChg chg="mod">
          <ac:chgData name="Ragnhild Halvorsrud" userId="917ea340-fd63-490f-a7db-68428d24cf32" providerId="ADAL" clId="{9B6050A4-F178-4018-9F62-4FCCA28DA093}" dt="2021-03-25T13:12:42.614" v="38122" actId="790"/>
          <ac:spMkLst>
            <pc:docMk/>
            <pc:sldMk cId="1796706160" sldId="522"/>
            <ac:spMk id="236" creationId="{5673C265-8AA6-4E73-A5DD-0E12EE171678}"/>
          </ac:spMkLst>
        </pc:spChg>
        <pc:spChg chg="mod">
          <ac:chgData name="Ragnhild Halvorsrud" userId="917ea340-fd63-490f-a7db-68428d24cf32" providerId="ADAL" clId="{9B6050A4-F178-4018-9F62-4FCCA28DA093}" dt="2021-03-25T13:12:42.615" v="38123" actId="790"/>
          <ac:spMkLst>
            <pc:docMk/>
            <pc:sldMk cId="1796706160" sldId="522"/>
            <ac:spMk id="237" creationId="{CE09B525-9E8D-48D6-84EE-A2D655F8DAAC}"/>
          </ac:spMkLst>
        </pc:spChg>
        <pc:spChg chg="mod">
          <ac:chgData name="Ragnhild Halvorsrud" userId="917ea340-fd63-490f-a7db-68428d24cf32" providerId="ADAL" clId="{9B6050A4-F178-4018-9F62-4FCCA28DA093}" dt="2021-03-25T13:12:42.616" v="38124" actId="790"/>
          <ac:spMkLst>
            <pc:docMk/>
            <pc:sldMk cId="1796706160" sldId="522"/>
            <ac:spMk id="238" creationId="{97B61FE9-251E-4395-8DA8-C0B9F1822C36}"/>
          </ac:spMkLst>
        </pc:spChg>
        <pc:spChg chg="mod">
          <ac:chgData name="Ragnhild Halvorsrud" userId="917ea340-fd63-490f-a7db-68428d24cf32" providerId="ADAL" clId="{9B6050A4-F178-4018-9F62-4FCCA28DA093}" dt="2021-03-25T13:12:42.616" v="38125" actId="790"/>
          <ac:spMkLst>
            <pc:docMk/>
            <pc:sldMk cId="1796706160" sldId="522"/>
            <ac:spMk id="239" creationId="{94C8BA20-1BC0-477C-9E6C-D9195BE96506}"/>
          </ac:spMkLst>
        </pc:spChg>
        <pc:spChg chg="mod">
          <ac:chgData name="Ragnhild Halvorsrud" userId="917ea340-fd63-490f-a7db-68428d24cf32" providerId="ADAL" clId="{9B6050A4-F178-4018-9F62-4FCCA28DA093}" dt="2021-03-25T13:12:42.618" v="38126" actId="790"/>
          <ac:spMkLst>
            <pc:docMk/>
            <pc:sldMk cId="1796706160" sldId="522"/>
            <ac:spMk id="244" creationId="{D81A569C-8F16-4F7B-9798-81D5076E3ADB}"/>
          </ac:spMkLst>
        </pc:spChg>
        <pc:spChg chg="mod">
          <ac:chgData name="Ragnhild Halvorsrud" userId="917ea340-fd63-490f-a7db-68428d24cf32" providerId="ADAL" clId="{9B6050A4-F178-4018-9F62-4FCCA28DA093}" dt="2021-03-25T13:12:42.619" v="38127" actId="790"/>
          <ac:spMkLst>
            <pc:docMk/>
            <pc:sldMk cId="1796706160" sldId="522"/>
            <ac:spMk id="246" creationId="{55E4007E-CB64-4EE0-8B72-76724BD66FCB}"/>
          </ac:spMkLst>
        </pc:spChg>
        <pc:spChg chg="mod">
          <ac:chgData name="Ragnhild Halvorsrud" userId="917ea340-fd63-490f-a7db-68428d24cf32" providerId="ADAL" clId="{9B6050A4-F178-4018-9F62-4FCCA28DA093}" dt="2021-03-25T13:12:42.620" v="38128" actId="790"/>
          <ac:spMkLst>
            <pc:docMk/>
            <pc:sldMk cId="1796706160" sldId="522"/>
            <ac:spMk id="249" creationId="{37FB65F1-57C2-4176-BB65-C0AD0FE24A73}"/>
          </ac:spMkLst>
        </pc:spChg>
        <pc:spChg chg="mod">
          <ac:chgData name="Ragnhild Halvorsrud" userId="917ea340-fd63-490f-a7db-68428d24cf32" providerId="ADAL" clId="{9B6050A4-F178-4018-9F62-4FCCA28DA093}" dt="2021-03-25T13:12:42.621" v="38129" actId="790"/>
          <ac:spMkLst>
            <pc:docMk/>
            <pc:sldMk cId="1796706160" sldId="522"/>
            <ac:spMk id="250" creationId="{23292AC1-BCED-4EE8-ABE4-AA0C7BC50AC4}"/>
          </ac:spMkLst>
        </pc:spChg>
        <pc:spChg chg="mod">
          <ac:chgData name="Ragnhild Halvorsrud" userId="917ea340-fd63-490f-a7db-68428d24cf32" providerId="ADAL" clId="{9B6050A4-F178-4018-9F62-4FCCA28DA093}" dt="2021-03-25T13:12:42.622" v="38130" actId="790"/>
          <ac:spMkLst>
            <pc:docMk/>
            <pc:sldMk cId="1796706160" sldId="522"/>
            <ac:spMk id="251" creationId="{96A9202B-B5C4-4240-9EE3-B485B102293E}"/>
          </ac:spMkLst>
        </pc:spChg>
        <pc:spChg chg="mod">
          <ac:chgData name="Ragnhild Halvorsrud" userId="917ea340-fd63-490f-a7db-68428d24cf32" providerId="ADAL" clId="{9B6050A4-F178-4018-9F62-4FCCA28DA093}" dt="2021-03-25T13:12:42.623" v="38131" actId="790"/>
          <ac:spMkLst>
            <pc:docMk/>
            <pc:sldMk cId="1796706160" sldId="522"/>
            <ac:spMk id="253" creationId="{19982E45-4763-45EB-A5C5-EFE8E6259451}"/>
          </ac:spMkLst>
        </pc:spChg>
        <pc:spChg chg="mod">
          <ac:chgData name="Ragnhild Halvorsrud" userId="917ea340-fd63-490f-a7db-68428d24cf32" providerId="ADAL" clId="{9B6050A4-F178-4018-9F62-4FCCA28DA093}" dt="2021-03-25T13:12:42.624" v="38132" actId="790"/>
          <ac:spMkLst>
            <pc:docMk/>
            <pc:sldMk cId="1796706160" sldId="522"/>
            <ac:spMk id="254" creationId="{2FCD401B-8C84-4DE1-A2AE-456EC139D24A}"/>
          </ac:spMkLst>
        </pc:spChg>
        <pc:spChg chg="mod">
          <ac:chgData name="Ragnhild Halvorsrud" userId="917ea340-fd63-490f-a7db-68428d24cf32" providerId="ADAL" clId="{9B6050A4-F178-4018-9F62-4FCCA28DA093}" dt="2021-03-25T13:12:42.625" v="38133" actId="790"/>
          <ac:spMkLst>
            <pc:docMk/>
            <pc:sldMk cId="1796706160" sldId="522"/>
            <ac:spMk id="255" creationId="{867614DE-DDD1-4444-8FCE-08F03048A321}"/>
          </ac:spMkLst>
        </pc:spChg>
        <pc:spChg chg="mod">
          <ac:chgData name="Ragnhild Halvorsrud" userId="917ea340-fd63-490f-a7db-68428d24cf32" providerId="ADAL" clId="{9B6050A4-F178-4018-9F62-4FCCA28DA093}" dt="2021-03-25T13:12:42.626" v="38134" actId="790"/>
          <ac:spMkLst>
            <pc:docMk/>
            <pc:sldMk cId="1796706160" sldId="522"/>
            <ac:spMk id="259" creationId="{733769AE-F37B-481C-BB9D-26AF7F7A2C22}"/>
          </ac:spMkLst>
        </pc:spChg>
        <pc:spChg chg="mod">
          <ac:chgData name="Ragnhild Halvorsrud" userId="917ea340-fd63-490f-a7db-68428d24cf32" providerId="ADAL" clId="{9B6050A4-F178-4018-9F62-4FCCA28DA093}" dt="2021-03-25T13:12:42.627" v="38135" actId="790"/>
          <ac:spMkLst>
            <pc:docMk/>
            <pc:sldMk cId="1796706160" sldId="522"/>
            <ac:spMk id="260" creationId="{211C474C-B281-409B-B195-76730D4B8D0E}"/>
          </ac:spMkLst>
        </pc:spChg>
        <pc:spChg chg="mod">
          <ac:chgData name="Ragnhild Halvorsrud" userId="917ea340-fd63-490f-a7db-68428d24cf32" providerId="ADAL" clId="{9B6050A4-F178-4018-9F62-4FCCA28DA093}" dt="2021-03-25T13:12:42.628" v="38136" actId="790"/>
          <ac:spMkLst>
            <pc:docMk/>
            <pc:sldMk cId="1796706160" sldId="522"/>
            <ac:spMk id="264" creationId="{149A4990-CCF0-4CC3-AD70-857C347DD849}"/>
          </ac:spMkLst>
        </pc:spChg>
        <pc:spChg chg="mod">
          <ac:chgData name="Ragnhild Halvorsrud" userId="917ea340-fd63-490f-a7db-68428d24cf32" providerId="ADAL" clId="{9B6050A4-F178-4018-9F62-4FCCA28DA093}" dt="2021-03-25T13:12:42.629" v="38137" actId="790"/>
          <ac:spMkLst>
            <pc:docMk/>
            <pc:sldMk cId="1796706160" sldId="522"/>
            <ac:spMk id="267" creationId="{FB23B50B-3E78-4F62-BB15-38E143A8C9E8}"/>
          </ac:spMkLst>
        </pc:spChg>
        <pc:spChg chg="mod">
          <ac:chgData name="Ragnhild Halvorsrud" userId="917ea340-fd63-490f-a7db-68428d24cf32" providerId="ADAL" clId="{9B6050A4-F178-4018-9F62-4FCCA28DA093}" dt="2021-03-25T13:12:42.630" v="38138" actId="790"/>
          <ac:spMkLst>
            <pc:docMk/>
            <pc:sldMk cId="1796706160" sldId="522"/>
            <ac:spMk id="269" creationId="{A6B471C5-653E-48C1-BB81-0869B1A0DCD1}"/>
          </ac:spMkLst>
        </pc:spChg>
        <pc:spChg chg="mod">
          <ac:chgData name="Ragnhild Halvorsrud" userId="917ea340-fd63-490f-a7db-68428d24cf32" providerId="ADAL" clId="{9B6050A4-F178-4018-9F62-4FCCA28DA093}" dt="2021-03-25T13:12:42.631" v="38139" actId="790"/>
          <ac:spMkLst>
            <pc:docMk/>
            <pc:sldMk cId="1796706160" sldId="522"/>
            <ac:spMk id="270" creationId="{07689D87-F465-40B6-806C-D8187DDACFFF}"/>
          </ac:spMkLst>
        </pc:spChg>
        <pc:spChg chg="mod">
          <ac:chgData name="Ragnhild Halvorsrud" userId="917ea340-fd63-490f-a7db-68428d24cf32" providerId="ADAL" clId="{9B6050A4-F178-4018-9F62-4FCCA28DA093}" dt="2021-03-25T13:12:42.632" v="38140" actId="790"/>
          <ac:spMkLst>
            <pc:docMk/>
            <pc:sldMk cId="1796706160" sldId="522"/>
            <ac:spMk id="271" creationId="{0DA77A01-2864-4897-B449-03BBB039E2FD}"/>
          </ac:spMkLst>
        </pc:spChg>
        <pc:spChg chg="mod">
          <ac:chgData name="Ragnhild Halvorsrud" userId="917ea340-fd63-490f-a7db-68428d24cf32" providerId="ADAL" clId="{9B6050A4-F178-4018-9F62-4FCCA28DA093}" dt="2021-03-25T13:12:42.633" v="38141" actId="790"/>
          <ac:spMkLst>
            <pc:docMk/>
            <pc:sldMk cId="1796706160" sldId="522"/>
            <ac:spMk id="274" creationId="{BAFB401C-DBFA-4BA6-9C31-EA7B10DBD4A7}"/>
          </ac:spMkLst>
        </pc:spChg>
        <pc:spChg chg="mod">
          <ac:chgData name="Ragnhild Halvorsrud" userId="917ea340-fd63-490f-a7db-68428d24cf32" providerId="ADAL" clId="{9B6050A4-F178-4018-9F62-4FCCA28DA093}" dt="2021-03-25T13:12:42.634" v="38142" actId="790"/>
          <ac:spMkLst>
            <pc:docMk/>
            <pc:sldMk cId="1796706160" sldId="522"/>
            <ac:spMk id="276" creationId="{77E623F5-4C8D-4A49-BD85-DA65257759AC}"/>
          </ac:spMkLst>
        </pc:spChg>
        <pc:spChg chg="mod">
          <ac:chgData name="Ragnhild Halvorsrud" userId="917ea340-fd63-490f-a7db-68428d24cf32" providerId="ADAL" clId="{9B6050A4-F178-4018-9F62-4FCCA28DA093}" dt="2021-03-25T13:12:42.635" v="38143" actId="790"/>
          <ac:spMkLst>
            <pc:docMk/>
            <pc:sldMk cId="1796706160" sldId="522"/>
            <ac:spMk id="278" creationId="{A749D1DB-84EB-4228-B29A-056BC3D1EB53}"/>
          </ac:spMkLst>
        </pc:spChg>
        <pc:spChg chg="mod">
          <ac:chgData name="Ragnhild Halvorsrud" userId="917ea340-fd63-490f-a7db-68428d24cf32" providerId="ADAL" clId="{9B6050A4-F178-4018-9F62-4FCCA28DA093}" dt="2021-03-25T13:12:42.636" v="38144" actId="790"/>
          <ac:spMkLst>
            <pc:docMk/>
            <pc:sldMk cId="1796706160" sldId="522"/>
            <ac:spMk id="279" creationId="{0E4D0815-F903-476E-8516-4DFC5B54752C}"/>
          </ac:spMkLst>
        </pc:spChg>
        <pc:spChg chg="mod">
          <ac:chgData name="Ragnhild Halvorsrud" userId="917ea340-fd63-490f-a7db-68428d24cf32" providerId="ADAL" clId="{9B6050A4-F178-4018-9F62-4FCCA28DA093}" dt="2021-03-25T13:12:42.637" v="38145" actId="790"/>
          <ac:spMkLst>
            <pc:docMk/>
            <pc:sldMk cId="1796706160" sldId="522"/>
            <ac:spMk id="280" creationId="{6FCFEFC6-ECEB-467E-B8A8-69A5A59A8248}"/>
          </ac:spMkLst>
        </pc:spChg>
        <pc:spChg chg="mod">
          <ac:chgData name="Ragnhild Halvorsrud" userId="917ea340-fd63-490f-a7db-68428d24cf32" providerId="ADAL" clId="{9B6050A4-F178-4018-9F62-4FCCA28DA093}" dt="2021-03-25T13:12:42.638" v="38146" actId="790"/>
          <ac:spMkLst>
            <pc:docMk/>
            <pc:sldMk cId="1796706160" sldId="522"/>
            <ac:spMk id="282" creationId="{EC577213-DF52-4519-9BCC-82997433F919}"/>
          </ac:spMkLst>
        </pc:spChg>
        <pc:spChg chg="mod">
          <ac:chgData name="Ragnhild Halvorsrud" userId="917ea340-fd63-490f-a7db-68428d24cf32" providerId="ADAL" clId="{9B6050A4-F178-4018-9F62-4FCCA28DA093}" dt="2021-03-25T13:12:42.640" v="38147" actId="790"/>
          <ac:spMkLst>
            <pc:docMk/>
            <pc:sldMk cId="1796706160" sldId="522"/>
            <ac:spMk id="286" creationId="{F96B6C2F-DC6C-49A2-B803-0C664FED25D0}"/>
          </ac:spMkLst>
        </pc:spChg>
        <pc:spChg chg="mod">
          <ac:chgData name="Ragnhild Halvorsrud" userId="917ea340-fd63-490f-a7db-68428d24cf32" providerId="ADAL" clId="{9B6050A4-F178-4018-9F62-4FCCA28DA093}" dt="2021-03-25T13:12:42.642" v="38148" actId="790"/>
          <ac:spMkLst>
            <pc:docMk/>
            <pc:sldMk cId="1796706160" sldId="522"/>
            <ac:spMk id="287" creationId="{F2CBA80C-15BC-4C4D-B269-F66D4C771067}"/>
          </ac:spMkLst>
        </pc:spChg>
        <pc:spChg chg="mod">
          <ac:chgData name="Ragnhild Halvorsrud" userId="917ea340-fd63-490f-a7db-68428d24cf32" providerId="ADAL" clId="{9B6050A4-F178-4018-9F62-4FCCA28DA093}" dt="2021-03-25T13:12:42.646" v="38149" actId="790"/>
          <ac:spMkLst>
            <pc:docMk/>
            <pc:sldMk cId="1796706160" sldId="522"/>
            <ac:spMk id="299" creationId="{2EB66A4B-4939-432E-A4D6-3DBB0F7F8C95}"/>
          </ac:spMkLst>
        </pc:spChg>
        <pc:spChg chg="mod">
          <ac:chgData name="Ragnhild Halvorsrud" userId="917ea340-fd63-490f-a7db-68428d24cf32" providerId="ADAL" clId="{9B6050A4-F178-4018-9F62-4FCCA28DA093}" dt="2021-03-25T13:12:42.647" v="38150" actId="790"/>
          <ac:spMkLst>
            <pc:docMk/>
            <pc:sldMk cId="1796706160" sldId="522"/>
            <ac:spMk id="300" creationId="{3E8E359A-757E-4982-A76F-CA4D90797652}"/>
          </ac:spMkLst>
        </pc:spChg>
        <pc:spChg chg="mod">
          <ac:chgData name="Ragnhild Halvorsrud" userId="917ea340-fd63-490f-a7db-68428d24cf32" providerId="ADAL" clId="{9B6050A4-F178-4018-9F62-4FCCA28DA093}" dt="2021-03-25T13:12:42.649" v="38151" actId="790"/>
          <ac:spMkLst>
            <pc:docMk/>
            <pc:sldMk cId="1796706160" sldId="522"/>
            <ac:spMk id="301" creationId="{373F61BD-C419-40D4-9D9F-32A782C41727}"/>
          </ac:spMkLst>
        </pc:spChg>
        <pc:spChg chg="mod">
          <ac:chgData name="Ragnhild Halvorsrud" userId="917ea340-fd63-490f-a7db-68428d24cf32" providerId="ADAL" clId="{9B6050A4-F178-4018-9F62-4FCCA28DA093}" dt="2021-03-25T13:12:42.650" v="38152" actId="790"/>
          <ac:spMkLst>
            <pc:docMk/>
            <pc:sldMk cId="1796706160" sldId="522"/>
            <ac:spMk id="302" creationId="{E08E9368-DB9B-4B1C-8D39-981451A6BB18}"/>
          </ac:spMkLst>
        </pc:spChg>
        <pc:spChg chg="mod">
          <ac:chgData name="Ragnhild Halvorsrud" userId="917ea340-fd63-490f-a7db-68428d24cf32" providerId="ADAL" clId="{9B6050A4-F178-4018-9F62-4FCCA28DA093}" dt="2021-03-25T13:12:42.652" v="38153" actId="790"/>
          <ac:spMkLst>
            <pc:docMk/>
            <pc:sldMk cId="1796706160" sldId="522"/>
            <ac:spMk id="303" creationId="{747FBF5C-095A-45FE-8854-D429DEF68794}"/>
          </ac:spMkLst>
        </pc:spChg>
        <pc:spChg chg="add mod">
          <ac:chgData name="Ragnhild Halvorsrud" userId="917ea340-fd63-490f-a7db-68428d24cf32" providerId="ADAL" clId="{9B6050A4-F178-4018-9F62-4FCCA28DA093}" dt="2021-03-26T14:19:04.939" v="39827" actId="207"/>
          <ac:spMkLst>
            <pc:docMk/>
            <pc:sldMk cId="1796706160" sldId="522"/>
            <ac:spMk id="304" creationId="{2FD50C6A-B612-4A84-97B0-8559407A6AEA}"/>
          </ac:spMkLst>
        </pc:spChg>
        <pc:spChg chg="mod">
          <ac:chgData name="Ragnhild Halvorsrud" userId="917ea340-fd63-490f-a7db-68428d24cf32" providerId="ADAL" clId="{9B6050A4-F178-4018-9F62-4FCCA28DA093}" dt="2021-03-25T13:12:42.653" v="38154" actId="790"/>
          <ac:spMkLst>
            <pc:docMk/>
            <pc:sldMk cId="1796706160" sldId="522"/>
            <ac:spMk id="305" creationId="{0DBF0D01-D33F-4C68-91B2-C55C2397487D}"/>
          </ac:spMkLst>
        </pc:spChg>
        <pc:spChg chg="mod">
          <ac:chgData name="Ragnhild Halvorsrud" userId="917ea340-fd63-490f-a7db-68428d24cf32" providerId="ADAL" clId="{9B6050A4-F178-4018-9F62-4FCCA28DA093}" dt="2021-03-25T13:12:42.656" v="38155" actId="790"/>
          <ac:spMkLst>
            <pc:docMk/>
            <pc:sldMk cId="1796706160" sldId="522"/>
            <ac:spMk id="308" creationId="{9F7577AC-69E9-4408-99C3-C85FD5501648}"/>
          </ac:spMkLst>
        </pc:spChg>
        <pc:spChg chg="add mod">
          <ac:chgData name="Ragnhild Halvorsrud" userId="917ea340-fd63-490f-a7db-68428d24cf32" providerId="ADAL" clId="{9B6050A4-F178-4018-9F62-4FCCA28DA093}" dt="2021-03-18T12:36:47.416" v="19415"/>
          <ac:spMkLst>
            <pc:docMk/>
            <pc:sldMk cId="1796706160" sldId="522"/>
            <ac:spMk id="310" creationId="{E501F82E-2F3D-480C-9CDA-4E23AB792861}"/>
          </ac:spMkLst>
        </pc:spChg>
        <pc:spChg chg="add mod">
          <ac:chgData name="Ragnhild Halvorsrud" userId="917ea340-fd63-490f-a7db-68428d24cf32" providerId="ADAL" clId="{9B6050A4-F178-4018-9F62-4FCCA28DA093}" dt="2021-03-26T14:19:04.939" v="39827" actId="207"/>
          <ac:spMkLst>
            <pc:docMk/>
            <pc:sldMk cId="1796706160" sldId="522"/>
            <ac:spMk id="312" creationId="{CBA04089-660F-48DB-A9DA-103CD50424D1}"/>
          </ac:spMkLst>
        </pc:spChg>
        <pc:spChg chg="mod">
          <ac:chgData name="Ragnhild Halvorsrud" userId="917ea340-fd63-490f-a7db-68428d24cf32" providerId="ADAL" clId="{9B6050A4-F178-4018-9F62-4FCCA28DA093}" dt="2021-03-25T13:12:42.657" v="38156" actId="790"/>
          <ac:spMkLst>
            <pc:docMk/>
            <pc:sldMk cId="1796706160" sldId="522"/>
            <ac:spMk id="313" creationId="{426AB4B2-A908-41D8-AA22-63EF3139CEE0}"/>
          </ac:spMkLst>
        </pc:spChg>
        <pc:spChg chg="mod">
          <ac:chgData name="Ragnhild Halvorsrud" userId="917ea340-fd63-490f-a7db-68428d24cf32" providerId="ADAL" clId="{9B6050A4-F178-4018-9F62-4FCCA28DA093}" dt="2021-03-25T13:12:42.658" v="38157" actId="790"/>
          <ac:spMkLst>
            <pc:docMk/>
            <pc:sldMk cId="1796706160" sldId="522"/>
            <ac:spMk id="314" creationId="{F621B33F-B7F9-4AF7-B1DE-B5A9FBF7725B}"/>
          </ac:spMkLst>
        </pc:spChg>
        <pc:spChg chg="add mod">
          <ac:chgData name="Ragnhild Halvorsrud" userId="917ea340-fd63-490f-a7db-68428d24cf32" providerId="ADAL" clId="{9B6050A4-F178-4018-9F62-4FCCA28DA093}" dt="2021-03-26T14:19:04.939" v="39827" actId="207"/>
          <ac:spMkLst>
            <pc:docMk/>
            <pc:sldMk cId="1796706160" sldId="522"/>
            <ac:spMk id="316" creationId="{01CD7F00-19ED-41FE-854A-58904506D9CA}"/>
          </ac:spMkLst>
        </pc:spChg>
        <pc:spChg chg="add mod">
          <ac:chgData name="Ragnhild Halvorsrud" userId="917ea340-fd63-490f-a7db-68428d24cf32" providerId="ADAL" clId="{9B6050A4-F178-4018-9F62-4FCCA28DA093}" dt="2021-03-26T14:19:04.939" v="39827" actId="207"/>
          <ac:spMkLst>
            <pc:docMk/>
            <pc:sldMk cId="1796706160" sldId="522"/>
            <ac:spMk id="317" creationId="{50B9AA24-AE42-492C-BE01-216416CFDD8D}"/>
          </ac:spMkLst>
        </pc:spChg>
        <pc:spChg chg="add mod">
          <ac:chgData name="Ragnhild Halvorsrud" userId="917ea340-fd63-490f-a7db-68428d24cf32" providerId="ADAL" clId="{9B6050A4-F178-4018-9F62-4FCCA28DA093}" dt="2021-03-26T14:19:04.939" v="39827" actId="207"/>
          <ac:spMkLst>
            <pc:docMk/>
            <pc:sldMk cId="1796706160" sldId="522"/>
            <ac:spMk id="318" creationId="{25F7C903-6933-4811-9CC5-EF6D11782231}"/>
          </ac:spMkLst>
        </pc:spChg>
        <pc:spChg chg="add mod">
          <ac:chgData name="Ragnhild Halvorsrud" userId="917ea340-fd63-490f-a7db-68428d24cf32" providerId="ADAL" clId="{9B6050A4-F178-4018-9F62-4FCCA28DA093}" dt="2021-03-25T14:23:09.705" v="38932"/>
          <ac:spMkLst>
            <pc:docMk/>
            <pc:sldMk cId="1796706160" sldId="522"/>
            <ac:spMk id="319" creationId="{241B3C4B-9053-4D22-8D2F-959CE7D6726D}"/>
          </ac:spMkLst>
        </pc:spChg>
        <pc:spChg chg="add mod">
          <ac:chgData name="Ragnhild Halvorsrud" userId="917ea340-fd63-490f-a7db-68428d24cf32" providerId="ADAL" clId="{9B6050A4-F178-4018-9F62-4FCCA28DA093}" dt="2021-03-25T14:23:09.705" v="38932"/>
          <ac:spMkLst>
            <pc:docMk/>
            <pc:sldMk cId="1796706160" sldId="522"/>
            <ac:spMk id="320" creationId="{DEB6C8A6-FD2B-4BEA-AB39-5E7668DC0817}"/>
          </ac:spMkLst>
        </pc:spChg>
        <pc:spChg chg="mod">
          <ac:chgData name="Ragnhild Halvorsrud" userId="917ea340-fd63-490f-a7db-68428d24cf32" providerId="ADAL" clId="{9B6050A4-F178-4018-9F62-4FCCA28DA093}" dt="2021-03-25T13:12:42.659" v="38158" actId="790"/>
          <ac:spMkLst>
            <pc:docMk/>
            <pc:sldMk cId="1796706160" sldId="522"/>
            <ac:spMk id="324" creationId="{47415B12-0750-459D-BE0E-062084D40829}"/>
          </ac:spMkLst>
        </pc:spChg>
        <pc:grpChg chg="del">
          <ac:chgData name="Ragnhild Halvorsrud" userId="917ea340-fd63-490f-a7db-68428d24cf32" providerId="ADAL" clId="{9B6050A4-F178-4018-9F62-4FCCA28DA093}" dt="2021-03-25T14:19:45.749" v="38891" actId="478"/>
          <ac:grpSpMkLst>
            <pc:docMk/>
            <pc:sldMk cId="1796706160" sldId="522"/>
            <ac:grpSpMk id="315" creationId="{DA7AA28E-EBA7-4E2C-BFB2-B4ACFC52404C}"/>
          </ac:grpSpMkLst>
        </pc:grpChg>
        <pc:picChg chg="add mod">
          <ac:chgData name="Ragnhild Halvorsrud" userId="917ea340-fd63-490f-a7db-68428d24cf32" providerId="ADAL" clId="{9B6050A4-F178-4018-9F62-4FCCA28DA093}" dt="2021-03-25T14:21:44.023" v="38899" actId="1076"/>
          <ac:picMkLst>
            <pc:docMk/>
            <pc:sldMk cId="1796706160" sldId="522"/>
            <ac:picMk id="306" creationId="{3F5DA95E-4BAD-4487-983A-D3B444177A06}"/>
          </ac:picMkLst>
        </pc:picChg>
        <pc:cxnChg chg="mod">
          <ac:chgData name="Ragnhild Halvorsrud" userId="917ea340-fd63-490f-a7db-68428d24cf32" providerId="ADAL" clId="{9B6050A4-F178-4018-9F62-4FCCA28DA093}" dt="2021-03-25T14:19:45.749" v="38891" actId="478"/>
          <ac:cxnSpMkLst>
            <pc:docMk/>
            <pc:sldMk cId="1796706160" sldId="522"/>
            <ac:cxnSpMk id="5" creationId="{BF297F20-3FA6-4BA0-9191-3821B4BA3CF5}"/>
          </ac:cxnSpMkLst>
        </pc:cxnChg>
        <pc:cxnChg chg="mod">
          <ac:chgData name="Ragnhild Halvorsrud" userId="917ea340-fd63-490f-a7db-68428d24cf32" providerId="ADAL" clId="{9B6050A4-F178-4018-9F62-4FCCA28DA093}" dt="2021-03-25T14:19:45.749" v="38891" actId="478"/>
          <ac:cxnSpMkLst>
            <pc:docMk/>
            <pc:sldMk cId="1796706160" sldId="522"/>
            <ac:cxnSpMk id="14" creationId="{FD4865EE-E968-4420-B5F7-E8AB332B39FB}"/>
          </ac:cxnSpMkLst>
        </pc:cxnChg>
        <pc:cxnChg chg="mod">
          <ac:chgData name="Ragnhild Halvorsrud" userId="917ea340-fd63-490f-a7db-68428d24cf32" providerId="ADAL" clId="{9B6050A4-F178-4018-9F62-4FCCA28DA093}" dt="2021-03-25T14:19:45.749" v="38891" actId="478"/>
          <ac:cxnSpMkLst>
            <pc:docMk/>
            <pc:sldMk cId="1796706160" sldId="522"/>
            <ac:cxnSpMk id="23" creationId="{328CB6ED-3E65-4292-A537-3BEDD379011E}"/>
          </ac:cxnSpMkLst>
        </pc:cxnChg>
        <pc:cxnChg chg="mod">
          <ac:chgData name="Ragnhild Halvorsrud" userId="917ea340-fd63-490f-a7db-68428d24cf32" providerId="ADAL" clId="{9B6050A4-F178-4018-9F62-4FCCA28DA093}" dt="2021-03-25T14:19:45.749" v="38891" actId="478"/>
          <ac:cxnSpMkLst>
            <pc:docMk/>
            <pc:sldMk cId="1796706160" sldId="522"/>
            <ac:cxnSpMk id="32" creationId="{4B2D6B59-BF80-4920-B181-1A26736C43B7}"/>
          </ac:cxnSpMkLst>
        </pc:cxnChg>
        <pc:cxnChg chg="mod">
          <ac:chgData name="Ragnhild Halvorsrud" userId="917ea340-fd63-490f-a7db-68428d24cf32" providerId="ADAL" clId="{9B6050A4-F178-4018-9F62-4FCCA28DA093}" dt="2021-03-25T14:19:45.749" v="38891" actId="478"/>
          <ac:cxnSpMkLst>
            <pc:docMk/>
            <pc:sldMk cId="1796706160" sldId="522"/>
            <ac:cxnSpMk id="41" creationId="{0D829C62-5945-479C-9D47-3AB5465B9A8D}"/>
          </ac:cxnSpMkLst>
        </pc:cxnChg>
        <pc:cxnChg chg="mod">
          <ac:chgData name="Ragnhild Halvorsrud" userId="917ea340-fd63-490f-a7db-68428d24cf32" providerId="ADAL" clId="{9B6050A4-F178-4018-9F62-4FCCA28DA093}" dt="2021-03-25T14:19:45.749" v="38891" actId="478"/>
          <ac:cxnSpMkLst>
            <pc:docMk/>
            <pc:sldMk cId="1796706160" sldId="522"/>
            <ac:cxnSpMk id="50" creationId="{42FE404D-3A2F-43A9-A797-83DE7CA780F4}"/>
          </ac:cxnSpMkLst>
        </pc:cxnChg>
        <pc:cxnChg chg="mod">
          <ac:chgData name="Ragnhild Halvorsrud" userId="917ea340-fd63-490f-a7db-68428d24cf32" providerId="ADAL" clId="{9B6050A4-F178-4018-9F62-4FCCA28DA093}" dt="2021-03-25T14:19:45.749" v="38891" actId="478"/>
          <ac:cxnSpMkLst>
            <pc:docMk/>
            <pc:sldMk cId="1796706160" sldId="522"/>
            <ac:cxnSpMk id="65" creationId="{A32523F6-633E-4D3D-B1EC-28BFB9D92D66}"/>
          </ac:cxnSpMkLst>
        </pc:cxnChg>
        <pc:cxnChg chg="mod">
          <ac:chgData name="Ragnhild Halvorsrud" userId="917ea340-fd63-490f-a7db-68428d24cf32" providerId="ADAL" clId="{9B6050A4-F178-4018-9F62-4FCCA28DA093}" dt="2021-03-25T14:19:45.749" v="38891" actId="478"/>
          <ac:cxnSpMkLst>
            <pc:docMk/>
            <pc:sldMk cId="1796706160" sldId="522"/>
            <ac:cxnSpMk id="66" creationId="{FE235409-C8F2-4D82-8053-17784B1682C9}"/>
          </ac:cxnSpMkLst>
        </pc:cxnChg>
        <pc:cxnChg chg="mod">
          <ac:chgData name="Ragnhild Halvorsrud" userId="917ea340-fd63-490f-a7db-68428d24cf32" providerId="ADAL" clId="{9B6050A4-F178-4018-9F62-4FCCA28DA093}" dt="2021-03-25T14:19:45.749" v="38891" actId="478"/>
          <ac:cxnSpMkLst>
            <pc:docMk/>
            <pc:sldMk cId="1796706160" sldId="522"/>
            <ac:cxnSpMk id="67" creationId="{48EA1606-CD20-41ED-85D7-3E610F8D7E20}"/>
          </ac:cxnSpMkLst>
        </pc:cxnChg>
        <pc:cxnChg chg="mod">
          <ac:chgData name="Ragnhild Halvorsrud" userId="917ea340-fd63-490f-a7db-68428d24cf32" providerId="ADAL" clId="{9B6050A4-F178-4018-9F62-4FCCA28DA093}" dt="2021-03-25T14:19:45.749" v="38891" actId="478"/>
          <ac:cxnSpMkLst>
            <pc:docMk/>
            <pc:sldMk cId="1796706160" sldId="522"/>
            <ac:cxnSpMk id="68" creationId="{85C879F5-037A-439C-872E-59A4C9F46FA1}"/>
          </ac:cxnSpMkLst>
        </pc:cxnChg>
        <pc:cxnChg chg="mod">
          <ac:chgData name="Ragnhild Halvorsrud" userId="917ea340-fd63-490f-a7db-68428d24cf32" providerId="ADAL" clId="{9B6050A4-F178-4018-9F62-4FCCA28DA093}" dt="2021-03-25T14:19:45.749" v="38891" actId="478"/>
          <ac:cxnSpMkLst>
            <pc:docMk/>
            <pc:sldMk cId="1796706160" sldId="522"/>
            <ac:cxnSpMk id="69" creationId="{A3DDCE53-0961-4439-B7DC-8863D426EA06}"/>
          </ac:cxnSpMkLst>
        </pc:cxnChg>
        <pc:cxnChg chg="mod">
          <ac:chgData name="Ragnhild Halvorsrud" userId="917ea340-fd63-490f-a7db-68428d24cf32" providerId="ADAL" clId="{9B6050A4-F178-4018-9F62-4FCCA28DA093}" dt="2021-03-25T14:19:45.749" v="38891" actId="478"/>
          <ac:cxnSpMkLst>
            <pc:docMk/>
            <pc:sldMk cId="1796706160" sldId="522"/>
            <ac:cxnSpMk id="70" creationId="{6999A65C-A5AB-477F-8DD8-0C2B5ADF0675}"/>
          </ac:cxnSpMkLst>
        </pc:cxnChg>
        <pc:cxnChg chg="mod">
          <ac:chgData name="Ragnhild Halvorsrud" userId="917ea340-fd63-490f-a7db-68428d24cf32" providerId="ADAL" clId="{9B6050A4-F178-4018-9F62-4FCCA28DA093}" dt="2021-03-25T14:19:45.749" v="38891" actId="478"/>
          <ac:cxnSpMkLst>
            <pc:docMk/>
            <pc:sldMk cId="1796706160" sldId="522"/>
            <ac:cxnSpMk id="71" creationId="{0121D46C-82A6-4ECC-9411-E41FECE19911}"/>
          </ac:cxnSpMkLst>
        </pc:cxnChg>
        <pc:cxnChg chg="mod">
          <ac:chgData name="Ragnhild Halvorsrud" userId="917ea340-fd63-490f-a7db-68428d24cf32" providerId="ADAL" clId="{9B6050A4-F178-4018-9F62-4FCCA28DA093}" dt="2021-03-25T14:19:45.749" v="38891" actId="478"/>
          <ac:cxnSpMkLst>
            <pc:docMk/>
            <pc:sldMk cId="1796706160" sldId="522"/>
            <ac:cxnSpMk id="72" creationId="{8400B641-9332-486A-A572-C9303467D585}"/>
          </ac:cxnSpMkLst>
        </pc:cxnChg>
        <pc:cxnChg chg="mod">
          <ac:chgData name="Ragnhild Halvorsrud" userId="917ea340-fd63-490f-a7db-68428d24cf32" providerId="ADAL" clId="{9B6050A4-F178-4018-9F62-4FCCA28DA093}" dt="2021-03-25T14:19:45.749" v="38891" actId="478"/>
          <ac:cxnSpMkLst>
            <pc:docMk/>
            <pc:sldMk cId="1796706160" sldId="522"/>
            <ac:cxnSpMk id="73" creationId="{67477189-C449-4B67-8F56-49EECEE24A74}"/>
          </ac:cxnSpMkLst>
        </pc:cxnChg>
        <pc:cxnChg chg="mod">
          <ac:chgData name="Ragnhild Halvorsrud" userId="917ea340-fd63-490f-a7db-68428d24cf32" providerId="ADAL" clId="{9B6050A4-F178-4018-9F62-4FCCA28DA093}" dt="2021-03-25T14:19:45.749" v="38891" actId="478"/>
          <ac:cxnSpMkLst>
            <pc:docMk/>
            <pc:sldMk cId="1796706160" sldId="522"/>
            <ac:cxnSpMk id="74" creationId="{89FF4413-99E6-46D5-9751-27C6466C8F1B}"/>
          </ac:cxnSpMkLst>
        </pc:cxnChg>
        <pc:cxnChg chg="mod">
          <ac:chgData name="Ragnhild Halvorsrud" userId="917ea340-fd63-490f-a7db-68428d24cf32" providerId="ADAL" clId="{9B6050A4-F178-4018-9F62-4FCCA28DA093}" dt="2021-03-25T14:19:45.749" v="38891" actId="478"/>
          <ac:cxnSpMkLst>
            <pc:docMk/>
            <pc:sldMk cId="1796706160" sldId="522"/>
            <ac:cxnSpMk id="75" creationId="{41C7FA3C-E180-4406-9098-58A281F9FE70}"/>
          </ac:cxnSpMkLst>
        </pc:cxnChg>
        <pc:cxnChg chg="mod">
          <ac:chgData name="Ragnhild Halvorsrud" userId="917ea340-fd63-490f-a7db-68428d24cf32" providerId="ADAL" clId="{9B6050A4-F178-4018-9F62-4FCCA28DA093}" dt="2021-03-25T14:19:45.749" v="38891" actId="478"/>
          <ac:cxnSpMkLst>
            <pc:docMk/>
            <pc:sldMk cId="1796706160" sldId="522"/>
            <ac:cxnSpMk id="82" creationId="{C8434A13-377D-4619-B914-8B6370CFFF5B}"/>
          </ac:cxnSpMkLst>
        </pc:cxnChg>
        <pc:cxnChg chg="mod">
          <ac:chgData name="Ragnhild Halvorsrud" userId="917ea340-fd63-490f-a7db-68428d24cf32" providerId="ADAL" clId="{9B6050A4-F178-4018-9F62-4FCCA28DA093}" dt="2021-03-25T14:19:45.749" v="38891" actId="478"/>
          <ac:cxnSpMkLst>
            <pc:docMk/>
            <pc:sldMk cId="1796706160" sldId="522"/>
            <ac:cxnSpMk id="89" creationId="{74B300FC-3422-4577-AB78-9A9D11F59375}"/>
          </ac:cxnSpMkLst>
        </pc:cxnChg>
        <pc:cxnChg chg="mod">
          <ac:chgData name="Ragnhild Halvorsrud" userId="917ea340-fd63-490f-a7db-68428d24cf32" providerId="ADAL" clId="{9B6050A4-F178-4018-9F62-4FCCA28DA093}" dt="2021-03-25T14:19:45.749" v="38891" actId="478"/>
          <ac:cxnSpMkLst>
            <pc:docMk/>
            <pc:sldMk cId="1796706160" sldId="522"/>
            <ac:cxnSpMk id="96" creationId="{083B3AAE-7973-42EF-9821-FFC414B14826}"/>
          </ac:cxnSpMkLst>
        </pc:cxnChg>
        <pc:cxnChg chg="mod">
          <ac:chgData name="Ragnhild Halvorsrud" userId="917ea340-fd63-490f-a7db-68428d24cf32" providerId="ADAL" clId="{9B6050A4-F178-4018-9F62-4FCCA28DA093}" dt="2021-03-25T14:19:45.749" v="38891" actId="478"/>
          <ac:cxnSpMkLst>
            <pc:docMk/>
            <pc:sldMk cId="1796706160" sldId="522"/>
            <ac:cxnSpMk id="103" creationId="{F5BF84BF-5DC3-4865-AFDE-E27FB9B900FC}"/>
          </ac:cxnSpMkLst>
        </pc:cxnChg>
        <pc:cxnChg chg="mod">
          <ac:chgData name="Ragnhild Halvorsrud" userId="917ea340-fd63-490f-a7db-68428d24cf32" providerId="ADAL" clId="{9B6050A4-F178-4018-9F62-4FCCA28DA093}" dt="2021-03-25T14:19:45.749" v="38891" actId="478"/>
          <ac:cxnSpMkLst>
            <pc:docMk/>
            <pc:sldMk cId="1796706160" sldId="522"/>
            <ac:cxnSpMk id="115" creationId="{A6C8085A-0F68-43E7-8B42-41E4EF81537A}"/>
          </ac:cxnSpMkLst>
        </pc:cxnChg>
        <pc:cxnChg chg="mod">
          <ac:chgData name="Ragnhild Halvorsrud" userId="917ea340-fd63-490f-a7db-68428d24cf32" providerId="ADAL" clId="{9B6050A4-F178-4018-9F62-4FCCA28DA093}" dt="2021-03-25T14:19:45.749" v="38891" actId="478"/>
          <ac:cxnSpMkLst>
            <pc:docMk/>
            <pc:sldMk cId="1796706160" sldId="522"/>
            <ac:cxnSpMk id="116" creationId="{B716392A-6359-46B7-AE6C-75BC81AAB18A}"/>
          </ac:cxnSpMkLst>
        </pc:cxnChg>
        <pc:cxnChg chg="mod">
          <ac:chgData name="Ragnhild Halvorsrud" userId="917ea340-fd63-490f-a7db-68428d24cf32" providerId="ADAL" clId="{9B6050A4-F178-4018-9F62-4FCCA28DA093}" dt="2021-03-25T14:19:45.749" v="38891" actId="478"/>
          <ac:cxnSpMkLst>
            <pc:docMk/>
            <pc:sldMk cId="1796706160" sldId="522"/>
            <ac:cxnSpMk id="117" creationId="{00E96EC2-B011-498F-B22F-81C6C558C601}"/>
          </ac:cxnSpMkLst>
        </pc:cxnChg>
        <pc:cxnChg chg="mod">
          <ac:chgData name="Ragnhild Halvorsrud" userId="917ea340-fd63-490f-a7db-68428d24cf32" providerId="ADAL" clId="{9B6050A4-F178-4018-9F62-4FCCA28DA093}" dt="2021-03-25T14:19:45.749" v="38891" actId="478"/>
          <ac:cxnSpMkLst>
            <pc:docMk/>
            <pc:sldMk cId="1796706160" sldId="522"/>
            <ac:cxnSpMk id="118" creationId="{36C44676-DD9D-41FC-B2F3-684072ECE760}"/>
          </ac:cxnSpMkLst>
        </pc:cxnChg>
        <pc:cxnChg chg="mod">
          <ac:chgData name="Ragnhild Halvorsrud" userId="917ea340-fd63-490f-a7db-68428d24cf32" providerId="ADAL" clId="{9B6050A4-F178-4018-9F62-4FCCA28DA093}" dt="2021-03-25T14:19:45.749" v="38891" actId="478"/>
          <ac:cxnSpMkLst>
            <pc:docMk/>
            <pc:sldMk cId="1796706160" sldId="522"/>
            <ac:cxnSpMk id="119" creationId="{C16B030C-54FA-4016-8C09-A816A632937A}"/>
          </ac:cxnSpMkLst>
        </pc:cxnChg>
        <pc:cxnChg chg="mod">
          <ac:chgData name="Ragnhild Halvorsrud" userId="917ea340-fd63-490f-a7db-68428d24cf32" providerId="ADAL" clId="{9B6050A4-F178-4018-9F62-4FCCA28DA093}" dt="2021-03-25T14:19:45.749" v="38891" actId="478"/>
          <ac:cxnSpMkLst>
            <pc:docMk/>
            <pc:sldMk cId="1796706160" sldId="522"/>
            <ac:cxnSpMk id="120" creationId="{36195B1F-F322-4EB8-83FB-137A1AF4F681}"/>
          </ac:cxnSpMkLst>
        </pc:cxnChg>
        <pc:cxnChg chg="mod">
          <ac:chgData name="Ragnhild Halvorsrud" userId="917ea340-fd63-490f-a7db-68428d24cf32" providerId="ADAL" clId="{9B6050A4-F178-4018-9F62-4FCCA28DA093}" dt="2021-03-25T14:19:45.749" v="38891" actId="478"/>
          <ac:cxnSpMkLst>
            <pc:docMk/>
            <pc:sldMk cId="1796706160" sldId="522"/>
            <ac:cxnSpMk id="121" creationId="{24024EB9-A66F-4793-90D6-A790F65036D7}"/>
          </ac:cxnSpMkLst>
        </pc:cxnChg>
        <pc:cxnChg chg="mod">
          <ac:chgData name="Ragnhild Halvorsrud" userId="917ea340-fd63-490f-a7db-68428d24cf32" providerId="ADAL" clId="{9B6050A4-F178-4018-9F62-4FCCA28DA093}" dt="2021-03-25T14:19:45.749" v="38891" actId="478"/>
          <ac:cxnSpMkLst>
            <pc:docMk/>
            <pc:sldMk cId="1796706160" sldId="522"/>
            <ac:cxnSpMk id="122" creationId="{8E4DA92D-7A2B-4AD4-99C5-2A9F43F48CE5}"/>
          </ac:cxnSpMkLst>
        </pc:cxnChg>
        <pc:cxnChg chg="mod">
          <ac:chgData name="Ragnhild Halvorsrud" userId="917ea340-fd63-490f-a7db-68428d24cf32" providerId="ADAL" clId="{9B6050A4-F178-4018-9F62-4FCCA28DA093}" dt="2021-03-25T14:19:45.749" v="38891" actId="478"/>
          <ac:cxnSpMkLst>
            <pc:docMk/>
            <pc:sldMk cId="1796706160" sldId="522"/>
            <ac:cxnSpMk id="124" creationId="{220FFA6D-1166-4D15-BCB8-03D50BF14374}"/>
          </ac:cxnSpMkLst>
        </pc:cxnChg>
        <pc:cxnChg chg="mod">
          <ac:chgData name="Ragnhild Halvorsrud" userId="917ea340-fd63-490f-a7db-68428d24cf32" providerId="ADAL" clId="{9B6050A4-F178-4018-9F62-4FCCA28DA093}" dt="2021-03-25T14:19:45.749" v="38891" actId="478"/>
          <ac:cxnSpMkLst>
            <pc:docMk/>
            <pc:sldMk cId="1796706160" sldId="522"/>
            <ac:cxnSpMk id="132" creationId="{F0A21B40-0B75-451C-A8A3-3E46B1F63BA6}"/>
          </ac:cxnSpMkLst>
        </pc:cxnChg>
        <pc:cxnChg chg="mod">
          <ac:chgData name="Ragnhild Halvorsrud" userId="917ea340-fd63-490f-a7db-68428d24cf32" providerId="ADAL" clId="{9B6050A4-F178-4018-9F62-4FCCA28DA093}" dt="2021-03-25T14:19:45.749" v="38891" actId="478"/>
          <ac:cxnSpMkLst>
            <pc:docMk/>
            <pc:sldMk cId="1796706160" sldId="522"/>
            <ac:cxnSpMk id="140" creationId="{3E663377-0C5E-4D3F-88AC-90A4FF04DBF3}"/>
          </ac:cxnSpMkLst>
        </pc:cxnChg>
        <pc:cxnChg chg="mod">
          <ac:chgData name="Ragnhild Halvorsrud" userId="917ea340-fd63-490f-a7db-68428d24cf32" providerId="ADAL" clId="{9B6050A4-F178-4018-9F62-4FCCA28DA093}" dt="2021-03-25T14:19:45.749" v="38891" actId="478"/>
          <ac:cxnSpMkLst>
            <pc:docMk/>
            <pc:sldMk cId="1796706160" sldId="522"/>
            <ac:cxnSpMk id="148" creationId="{B955446B-B971-4518-A37A-BD0E82066D9C}"/>
          </ac:cxnSpMkLst>
        </pc:cxnChg>
        <pc:cxnChg chg="mod">
          <ac:chgData name="Ragnhild Halvorsrud" userId="917ea340-fd63-490f-a7db-68428d24cf32" providerId="ADAL" clId="{9B6050A4-F178-4018-9F62-4FCCA28DA093}" dt="2021-03-25T14:19:45.749" v="38891" actId="478"/>
          <ac:cxnSpMkLst>
            <pc:docMk/>
            <pc:sldMk cId="1796706160" sldId="522"/>
            <ac:cxnSpMk id="156" creationId="{773FE097-4970-40F2-8FA6-126F1E1EDB98}"/>
          </ac:cxnSpMkLst>
        </pc:cxnChg>
        <pc:cxnChg chg="mod">
          <ac:chgData name="Ragnhild Halvorsrud" userId="917ea340-fd63-490f-a7db-68428d24cf32" providerId="ADAL" clId="{9B6050A4-F178-4018-9F62-4FCCA28DA093}" dt="2021-03-25T14:19:45.749" v="38891" actId="478"/>
          <ac:cxnSpMkLst>
            <pc:docMk/>
            <pc:sldMk cId="1796706160" sldId="522"/>
            <ac:cxnSpMk id="169" creationId="{97691A14-2916-40ED-A554-1F9D82225DF2}"/>
          </ac:cxnSpMkLst>
        </pc:cxnChg>
        <pc:cxnChg chg="mod">
          <ac:chgData name="Ragnhild Halvorsrud" userId="917ea340-fd63-490f-a7db-68428d24cf32" providerId="ADAL" clId="{9B6050A4-F178-4018-9F62-4FCCA28DA093}" dt="2021-03-25T14:19:45.749" v="38891" actId="478"/>
          <ac:cxnSpMkLst>
            <pc:docMk/>
            <pc:sldMk cId="1796706160" sldId="522"/>
            <ac:cxnSpMk id="170" creationId="{533D3966-A848-4035-A546-31667EB347E5}"/>
          </ac:cxnSpMkLst>
        </pc:cxnChg>
        <pc:cxnChg chg="mod">
          <ac:chgData name="Ragnhild Halvorsrud" userId="917ea340-fd63-490f-a7db-68428d24cf32" providerId="ADAL" clId="{9B6050A4-F178-4018-9F62-4FCCA28DA093}" dt="2021-03-25T14:19:45.749" v="38891" actId="478"/>
          <ac:cxnSpMkLst>
            <pc:docMk/>
            <pc:sldMk cId="1796706160" sldId="522"/>
            <ac:cxnSpMk id="171" creationId="{708AF8C5-B905-49FA-A2D8-A3DE8E9B23A5}"/>
          </ac:cxnSpMkLst>
        </pc:cxnChg>
        <pc:cxnChg chg="mod">
          <ac:chgData name="Ragnhild Halvorsrud" userId="917ea340-fd63-490f-a7db-68428d24cf32" providerId="ADAL" clId="{9B6050A4-F178-4018-9F62-4FCCA28DA093}" dt="2021-03-25T14:19:45.749" v="38891" actId="478"/>
          <ac:cxnSpMkLst>
            <pc:docMk/>
            <pc:sldMk cId="1796706160" sldId="522"/>
            <ac:cxnSpMk id="172" creationId="{5E522936-5969-49CC-8C1E-23956C20E781}"/>
          </ac:cxnSpMkLst>
        </pc:cxnChg>
        <pc:cxnChg chg="mod">
          <ac:chgData name="Ragnhild Halvorsrud" userId="917ea340-fd63-490f-a7db-68428d24cf32" providerId="ADAL" clId="{9B6050A4-F178-4018-9F62-4FCCA28DA093}" dt="2021-03-25T14:19:45.749" v="38891" actId="478"/>
          <ac:cxnSpMkLst>
            <pc:docMk/>
            <pc:sldMk cId="1796706160" sldId="522"/>
            <ac:cxnSpMk id="173" creationId="{1FCFEF8A-8E6A-45B8-B619-97633C1AFC07}"/>
          </ac:cxnSpMkLst>
        </pc:cxnChg>
        <pc:cxnChg chg="mod">
          <ac:chgData name="Ragnhild Halvorsrud" userId="917ea340-fd63-490f-a7db-68428d24cf32" providerId="ADAL" clId="{9B6050A4-F178-4018-9F62-4FCCA28DA093}" dt="2021-03-25T14:19:45.749" v="38891" actId="478"/>
          <ac:cxnSpMkLst>
            <pc:docMk/>
            <pc:sldMk cId="1796706160" sldId="522"/>
            <ac:cxnSpMk id="174" creationId="{5F64F3D5-76C8-4C30-B916-3923F553689D}"/>
          </ac:cxnSpMkLst>
        </pc:cxnChg>
        <pc:cxnChg chg="mod">
          <ac:chgData name="Ragnhild Halvorsrud" userId="917ea340-fd63-490f-a7db-68428d24cf32" providerId="ADAL" clId="{9B6050A4-F178-4018-9F62-4FCCA28DA093}" dt="2021-03-25T14:19:45.749" v="38891" actId="478"/>
          <ac:cxnSpMkLst>
            <pc:docMk/>
            <pc:sldMk cId="1796706160" sldId="522"/>
            <ac:cxnSpMk id="175" creationId="{5849952E-1ACF-4351-B771-3D3A166B1B77}"/>
          </ac:cxnSpMkLst>
        </pc:cxnChg>
        <pc:cxnChg chg="mod">
          <ac:chgData name="Ragnhild Halvorsrud" userId="917ea340-fd63-490f-a7db-68428d24cf32" providerId="ADAL" clId="{9B6050A4-F178-4018-9F62-4FCCA28DA093}" dt="2021-03-25T14:19:45.749" v="38891" actId="478"/>
          <ac:cxnSpMkLst>
            <pc:docMk/>
            <pc:sldMk cId="1796706160" sldId="522"/>
            <ac:cxnSpMk id="176" creationId="{A9BBF020-0B72-4B0C-9C70-2D554E886E5B}"/>
          </ac:cxnSpMkLst>
        </pc:cxnChg>
        <pc:cxnChg chg="mod">
          <ac:chgData name="Ragnhild Halvorsrud" userId="917ea340-fd63-490f-a7db-68428d24cf32" providerId="ADAL" clId="{9B6050A4-F178-4018-9F62-4FCCA28DA093}" dt="2021-03-25T14:19:45.749" v="38891" actId="478"/>
          <ac:cxnSpMkLst>
            <pc:docMk/>
            <pc:sldMk cId="1796706160" sldId="522"/>
            <ac:cxnSpMk id="178" creationId="{F430BDFD-3E60-40BD-A5E0-64104408656A}"/>
          </ac:cxnSpMkLst>
        </pc:cxnChg>
        <pc:cxnChg chg="mod">
          <ac:chgData name="Ragnhild Halvorsrud" userId="917ea340-fd63-490f-a7db-68428d24cf32" providerId="ADAL" clId="{9B6050A4-F178-4018-9F62-4FCCA28DA093}" dt="2021-03-25T14:19:45.749" v="38891" actId="478"/>
          <ac:cxnSpMkLst>
            <pc:docMk/>
            <pc:sldMk cId="1796706160" sldId="522"/>
            <ac:cxnSpMk id="182" creationId="{FB117DBB-4D7C-4897-8118-5829C8420035}"/>
          </ac:cxnSpMkLst>
        </pc:cxnChg>
        <pc:cxnChg chg="mod">
          <ac:chgData name="Ragnhild Halvorsrud" userId="917ea340-fd63-490f-a7db-68428d24cf32" providerId="ADAL" clId="{9B6050A4-F178-4018-9F62-4FCCA28DA093}" dt="2021-03-25T14:19:45.749" v="38891" actId="478"/>
          <ac:cxnSpMkLst>
            <pc:docMk/>
            <pc:sldMk cId="1796706160" sldId="522"/>
            <ac:cxnSpMk id="186" creationId="{4FA8656B-8277-4E52-93B0-93780F8171BC}"/>
          </ac:cxnSpMkLst>
        </pc:cxnChg>
        <pc:cxnChg chg="mod">
          <ac:chgData name="Ragnhild Halvorsrud" userId="917ea340-fd63-490f-a7db-68428d24cf32" providerId="ADAL" clId="{9B6050A4-F178-4018-9F62-4FCCA28DA093}" dt="2021-03-25T14:19:45.749" v="38891" actId="478"/>
          <ac:cxnSpMkLst>
            <pc:docMk/>
            <pc:sldMk cId="1796706160" sldId="522"/>
            <ac:cxnSpMk id="189" creationId="{1F69DC00-BC7F-41CD-A4FD-8E57AF443416}"/>
          </ac:cxnSpMkLst>
        </pc:cxnChg>
        <pc:cxnChg chg="mod">
          <ac:chgData name="Ragnhild Halvorsrud" userId="917ea340-fd63-490f-a7db-68428d24cf32" providerId="ADAL" clId="{9B6050A4-F178-4018-9F62-4FCCA28DA093}" dt="2021-03-25T14:19:45.749" v="38891" actId="478"/>
          <ac:cxnSpMkLst>
            <pc:docMk/>
            <pc:sldMk cId="1796706160" sldId="522"/>
            <ac:cxnSpMk id="190" creationId="{3C5CCF92-5D3D-4820-AF3E-DC52C03A2E71}"/>
          </ac:cxnSpMkLst>
        </pc:cxnChg>
        <pc:cxnChg chg="mod">
          <ac:chgData name="Ragnhild Halvorsrud" userId="917ea340-fd63-490f-a7db-68428d24cf32" providerId="ADAL" clId="{9B6050A4-F178-4018-9F62-4FCCA28DA093}" dt="2021-03-25T14:19:45.749" v="38891" actId="478"/>
          <ac:cxnSpMkLst>
            <pc:docMk/>
            <pc:sldMk cId="1796706160" sldId="522"/>
            <ac:cxnSpMk id="196" creationId="{27FD458D-4CAC-43A8-984A-F168CF0A1BEC}"/>
          </ac:cxnSpMkLst>
        </pc:cxnChg>
        <pc:cxnChg chg="mod">
          <ac:chgData name="Ragnhild Halvorsrud" userId="917ea340-fd63-490f-a7db-68428d24cf32" providerId="ADAL" clId="{9B6050A4-F178-4018-9F62-4FCCA28DA093}" dt="2021-03-25T14:19:45.749" v="38891" actId="478"/>
          <ac:cxnSpMkLst>
            <pc:docMk/>
            <pc:sldMk cId="1796706160" sldId="522"/>
            <ac:cxnSpMk id="198" creationId="{E4479A84-65D9-4E16-9E01-89EB06799EF9}"/>
          </ac:cxnSpMkLst>
        </pc:cxnChg>
        <pc:cxnChg chg="mod">
          <ac:chgData name="Ragnhild Halvorsrud" userId="917ea340-fd63-490f-a7db-68428d24cf32" providerId="ADAL" clId="{9B6050A4-F178-4018-9F62-4FCCA28DA093}" dt="2021-03-25T14:19:45.749" v="38891" actId="478"/>
          <ac:cxnSpMkLst>
            <pc:docMk/>
            <pc:sldMk cId="1796706160" sldId="522"/>
            <ac:cxnSpMk id="204" creationId="{BCB84761-BEC8-4692-AAD7-6D21A85622CE}"/>
          </ac:cxnSpMkLst>
        </pc:cxnChg>
        <pc:cxnChg chg="mod">
          <ac:chgData name="Ragnhild Halvorsrud" userId="917ea340-fd63-490f-a7db-68428d24cf32" providerId="ADAL" clId="{9B6050A4-F178-4018-9F62-4FCCA28DA093}" dt="2021-03-25T14:19:45.749" v="38891" actId="478"/>
          <ac:cxnSpMkLst>
            <pc:docMk/>
            <pc:sldMk cId="1796706160" sldId="522"/>
            <ac:cxnSpMk id="214" creationId="{109F0D0A-DC20-46D8-8012-AA6B3D021B8A}"/>
          </ac:cxnSpMkLst>
        </pc:cxnChg>
        <pc:cxnChg chg="mod">
          <ac:chgData name="Ragnhild Halvorsrud" userId="917ea340-fd63-490f-a7db-68428d24cf32" providerId="ADAL" clId="{9B6050A4-F178-4018-9F62-4FCCA28DA093}" dt="2021-03-25T14:19:45.749" v="38891" actId="478"/>
          <ac:cxnSpMkLst>
            <pc:docMk/>
            <pc:sldMk cId="1796706160" sldId="522"/>
            <ac:cxnSpMk id="215" creationId="{BCC19FAC-4867-404B-955D-18DE2CB30C79}"/>
          </ac:cxnSpMkLst>
        </pc:cxnChg>
        <pc:cxnChg chg="mod">
          <ac:chgData name="Ragnhild Halvorsrud" userId="917ea340-fd63-490f-a7db-68428d24cf32" providerId="ADAL" clId="{9B6050A4-F178-4018-9F62-4FCCA28DA093}" dt="2021-03-25T14:19:45.749" v="38891" actId="478"/>
          <ac:cxnSpMkLst>
            <pc:docMk/>
            <pc:sldMk cId="1796706160" sldId="522"/>
            <ac:cxnSpMk id="216" creationId="{0FA20378-BAC4-40EC-BE81-57D3DA4DA941}"/>
          </ac:cxnSpMkLst>
        </pc:cxnChg>
        <pc:cxnChg chg="mod">
          <ac:chgData name="Ragnhild Halvorsrud" userId="917ea340-fd63-490f-a7db-68428d24cf32" providerId="ADAL" clId="{9B6050A4-F178-4018-9F62-4FCCA28DA093}" dt="2021-03-25T14:19:45.749" v="38891" actId="478"/>
          <ac:cxnSpMkLst>
            <pc:docMk/>
            <pc:sldMk cId="1796706160" sldId="522"/>
            <ac:cxnSpMk id="217" creationId="{4CC02713-F44D-443D-85C2-B1CE5AAFB899}"/>
          </ac:cxnSpMkLst>
        </pc:cxnChg>
        <pc:cxnChg chg="mod">
          <ac:chgData name="Ragnhild Halvorsrud" userId="917ea340-fd63-490f-a7db-68428d24cf32" providerId="ADAL" clId="{9B6050A4-F178-4018-9F62-4FCCA28DA093}" dt="2021-03-25T14:19:45.749" v="38891" actId="478"/>
          <ac:cxnSpMkLst>
            <pc:docMk/>
            <pc:sldMk cId="1796706160" sldId="522"/>
            <ac:cxnSpMk id="218" creationId="{410FE770-A52E-4EF9-A51E-99FD1B4AACE6}"/>
          </ac:cxnSpMkLst>
        </pc:cxnChg>
        <pc:cxnChg chg="mod">
          <ac:chgData name="Ragnhild Halvorsrud" userId="917ea340-fd63-490f-a7db-68428d24cf32" providerId="ADAL" clId="{9B6050A4-F178-4018-9F62-4FCCA28DA093}" dt="2021-03-25T14:19:45.749" v="38891" actId="478"/>
          <ac:cxnSpMkLst>
            <pc:docMk/>
            <pc:sldMk cId="1796706160" sldId="522"/>
            <ac:cxnSpMk id="219" creationId="{00481B7B-BD51-4558-9BE5-EB7427DE63FA}"/>
          </ac:cxnSpMkLst>
        </pc:cxnChg>
        <pc:cxnChg chg="mod">
          <ac:chgData name="Ragnhild Halvorsrud" userId="917ea340-fd63-490f-a7db-68428d24cf32" providerId="ADAL" clId="{9B6050A4-F178-4018-9F62-4FCCA28DA093}" dt="2021-03-25T14:19:45.749" v="38891" actId="478"/>
          <ac:cxnSpMkLst>
            <pc:docMk/>
            <pc:sldMk cId="1796706160" sldId="522"/>
            <ac:cxnSpMk id="220" creationId="{F42A8645-2AB0-44DF-B2FA-F85077B75279}"/>
          </ac:cxnSpMkLst>
        </pc:cxnChg>
        <pc:cxnChg chg="mod">
          <ac:chgData name="Ragnhild Halvorsrud" userId="917ea340-fd63-490f-a7db-68428d24cf32" providerId="ADAL" clId="{9B6050A4-F178-4018-9F62-4FCCA28DA093}" dt="2021-03-25T14:19:45.749" v="38891" actId="478"/>
          <ac:cxnSpMkLst>
            <pc:docMk/>
            <pc:sldMk cId="1796706160" sldId="522"/>
            <ac:cxnSpMk id="222" creationId="{6C8D2EAA-7D13-4F83-985C-BF0463BCB2C0}"/>
          </ac:cxnSpMkLst>
        </pc:cxnChg>
        <pc:cxnChg chg="mod">
          <ac:chgData name="Ragnhild Halvorsrud" userId="917ea340-fd63-490f-a7db-68428d24cf32" providerId="ADAL" clId="{9B6050A4-F178-4018-9F62-4FCCA28DA093}" dt="2021-03-25T14:19:45.749" v="38891" actId="478"/>
          <ac:cxnSpMkLst>
            <pc:docMk/>
            <pc:sldMk cId="1796706160" sldId="522"/>
            <ac:cxnSpMk id="224" creationId="{39B3B52D-5967-4240-BCF7-077463DF4120}"/>
          </ac:cxnSpMkLst>
        </pc:cxnChg>
        <pc:cxnChg chg="mod">
          <ac:chgData name="Ragnhild Halvorsrud" userId="917ea340-fd63-490f-a7db-68428d24cf32" providerId="ADAL" clId="{9B6050A4-F178-4018-9F62-4FCCA28DA093}" dt="2021-03-25T14:19:45.749" v="38891" actId="478"/>
          <ac:cxnSpMkLst>
            <pc:docMk/>
            <pc:sldMk cId="1796706160" sldId="522"/>
            <ac:cxnSpMk id="225" creationId="{A65CB5B3-9BD6-4F1A-8BC0-59BA5A25A0B8}"/>
          </ac:cxnSpMkLst>
        </pc:cxnChg>
        <pc:cxnChg chg="mod">
          <ac:chgData name="Ragnhild Halvorsrud" userId="917ea340-fd63-490f-a7db-68428d24cf32" providerId="ADAL" clId="{9B6050A4-F178-4018-9F62-4FCCA28DA093}" dt="2021-03-25T14:19:45.749" v="38891" actId="478"/>
          <ac:cxnSpMkLst>
            <pc:docMk/>
            <pc:sldMk cId="1796706160" sldId="522"/>
            <ac:cxnSpMk id="228" creationId="{7D95B863-3362-4716-8592-49C88349627C}"/>
          </ac:cxnSpMkLst>
        </pc:cxnChg>
        <pc:cxnChg chg="mod">
          <ac:chgData name="Ragnhild Halvorsrud" userId="917ea340-fd63-490f-a7db-68428d24cf32" providerId="ADAL" clId="{9B6050A4-F178-4018-9F62-4FCCA28DA093}" dt="2021-03-25T14:19:45.749" v="38891" actId="478"/>
          <ac:cxnSpMkLst>
            <pc:docMk/>
            <pc:sldMk cId="1796706160" sldId="522"/>
            <ac:cxnSpMk id="229" creationId="{6CA1ABCB-666E-4878-8AFC-4EF9C2633DD1}"/>
          </ac:cxnSpMkLst>
        </pc:cxnChg>
        <pc:cxnChg chg="mod">
          <ac:chgData name="Ragnhild Halvorsrud" userId="917ea340-fd63-490f-a7db-68428d24cf32" providerId="ADAL" clId="{9B6050A4-F178-4018-9F62-4FCCA28DA093}" dt="2021-03-25T14:19:45.749" v="38891" actId="478"/>
          <ac:cxnSpMkLst>
            <pc:docMk/>
            <pc:sldMk cId="1796706160" sldId="522"/>
            <ac:cxnSpMk id="232" creationId="{25DEF4FF-6415-4C0B-94EE-F62E8CF42420}"/>
          </ac:cxnSpMkLst>
        </pc:cxnChg>
        <pc:cxnChg chg="mod">
          <ac:chgData name="Ragnhild Halvorsrud" userId="917ea340-fd63-490f-a7db-68428d24cf32" providerId="ADAL" clId="{9B6050A4-F178-4018-9F62-4FCCA28DA093}" dt="2021-03-25T14:19:45.749" v="38891" actId="478"/>
          <ac:cxnSpMkLst>
            <pc:docMk/>
            <pc:sldMk cId="1796706160" sldId="522"/>
            <ac:cxnSpMk id="234" creationId="{D063C195-8D7C-4543-A211-06D7A6A17606}"/>
          </ac:cxnSpMkLst>
        </pc:cxnChg>
        <pc:cxnChg chg="mod">
          <ac:chgData name="Ragnhild Halvorsrud" userId="917ea340-fd63-490f-a7db-68428d24cf32" providerId="ADAL" clId="{9B6050A4-F178-4018-9F62-4FCCA28DA093}" dt="2021-03-25T14:19:45.749" v="38891" actId="478"/>
          <ac:cxnSpMkLst>
            <pc:docMk/>
            <pc:sldMk cId="1796706160" sldId="522"/>
            <ac:cxnSpMk id="235" creationId="{05E5B2BF-F681-43B3-95AE-BC0F28EFB6F9}"/>
          </ac:cxnSpMkLst>
        </pc:cxnChg>
        <pc:cxnChg chg="mod">
          <ac:chgData name="Ragnhild Halvorsrud" userId="917ea340-fd63-490f-a7db-68428d24cf32" providerId="ADAL" clId="{9B6050A4-F178-4018-9F62-4FCCA28DA093}" dt="2021-03-25T14:19:45.749" v="38891" actId="478"/>
          <ac:cxnSpMkLst>
            <pc:docMk/>
            <pc:sldMk cId="1796706160" sldId="522"/>
            <ac:cxnSpMk id="240" creationId="{29710DAE-18AD-4CEC-BC2E-6588AB2B7726}"/>
          </ac:cxnSpMkLst>
        </pc:cxnChg>
        <pc:cxnChg chg="mod">
          <ac:chgData name="Ragnhild Halvorsrud" userId="917ea340-fd63-490f-a7db-68428d24cf32" providerId="ADAL" clId="{9B6050A4-F178-4018-9F62-4FCCA28DA093}" dt="2021-03-25T14:19:45.749" v="38891" actId="478"/>
          <ac:cxnSpMkLst>
            <pc:docMk/>
            <pc:sldMk cId="1796706160" sldId="522"/>
            <ac:cxnSpMk id="241" creationId="{B6FBA8A7-8E72-4D85-B08C-BEE7F8F7DDF1}"/>
          </ac:cxnSpMkLst>
        </pc:cxnChg>
        <pc:cxnChg chg="mod">
          <ac:chgData name="Ragnhild Halvorsrud" userId="917ea340-fd63-490f-a7db-68428d24cf32" providerId="ADAL" clId="{9B6050A4-F178-4018-9F62-4FCCA28DA093}" dt="2021-03-25T14:19:45.749" v="38891" actId="478"/>
          <ac:cxnSpMkLst>
            <pc:docMk/>
            <pc:sldMk cId="1796706160" sldId="522"/>
            <ac:cxnSpMk id="242" creationId="{7154A460-98BC-4B3B-B627-E5DAE725307D}"/>
          </ac:cxnSpMkLst>
        </pc:cxnChg>
        <pc:cxnChg chg="mod">
          <ac:chgData name="Ragnhild Halvorsrud" userId="917ea340-fd63-490f-a7db-68428d24cf32" providerId="ADAL" clId="{9B6050A4-F178-4018-9F62-4FCCA28DA093}" dt="2021-03-25T14:19:45.749" v="38891" actId="478"/>
          <ac:cxnSpMkLst>
            <pc:docMk/>
            <pc:sldMk cId="1796706160" sldId="522"/>
            <ac:cxnSpMk id="243" creationId="{6AED1F54-93AC-479E-843F-7C6E0F35A798}"/>
          </ac:cxnSpMkLst>
        </pc:cxnChg>
        <pc:cxnChg chg="mod">
          <ac:chgData name="Ragnhild Halvorsrud" userId="917ea340-fd63-490f-a7db-68428d24cf32" providerId="ADAL" clId="{9B6050A4-F178-4018-9F62-4FCCA28DA093}" dt="2021-03-25T14:19:45.749" v="38891" actId="478"/>
          <ac:cxnSpMkLst>
            <pc:docMk/>
            <pc:sldMk cId="1796706160" sldId="522"/>
            <ac:cxnSpMk id="247" creationId="{933BDDBE-E1B2-4EEA-A423-946EB9623D85}"/>
          </ac:cxnSpMkLst>
        </pc:cxnChg>
        <pc:cxnChg chg="mod">
          <ac:chgData name="Ragnhild Halvorsrud" userId="917ea340-fd63-490f-a7db-68428d24cf32" providerId="ADAL" clId="{9B6050A4-F178-4018-9F62-4FCCA28DA093}" dt="2021-03-25T14:19:45.749" v="38891" actId="478"/>
          <ac:cxnSpMkLst>
            <pc:docMk/>
            <pc:sldMk cId="1796706160" sldId="522"/>
            <ac:cxnSpMk id="248" creationId="{511796D2-BF0F-4434-BE95-E9CBAE8011BD}"/>
          </ac:cxnSpMkLst>
        </pc:cxnChg>
        <pc:cxnChg chg="mod">
          <ac:chgData name="Ragnhild Halvorsrud" userId="917ea340-fd63-490f-a7db-68428d24cf32" providerId="ADAL" clId="{9B6050A4-F178-4018-9F62-4FCCA28DA093}" dt="2021-03-25T14:19:45.749" v="38891" actId="478"/>
          <ac:cxnSpMkLst>
            <pc:docMk/>
            <pc:sldMk cId="1796706160" sldId="522"/>
            <ac:cxnSpMk id="252" creationId="{36BC4F0B-9D4D-494B-967E-AC8AC0E22B63}"/>
          </ac:cxnSpMkLst>
        </pc:cxnChg>
        <pc:cxnChg chg="mod">
          <ac:chgData name="Ragnhild Halvorsrud" userId="917ea340-fd63-490f-a7db-68428d24cf32" providerId="ADAL" clId="{9B6050A4-F178-4018-9F62-4FCCA28DA093}" dt="2021-03-25T14:19:45.749" v="38891" actId="478"/>
          <ac:cxnSpMkLst>
            <pc:docMk/>
            <pc:sldMk cId="1796706160" sldId="522"/>
            <ac:cxnSpMk id="256" creationId="{DC4681DC-AD63-45C9-8EEE-9900C631E8CE}"/>
          </ac:cxnSpMkLst>
        </pc:cxnChg>
        <pc:cxnChg chg="mod">
          <ac:chgData name="Ragnhild Halvorsrud" userId="917ea340-fd63-490f-a7db-68428d24cf32" providerId="ADAL" clId="{9B6050A4-F178-4018-9F62-4FCCA28DA093}" dt="2021-03-25T14:19:45.749" v="38891" actId="478"/>
          <ac:cxnSpMkLst>
            <pc:docMk/>
            <pc:sldMk cId="1796706160" sldId="522"/>
            <ac:cxnSpMk id="257" creationId="{223F4C44-4B69-4ECB-BBE8-241ECF05CA7E}"/>
          </ac:cxnSpMkLst>
        </pc:cxnChg>
        <pc:cxnChg chg="mod">
          <ac:chgData name="Ragnhild Halvorsrud" userId="917ea340-fd63-490f-a7db-68428d24cf32" providerId="ADAL" clId="{9B6050A4-F178-4018-9F62-4FCCA28DA093}" dt="2021-03-25T14:19:45.749" v="38891" actId="478"/>
          <ac:cxnSpMkLst>
            <pc:docMk/>
            <pc:sldMk cId="1796706160" sldId="522"/>
            <ac:cxnSpMk id="258" creationId="{5A15FD9C-BD98-49B0-AA73-30A4A48D890D}"/>
          </ac:cxnSpMkLst>
        </pc:cxnChg>
        <pc:cxnChg chg="mod">
          <ac:chgData name="Ragnhild Halvorsrud" userId="917ea340-fd63-490f-a7db-68428d24cf32" providerId="ADAL" clId="{9B6050A4-F178-4018-9F62-4FCCA28DA093}" dt="2021-03-25T14:19:45.749" v="38891" actId="478"/>
          <ac:cxnSpMkLst>
            <pc:docMk/>
            <pc:sldMk cId="1796706160" sldId="522"/>
            <ac:cxnSpMk id="261" creationId="{282FF727-6A8E-4D66-8AD8-F766FFA66D82}"/>
          </ac:cxnSpMkLst>
        </pc:cxnChg>
        <pc:cxnChg chg="mod">
          <ac:chgData name="Ragnhild Halvorsrud" userId="917ea340-fd63-490f-a7db-68428d24cf32" providerId="ADAL" clId="{9B6050A4-F178-4018-9F62-4FCCA28DA093}" dt="2021-03-25T14:19:45.749" v="38891" actId="478"/>
          <ac:cxnSpMkLst>
            <pc:docMk/>
            <pc:sldMk cId="1796706160" sldId="522"/>
            <ac:cxnSpMk id="262" creationId="{90456A34-254A-4767-9963-63D705062CE1}"/>
          </ac:cxnSpMkLst>
        </pc:cxnChg>
        <pc:cxnChg chg="mod">
          <ac:chgData name="Ragnhild Halvorsrud" userId="917ea340-fd63-490f-a7db-68428d24cf32" providerId="ADAL" clId="{9B6050A4-F178-4018-9F62-4FCCA28DA093}" dt="2021-03-25T14:19:45.749" v="38891" actId="478"/>
          <ac:cxnSpMkLst>
            <pc:docMk/>
            <pc:sldMk cId="1796706160" sldId="522"/>
            <ac:cxnSpMk id="263" creationId="{07089982-69B3-4240-A902-564D50E3CECA}"/>
          </ac:cxnSpMkLst>
        </pc:cxnChg>
        <pc:cxnChg chg="mod">
          <ac:chgData name="Ragnhild Halvorsrud" userId="917ea340-fd63-490f-a7db-68428d24cf32" providerId="ADAL" clId="{9B6050A4-F178-4018-9F62-4FCCA28DA093}" dt="2021-03-25T14:19:45.749" v="38891" actId="478"/>
          <ac:cxnSpMkLst>
            <pc:docMk/>
            <pc:sldMk cId="1796706160" sldId="522"/>
            <ac:cxnSpMk id="265" creationId="{6F20D73F-B314-4D61-ACC1-F858D8700AC8}"/>
          </ac:cxnSpMkLst>
        </pc:cxnChg>
        <pc:cxnChg chg="mod">
          <ac:chgData name="Ragnhild Halvorsrud" userId="917ea340-fd63-490f-a7db-68428d24cf32" providerId="ADAL" clId="{9B6050A4-F178-4018-9F62-4FCCA28DA093}" dt="2021-03-25T14:19:45.749" v="38891" actId="478"/>
          <ac:cxnSpMkLst>
            <pc:docMk/>
            <pc:sldMk cId="1796706160" sldId="522"/>
            <ac:cxnSpMk id="266" creationId="{B7DC57F0-711B-40A1-BAB6-588C59269A8A}"/>
          </ac:cxnSpMkLst>
        </pc:cxnChg>
        <pc:cxnChg chg="mod">
          <ac:chgData name="Ragnhild Halvorsrud" userId="917ea340-fd63-490f-a7db-68428d24cf32" providerId="ADAL" clId="{9B6050A4-F178-4018-9F62-4FCCA28DA093}" dt="2021-03-25T14:19:45.749" v="38891" actId="478"/>
          <ac:cxnSpMkLst>
            <pc:docMk/>
            <pc:sldMk cId="1796706160" sldId="522"/>
            <ac:cxnSpMk id="268" creationId="{E58EF18C-81DD-429D-8A29-BC59C42192BB}"/>
          </ac:cxnSpMkLst>
        </pc:cxnChg>
        <pc:cxnChg chg="mod">
          <ac:chgData name="Ragnhild Halvorsrud" userId="917ea340-fd63-490f-a7db-68428d24cf32" providerId="ADAL" clId="{9B6050A4-F178-4018-9F62-4FCCA28DA093}" dt="2021-03-25T14:19:45.749" v="38891" actId="478"/>
          <ac:cxnSpMkLst>
            <pc:docMk/>
            <pc:sldMk cId="1796706160" sldId="522"/>
            <ac:cxnSpMk id="272" creationId="{F02B9DE6-959D-4057-B5F3-8CC69EBB24E1}"/>
          </ac:cxnSpMkLst>
        </pc:cxnChg>
        <pc:cxnChg chg="mod">
          <ac:chgData name="Ragnhild Halvorsrud" userId="917ea340-fd63-490f-a7db-68428d24cf32" providerId="ADAL" clId="{9B6050A4-F178-4018-9F62-4FCCA28DA093}" dt="2021-03-25T14:19:45.749" v="38891" actId="478"/>
          <ac:cxnSpMkLst>
            <pc:docMk/>
            <pc:sldMk cId="1796706160" sldId="522"/>
            <ac:cxnSpMk id="273" creationId="{BCA57DA5-970B-431A-9CFF-A9B7343320EC}"/>
          </ac:cxnSpMkLst>
        </pc:cxnChg>
        <pc:cxnChg chg="mod">
          <ac:chgData name="Ragnhild Halvorsrud" userId="917ea340-fd63-490f-a7db-68428d24cf32" providerId="ADAL" clId="{9B6050A4-F178-4018-9F62-4FCCA28DA093}" dt="2021-03-25T14:19:45.749" v="38891" actId="478"/>
          <ac:cxnSpMkLst>
            <pc:docMk/>
            <pc:sldMk cId="1796706160" sldId="522"/>
            <ac:cxnSpMk id="277" creationId="{0BF4590C-3583-42EF-BD47-6C8801CFC845}"/>
          </ac:cxnSpMkLst>
        </pc:cxnChg>
        <pc:cxnChg chg="mod">
          <ac:chgData name="Ragnhild Halvorsrud" userId="917ea340-fd63-490f-a7db-68428d24cf32" providerId="ADAL" clId="{9B6050A4-F178-4018-9F62-4FCCA28DA093}" dt="2021-03-25T14:19:45.749" v="38891" actId="478"/>
          <ac:cxnSpMkLst>
            <pc:docMk/>
            <pc:sldMk cId="1796706160" sldId="522"/>
            <ac:cxnSpMk id="281" creationId="{89852529-C8A5-4B70-BB53-0F1E6180BA8B}"/>
          </ac:cxnSpMkLst>
        </pc:cxnChg>
        <pc:cxnChg chg="mod">
          <ac:chgData name="Ragnhild Halvorsrud" userId="917ea340-fd63-490f-a7db-68428d24cf32" providerId="ADAL" clId="{9B6050A4-F178-4018-9F62-4FCCA28DA093}" dt="2021-03-25T14:19:45.749" v="38891" actId="478"/>
          <ac:cxnSpMkLst>
            <pc:docMk/>
            <pc:sldMk cId="1796706160" sldId="522"/>
            <ac:cxnSpMk id="283" creationId="{095A87F3-FB51-4D2E-B594-CBB40ADBE3F8}"/>
          </ac:cxnSpMkLst>
        </pc:cxnChg>
        <pc:cxnChg chg="mod">
          <ac:chgData name="Ragnhild Halvorsrud" userId="917ea340-fd63-490f-a7db-68428d24cf32" providerId="ADAL" clId="{9B6050A4-F178-4018-9F62-4FCCA28DA093}" dt="2021-03-25T14:19:45.749" v="38891" actId="478"/>
          <ac:cxnSpMkLst>
            <pc:docMk/>
            <pc:sldMk cId="1796706160" sldId="522"/>
            <ac:cxnSpMk id="284" creationId="{CA8E2B18-B8A7-4422-BC9C-8E922ECD61EE}"/>
          </ac:cxnSpMkLst>
        </pc:cxnChg>
        <pc:cxnChg chg="mod">
          <ac:chgData name="Ragnhild Halvorsrud" userId="917ea340-fd63-490f-a7db-68428d24cf32" providerId="ADAL" clId="{9B6050A4-F178-4018-9F62-4FCCA28DA093}" dt="2021-03-25T14:19:45.749" v="38891" actId="478"/>
          <ac:cxnSpMkLst>
            <pc:docMk/>
            <pc:sldMk cId="1796706160" sldId="522"/>
            <ac:cxnSpMk id="285" creationId="{2658C360-7E7B-4E2D-8A96-76819C27E4AD}"/>
          </ac:cxnSpMkLst>
        </pc:cxnChg>
        <pc:cxnChg chg="mod">
          <ac:chgData name="Ragnhild Halvorsrud" userId="917ea340-fd63-490f-a7db-68428d24cf32" providerId="ADAL" clId="{9B6050A4-F178-4018-9F62-4FCCA28DA093}" dt="2021-03-25T14:19:45.749" v="38891" actId="478"/>
          <ac:cxnSpMkLst>
            <pc:docMk/>
            <pc:sldMk cId="1796706160" sldId="522"/>
            <ac:cxnSpMk id="288" creationId="{72E7B97E-1042-4312-93D2-1E178517A682}"/>
          </ac:cxnSpMkLst>
        </pc:cxnChg>
        <pc:cxnChg chg="mod">
          <ac:chgData name="Ragnhild Halvorsrud" userId="917ea340-fd63-490f-a7db-68428d24cf32" providerId="ADAL" clId="{9B6050A4-F178-4018-9F62-4FCCA28DA093}" dt="2021-03-25T14:19:45.749" v="38891" actId="478"/>
          <ac:cxnSpMkLst>
            <pc:docMk/>
            <pc:sldMk cId="1796706160" sldId="522"/>
            <ac:cxnSpMk id="289" creationId="{4C79E1F9-6933-40A1-98E5-3CCFE69AD31A}"/>
          </ac:cxnSpMkLst>
        </pc:cxnChg>
        <pc:cxnChg chg="mod">
          <ac:chgData name="Ragnhild Halvorsrud" userId="917ea340-fd63-490f-a7db-68428d24cf32" providerId="ADAL" clId="{9B6050A4-F178-4018-9F62-4FCCA28DA093}" dt="2021-03-25T14:19:45.749" v="38891" actId="478"/>
          <ac:cxnSpMkLst>
            <pc:docMk/>
            <pc:sldMk cId="1796706160" sldId="522"/>
            <ac:cxnSpMk id="290" creationId="{9D632D2D-E159-422D-9965-E6CF46747B45}"/>
          </ac:cxnSpMkLst>
        </pc:cxnChg>
        <pc:cxnChg chg="mod">
          <ac:chgData name="Ragnhild Halvorsrud" userId="917ea340-fd63-490f-a7db-68428d24cf32" providerId="ADAL" clId="{9B6050A4-F178-4018-9F62-4FCCA28DA093}" dt="2021-03-25T14:19:45.749" v="38891" actId="478"/>
          <ac:cxnSpMkLst>
            <pc:docMk/>
            <pc:sldMk cId="1796706160" sldId="522"/>
            <ac:cxnSpMk id="291" creationId="{FC536F9B-9CA7-42CA-859F-50A90CD3E80C}"/>
          </ac:cxnSpMkLst>
        </pc:cxnChg>
        <pc:cxnChg chg="mod">
          <ac:chgData name="Ragnhild Halvorsrud" userId="917ea340-fd63-490f-a7db-68428d24cf32" providerId="ADAL" clId="{9B6050A4-F178-4018-9F62-4FCCA28DA093}" dt="2021-03-25T14:19:45.749" v="38891" actId="478"/>
          <ac:cxnSpMkLst>
            <pc:docMk/>
            <pc:sldMk cId="1796706160" sldId="522"/>
            <ac:cxnSpMk id="292" creationId="{3E6F32D1-DBB9-4685-9F6E-544E5E3D7A0B}"/>
          </ac:cxnSpMkLst>
        </pc:cxnChg>
        <pc:cxnChg chg="mod">
          <ac:chgData name="Ragnhild Halvorsrud" userId="917ea340-fd63-490f-a7db-68428d24cf32" providerId="ADAL" clId="{9B6050A4-F178-4018-9F62-4FCCA28DA093}" dt="2021-03-25T14:19:45.749" v="38891" actId="478"/>
          <ac:cxnSpMkLst>
            <pc:docMk/>
            <pc:sldMk cId="1796706160" sldId="522"/>
            <ac:cxnSpMk id="293" creationId="{33C9F67A-8F20-43F6-9CAF-4500A9BBE821}"/>
          </ac:cxnSpMkLst>
        </pc:cxnChg>
        <pc:cxnChg chg="mod">
          <ac:chgData name="Ragnhild Halvorsrud" userId="917ea340-fd63-490f-a7db-68428d24cf32" providerId="ADAL" clId="{9B6050A4-F178-4018-9F62-4FCCA28DA093}" dt="2021-03-25T14:19:45.749" v="38891" actId="478"/>
          <ac:cxnSpMkLst>
            <pc:docMk/>
            <pc:sldMk cId="1796706160" sldId="522"/>
            <ac:cxnSpMk id="294" creationId="{8BE42847-51E9-4CE6-9642-EE97C0A47C44}"/>
          </ac:cxnSpMkLst>
        </pc:cxnChg>
        <pc:cxnChg chg="mod">
          <ac:chgData name="Ragnhild Halvorsrud" userId="917ea340-fd63-490f-a7db-68428d24cf32" providerId="ADAL" clId="{9B6050A4-F178-4018-9F62-4FCCA28DA093}" dt="2021-03-25T14:19:45.749" v="38891" actId="478"/>
          <ac:cxnSpMkLst>
            <pc:docMk/>
            <pc:sldMk cId="1796706160" sldId="522"/>
            <ac:cxnSpMk id="295" creationId="{FD1A917F-7DBD-4F9D-A013-EE5B0A1276CF}"/>
          </ac:cxnSpMkLst>
        </pc:cxnChg>
        <pc:cxnChg chg="mod">
          <ac:chgData name="Ragnhild Halvorsrud" userId="917ea340-fd63-490f-a7db-68428d24cf32" providerId="ADAL" clId="{9B6050A4-F178-4018-9F62-4FCCA28DA093}" dt="2021-03-25T14:19:45.749" v="38891" actId="478"/>
          <ac:cxnSpMkLst>
            <pc:docMk/>
            <pc:sldMk cId="1796706160" sldId="522"/>
            <ac:cxnSpMk id="296" creationId="{A9479816-DB06-4F3D-B470-0134C048DDED}"/>
          </ac:cxnSpMkLst>
        </pc:cxnChg>
        <pc:cxnChg chg="mod">
          <ac:chgData name="Ragnhild Halvorsrud" userId="917ea340-fd63-490f-a7db-68428d24cf32" providerId="ADAL" clId="{9B6050A4-F178-4018-9F62-4FCCA28DA093}" dt="2021-03-25T14:19:45.749" v="38891" actId="478"/>
          <ac:cxnSpMkLst>
            <pc:docMk/>
            <pc:sldMk cId="1796706160" sldId="522"/>
            <ac:cxnSpMk id="297" creationId="{0A9C180E-55BC-4E9B-AB2C-A0CD334470A4}"/>
          </ac:cxnSpMkLst>
        </pc:cxnChg>
      </pc:sldChg>
      <pc:sldChg chg="addSp delSp modSp mod ord modNotes">
        <pc:chgData name="Ragnhild Halvorsrud" userId="917ea340-fd63-490f-a7db-68428d24cf32" providerId="ADAL" clId="{9B6050A4-F178-4018-9F62-4FCCA28DA093}" dt="2021-03-26T14:19:28.950" v="39828" actId="207"/>
        <pc:sldMkLst>
          <pc:docMk/>
          <pc:sldMk cId="2858277977" sldId="523"/>
        </pc:sldMkLst>
        <pc:spChg chg="mod">
          <ac:chgData name="Ragnhild Halvorsrud" userId="917ea340-fd63-490f-a7db-68428d24cf32" providerId="ADAL" clId="{9B6050A4-F178-4018-9F62-4FCCA28DA093}" dt="2021-03-25T13:12:42.665" v="38166" actId="790"/>
          <ac:spMkLst>
            <pc:docMk/>
            <pc:sldMk cId="2858277977" sldId="523"/>
            <ac:spMk id="2" creationId="{1AA7EC0E-8CFE-424D-8AF5-64D77111E340}"/>
          </ac:spMkLst>
        </pc:spChg>
        <pc:spChg chg="mod">
          <ac:chgData name="Ragnhild Halvorsrud" userId="917ea340-fd63-490f-a7db-68428d24cf32" providerId="ADAL" clId="{9B6050A4-F178-4018-9F62-4FCCA28DA093}" dt="2021-03-25T13:12:42.665" v="38167" actId="790"/>
          <ac:spMkLst>
            <pc:docMk/>
            <pc:sldMk cId="2858277977" sldId="523"/>
            <ac:spMk id="3" creationId="{CC71634D-2104-4EAC-95B0-FB6EEB37464F}"/>
          </ac:spMkLst>
        </pc:spChg>
        <pc:spChg chg="mod">
          <ac:chgData name="Ragnhild Halvorsrud" userId="917ea340-fd63-490f-a7db-68428d24cf32" providerId="ADAL" clId="{9B6050A4-F178-4018-9F62-4FCCA28DA093}" dt="2021-03-25T13:12:42.666" v="38168" actId="790"/>
          <ac:spMkLst>
            <pc:docMk/>
            <pc:sldMk cId="2858277977" sldId="523"/>
            <ac:spMk id="313" creationId="{426AB4B2-A908-41D8-AA22-63EF3139CEE0}"/>
          </ac:spMkLst>
        </pc:spChg>
        <pc:spChg chg="mod">
          <ac:chgData name="Ragnhild Halvorsrud" userId="917ea340-fd63-490f-a7db-68428d24cf32" providerId="ADAL" clId="{9B6050A4-F178-4018-9F62-4FCCA28DA093}" dt="2021-03-25T13:12:42.667" v="38169" actId="790"/>
          <ac:spMkLst>
            <pc:docMk/>
            <pc:sldMk cId="2858277977" sldId="523"/>
            <ac:spMk id="314" creationId="{F621B33F-B7F9-4AF7-B1DE-B5A9FBF7725B}"/>
          </ac:spMkLst>
        </pc:spChg>
        <pc:spChg chg="add mod">
          <ac:chgData name="Ragnhild Halvorsrud" userId="917ea340-fd63-490f-a7db-68428d24cf32" providerId="ADAL" clId="{9B6050A4-F178-4018-9F62-4FCCA28DA093}" dt="2021-03-25T13:12:42.856" v="38370" actId="790"/>
          <ac:spMkLst>
            <pc:docMk/>
            <pc:sldMk cId="2858277977" sldId="523"/>
            <ac:spMk id="315" creationId="{8BDAF7E1-E423-4163-A53A-0E5A4106C5F2}"/>
          </ac:spMkLst>
        </pc:spChg>
        <pc:spChg chg="add mod">
          <ac:chgData name="Ragnhild Halvorsrud" userId="917ea340-fd63-490f-a7db-68428d24cf32" providerId="ADAL" clId="{9B6050A4-F178-4018-9F62-4FCCA28DA093}" dt="2021-03-26T14:19:28.950" v="39828" actId="207"/>
          <ac:spMkLst>
            <pc:docMk/>
            <pc:sldMk cId="2858277977" sldId="523"/>
            <ac:spMk id="316" creationId="{81802592-B42D-477E-9139-DE82E5A6DCA7}"/>
          </ac:spMkLst>
        </pc:spChg>
        <pc:spChg chg="add mod">
          <ac:chgData name="Ragnhild Halvorsrud" userId="917ea340-fd63-490f-a7db-68428d24cf32" providerId="ADAL" clId="{9B6050A4-F178-4018-9F62-4FCCA28DA093}" dt="2021-03-26T14:19:28.950" v="39828" actId="207"/>
          <ac:spMkLst>
            <pc:docMk/>
            <pc:sldMk cId="2858277977" sldId="523"/>
            <ac:spMk id="317" creationId="{2799B0E0-FD59-417C-BA7B-54CADB3892A7}"/>
          </ac:spMkLst>
        </pc:spChg>
        <pc:spChg chg="add mod">
          <ac:chgData name="Ragnhild Halvorsrud" userId="917ea340-fd63-490f-a7db-68428d24cf32" providerId="ADAL" clId="{9B6050A4-F178-4018-9F62-4FCCA28DA093}" dt="2021-03-26T14:19:28.950" v="39828" actId="207"/>
          <ac:spMkLst>
            <pc:docMk/>
            <pc:sldMk cId="2858277977" sldId="523"/>
            <ac:spMk id="318" creationId="{525CD033-2A31-4C34-BA3F-7BA7E6F26C17}"/>
          </ac:spMkLst>
        </pc:spChg>
        <pc:spChg chg="add mod">
          <ac:chgData name="Ragnhild Halvorsrud" userId="917ea340-fd63-490f-a7db-68428d24cf32" providerId="ADAL" clId="{9B6050A4-F178-4018-9F62-4FCCA28DA093}" dt="2021-03-26T14:19:28.950" v="39828" actId="207"/>
          <ac:spMkLst>
            <pc:docMk/>
            <pc:sldMk cId="2858277977" sldId="523"/>
            <ac:spMk id="319" creationId="{00330828-819B-4000-A786-977349E1B77B}"/>
          </ac:spMkLst>
        </pc:spChg>
        <pc:spChg chg="add mod">
          <ac:chgData name="Ragnhild Halvorsrud" userId="917ea340-fd63-490f-a7db-68428d24cf32" providerId="ADAL" clId="{9B6050A4-F178-4018-9F62-4FCCA28DA093}" dt="2021-03-26T14:19:28.950" v="39828" actId="207"/>
          <ac:spMkLst>
            <pc:docMk/>
            <pc:sldMk cId="2858277977" sldId="523"/>
            <ac:spMk id="320" creationId="{E5BFBB2B-A563-4D78-81F4-36D2865734A2}"/>
          </ac:spMkLst>
        </pc:spChg>
        <pc:spChg chg="mod">
          <ac:chgData name="Ragnhild Halvorsrud" userId="917ea340-fd63-490f-a7db-68428d24cf32" providerId="ADAL" clId="{9B6050A4-F178-4018-9F62-4FCCA28DA093}" dt="2021-03-25T13:12:42.717" v="38224" actId="790"/>
          <ac:spMkLst>
            <pc:docMk/>
            <pc:sldMk cId="2858277977" sldId="523"/>
            <ac:spMk id="1823" creationId="{AC5B5BB0-AC4B-4FB6-8608-C59FF735BB7D}"/>
          </ac:spMkLst>
        </pc:spChg>
        <pc:spChg chg="mod">
          <ac:chgData name="Ragnhild Halvorsrud" userId="917ea340-fd63-490f-a7db-68428d24cf32" providerId="ADAL" clId="{9B6050A4-F178-4018-9F62-4FCCA28DA093}" dt="2021-03-25T13:12:42.718" v="38225" actId="790"/>
          <ac:spMkLst>
            <pc:docMk/>
            <pc:sldMk cId="2858277977" sldId="523"/>
            <ac:spMk id="1824" creationId="{5178C2E7-A371-434C-8FAD-BD5C7C981567}"/>
          </ac:spMkLst>
        </pc:spChg>
        <pc:spChg chg="mod">
          <ac:chgData name="Ragnhild Halvorsrud" userId="917ea340-fd63-490f-a7db-68428d24cf32" providerId="ADAL" clId="{9B6050A4-F178-4018-9F62-4FCCA28DA093}" dt="2021-03-25T13:12:42.719" v="38226" actId="790"/>
          <ac:spMkLst>
            <pc:docMk/>
            <pc:sldMk cId="2858277977" sldId="523"/>
            <ac:spMk id="1825" creationId="{0D0378BC-0880-45AE-BFE7-43260C384C85}"/>
          </ac:spMkLst>
        </pc:spChg>
        <pc:spChg chg="mod">
          <ac:chgData name="Ragnhild Halvorsrud" userId="917ea340-fd63-490f-a7db-68428d24cf32" providerId="ADAL" clId="{9B6050A4-F178-4018-9F62-4FCCA28DA093}" dt="2021-03-25T13:12:42.721" v="38227" actId="790"/>
          <ac:spMkLst>
            <pc:docMk/>
            <pc:sldMk cId="2858277977" sldId="523"/>
            <ac:spMk id="1826" creationId="{13A18651-87BC-49F5-BB41-74CB64C7D011}"/>
          </ac:spMkLst>
        </pc:spChg>
        <pc:spChg chg="mod">
          <ac:chgData name="Ragnhild Halvorsrud" userId="917ea340-fd63-490f-a7db-68428d24cf32" providerId="ADAL" clId="{9B6050A4-F178-4018-9F62-4FCCA28DA093}" dt="2021-03-25T13:12:42.722" v="38228" actId="790"/>
          <ac:spMkLst>
            <pc:docMk/>
            <pc:sldMk cId="2858277977" sldId="523"/>
            <ac:spMk id="1827" creationId="{A50B263C-A83A-4ABD-898F-619E30F5BB37}"/>
          </ac:spMkLst>
        </pc:spChg>
        <pc:spChg chg="mod">
          <ac:chgData name="Ragnhild Halvorsrud" userId="917ea340-fd63-490f-a7db-68428d24cf32" providerId="ADAL" clId="{9B6050A4-F178-4018-9F62-4FCCA28DA093}" dt="2021-03-25T13:12:42.723" v="38229" actId="790"/>
          <ac:spMkLst>
            <pc:docMk/>
            <pc:sldMk cId="2858277977" sldId="523"/>
            <ac:spMk id="1828" creationId="{F2E73FAB-C049-4322-B1A9-5E6CC50061A0}"/>
          </ac:spMkLst>
        </pc:spChg>
        <pc:spChg chg="mod">
          <ac:chgData name="Ragnhild Halvorsrud" userId="917ea340-fd63-490f-a7db-68428d24cf32" providerId="ADAL" clId="{9B6050A4-F178-4018-9F62-4FCCA28DA093}" dt="2021-03-25T13:12:42.724" v="38230" actId="790"/>
          <ac:spMkLst>
            <pc:docMk/>
            <pc:sldMk cId="2858277977" sldId="523"/>
            <ac:spMk id="1830" creationId="{4A86F07B-4A49-4086-BC5A-5C5172C9970E}"/>
          </ac:spMkLst>
        </pc:spChg>
        <pc:spChg chg="mod">
          <ac:chgData name="Ragnhild Halvorsrud" userId="917ea340-fd63-490f-a7db-68428d24cf32" providerId="ADAL" clId="{9B6050A4-F178-4018-9F62-4FCCA28DA093}" dt="2021-03-25T13:12:42.725" v="38231" actId="790"/>
          <ac:spMkLst>
            <pc:docMk/>
            <pc:sldMk cId="2858277977" sldId="523"/>
            <ac:spMk id="1831" creationId="{FBE8A330-4C77-42A3-9B77-BB45924DBF59}"/>
          </ac:spMkLst>
        </pc:spChg>
        <pc:spChg chg="mod">
          <ac:chgData name="Ragnhild Halvorsrud" userId="917ea340-fd63-490f-a7db-68428d24cf32" providerId="ADAL" clId="{9B6050A4-F178-4018-9F62-4FCCA28DA093}" dt="2021-03-25T13:12:42.726" v="38232" actId="790"/>
          <ac:spMkLst>
            <pc:docMk/>
            <pc:sldMk cId="2858277977" sldId="523"/>
            <ac:spMk id="1832" creationId="{B3548104-CAAA-4F87-8CC3-360A2BE2B9A6}"/>
          </ac:spMkLst>
        </pc:spChg>
        <pc:spChg chg="mod">
          <ac:chgData name="Ragnhild Halvorsrud" userId="917ea340-fd63-490f-a7db-68428d24cf32" providerId="ADAL" clId="{9B6050A4-F178-4018-9F62-4FCCA28DA093}" dt="2021-03-25T13:12:42.727" v="38233" actId="790"/>
          <ac:spMkLst>
            <pc:docMk/>
            <pc:sldMk cId="2858277977" sldId="523"/>
            <ac:spMk id="1833" creationId="{74EAFF41-5096-450C-BA75-2B4DE1C7C8DF}"/>
          </ac:spMkLst>
        </pc:spChg>
        <pc:spChg chg="mod">
          <ac:chgData name="Ragnhild Halvorsrud" userId="917ea340-fd63-490f-a7db-68428d24cf32" providerId="ADAL" clId="{9B6050A4-F178-4018-9F62-4FCCA28DA093}" dt="2021-03-25T13:12:42.728" v="38234" actId="790"/>
          <ac:spMkLst>
            <pc:docMk/>
            <pc:sldMk cId="2858277977" sldId="523"/>
            <ac:spMk id="1834" creationId="{80C99F64-5CFD-43D9-9CD5-67E603AA5511}"/>
          </ac:spMkLst>
        </pc:spChg>
        <pc:spChg chg="mod">
          <ac:chgData name="Ragnhild Halvorsrud" userId="917ea340-fd63-490f-a7db-68428d24cf32" providerId="ADAL" clId="{9B6050A4-F178-4018-9F62-4FCCA28DA093}" dt="2021-03-25T13:12:42.729" v="38235" actId="790"/>
          <ac:spMkLst>
            <pc:docMk/>
            <pc:sldMk cId="2858277977" sldId="523"/>
            <ac:spMk id="1835" creationId="{F2EE76D5-B0E8-4B4B-99FA-4B51AA075509}"/>
          </ac:spMkLst>
        </pc:spChg>
        <pc:spChg chg="mod">
          <ac:chgData name="Ragnhild Halvorsrud" userId="917ea340-fd63-490f-a7db-68428d24cf32" providerId="ADAL" clId="{9B6050A4-F178-4018-9F62-4FCCA28DA093}" dt="2021-03-25T13:12:42.730" v="38236" actId="790"/>
          <ac:spMkLst>
            <pc:docMk/>
            <pc:sldMk cId="2858277977" sldId="523"/>
            <ac:spMk id="1837" creationId="{12A8F3ED-3B86-4296-A454-C185F83E667E}"/>
          </ac:spMkLst>
        </pc:spChg>
        <pc:spChg chg="mod">
          <ac:chgData name="Ragnhild Halvorsrud" userId="917ea340-fd63-490f-a7db-68428d24cf32" providerId="ADAL" clId="{9B6050A4-F178-4018-9F62-4FCCA28DA093}" dt="2021-03-25T13:12:42.731" v="38237" actId="790"/>
          <ac:spMkLst>
            <pc:docMk/>
            <pc:sldMk cId="2858277977" sldId="523"/>
            <ac:spMk id="1838" creationId="{A1452094-8388-4B47-8B05-FB31F720FBCC}"/>
          </ac:spMkLst>
        </pc:spChg>
        <pc:spChg chg="mod">
          <ac:chgData name="Ragnhild Halvorsrud" userId="917ea340-fd63-490f-a7db-68428d24cf32" providerId="ADAL" clId="{9B6050A4-F178-4018-9F62-4FCCA28DA093}" dt="2021-03-25T13:12:42.732" v="38238" actId="790"/>
          <ac:spMkLst>
            <pc:docMk/>
            <pc:sldMk cId="2858277977" sldId="523"/>
            <ac:spMk id="1839" creationId="{98B5C07A-0902-41B4-A8A2-DDDA6A4FE536}"/>
          </ac:spMkLst>
        </pc:spChg>
        <pc:spChg chg="mod">
          <ac:chgData name="Ragnhild Halvorsrud" userId="917ea340-fd63-490f-a7db-68428d24cf32" providerId="ADAL" clId="{9B6050A4-F178-4018-9F62-4FCCA28DA093}" dt="2021-03-25T13:12:42.733" v="38239" actId="790"/>
          <ac:spMkLst>
            <pc:docMk/>
            <pc:sldMk cId="2858277977" sldId="523"/>
            <ac:spMk id="1840" creationId="{F555FBCE-7B1C-4EF2-AB82-EAB1E9EC2593}"/>
          </ac:spMkLst>
        </pc:spChg>
        <pc:spChg chg="mod">
          <ac:chgData name="Ragnhild Halvorsrud" userId="917ea340-fd63-490f-a7db-68428d24cf32" providerId="ADAL" clId="{9B6050A4-F178-4018-9F62-4FCCA28DA093}" dt="2021-03-25T13:12:42.734" v="38240" actId="790"/>
          <ac:spMkLst>
            <pc:docMk/>
            <pc:sldMk cId="2858277977" sldId="523"/>
            <ac:spMk id="1841" creationId="{D0A4BF54-E860-4235-BFBA-AF6E47E44707}"/>
          </ac:spMkLst>
        </pc:spChg>
        <pc:spChg chg="mod">
          <ac:chgData name="Ragnhild Halvorsrud" userId="917ea340-fd63-490f-a7db-68428d24cf32" providerId="ADAL" clId="{9B6050A4-F178-4018-9F62-4FCCA28DA093}" dt="2021-03-25T13:12:42.735" v="38241" actId="790"/>
          <ac:spMkLst>
            <pc:docMk/>
            <pc:sldMk cId="2858277977" sldId="523"/>
            <ac:spMk id="1842" creationId="{87705AEA-AA34-4AB6-91A2-FDD492788067}"/>
          </ac:spMkLst>
        </pc:spChg>
        <pc:spChg chg="mod">
          <ac:chgData name="Ragnhild Halvorsrud" userId="917ea340-fd63-490f-a7db-68428d24cf32" providerId="ADAL" clId="{9B6050A4-F178-4018-9F62-4FCCA28DA093}" dt="2021-03-25T13:12:42.737" v="38242" actId="790"/>
          <ac:spMkLst>
            <pc:docMk/>
            <pc:sldMk cId="2858277977" sldId="523"/>
            <ac:spMk id="1844" creationId="{B62BB80E-19D6-4BDF-9A24-4756CFC75836}"/>
          </ac:spMkLst>
        </pc:spChg>
        <pc:spChg chg="mod">
          <ac:chgData name="Ragnhild Halvorsrud" userId="917ea340-fd63-490f-a7db-68428d24cf32" providerId="ADAL" clId="{9B6050A4-F178-4018-9F62-4FCCA28DA093}" dt="2021-03-25T13:12:42.738" v="38243" actId="790"/>
          <ac:spMkLst>
            <pc:docMk/>
            <pc:sldMk cId="2858277977" sldId="523"/>
            <ac:spMk id="1845" creationId="{89FCEF25-4B3E-4C99-817D-1B2B539B9FB3}"/>
          </ac:spMkLst>
        </pc:spChg>
        <pc:spChg chg="mod">
          <ac:chgData name="Ragnhild Halvorsrud" userId="917ea340-fd63-490f-a7db-68428d24cf32" providerId="ADAL" clId="{9B6050A4-F178-4018-9F62-4FCCA28DA093}" dt="2021-03-25T13:12:42.739" v="38244" actId="790"/>
          <ac:spMkLst>
            <pc:docMk/>
            <pc:sldMk cId="2858277977" sldId="523"/>
            <ac:spMk id="1846" creationId="{9431A7BF-7FF9-45AD-96C8-6D7F34C3E910}"/>
          </ac:spMkLst>
        </pc:spChg>
        <pc:spChg chg="mod">
          <ac:chgData name="Ragnhild Halvorsrud" userId="917ea340-fd63-490f-a7db-68428d24cf32" providerId="ADAL" clId="{9B6050A4-F178-4018-9F62-4FCCA28DA093}" dt="2021-03-25T13:12:42.740" v="38245" actId="790"/>
          <ac:spMkLst>
            <pc:docMk/>
            <pc:sldMk cId="2858277977" sldId="523"/>
            <ac:spMk id="1847" creationId="{085429D2-C893-4471-B274-C6D6B62CE9DB}"/>
          </ac:spMkLst>
        </pc:spChg>
        <pc:spChg chg="mod">
          <ac:chgData name="Ragnhild Halvorsrud" userId="917ea340-fd63-490f-a7db-68428d24cf32" providerId="ADAL" clId="{9B6050A4-F178-4018-9F62-4FCCA28DA093}" dt="2021-03-25T13:12:42.741" v="38246" actId="790"/>
          <ac:spMkLst>
            <pc:docMk/>
            <pc:sldMk cId="2858277977" sldId="523"/>
            <ac:spMk id="1848" creationId="{C7429C65-43E2-4C18-A0AD-AFF6B937F189}"/>
          </ac:spMkLst>
        </pc:spChg>
        <pc:spChg chg="mod">
          <ac:chgData name="Ragnhild Halvorsrud" userId="917ea340-fd63-490f-a7db-68428d24cf32" providerId="ADAL" clId="{9B6050A4-F178-4018-9F62-4FCCA28DA093}" dt="2021-03-25T13:12:42.742" v="38247" actId="790"/>
          <ac:spMkLst>
            <pc:docMk/>
            <pc:sldMk cId="2858277977" sldId="523"/>
            <ac:spMk id="1849" creationId="{7DE181A7-A956-4B28-917C-A03E170AB037}"/>
          </ac:spMkLst>
        </pc:spChg>
        <pc:spChg chg="mod">
          <ac:chgData name="Ragnhild Halvorsrud" userId="917ea340-fd63-490f-a7db-68428d24cf32" providerId="ADAL" clId="{9B6050A4-F178-4018-9F62-4FCCA28DA093}" dt="2021-03-25T13:12:42.743" v="38248" actId="790"/>
          <ac:spMkLst>
            <pc:docMk/>
            <pc:sldMk cId="2858277977" sldId="523"/>
            <ac:spMk id="1851" creationId="{99D64769-5921-4BB5-A95F-9B400988392E}"/>
          </ac:spMkLst>
        </pc:spChg>
        <pc:spChg chg="mod">
          <ac:chgData name="Ragnhild Halvorsrud" userId="917ea340-fd63-490f-a7db-68428d24cf32" providerId="ADAL" clId="{9B6050A4-F178-4018-9F62-4FCCA28DA093}" dt="2021-03-25T13:12:42.744" v="38249" actId="790"/>
          <ac:spMkLst>
            <pc:docMk/>
            <pc:sldMk cId="2858277977" sldId="523"/>
            <ac:spMk id="1852" creationId="{E90884A8-4C56-4696-BE5C-94784E7A9C85}"/>
          </ac:spMkLst>
        </pc:spChg>
        <pc:spChg chg="mod">
          <ac:chgData name="Ragnhild Halvorsrud" userId="917ea340-fd63-490f-a7db-68428d24cf32" providerId="ADAL" clId="{9B6050A4-F178-4018-9F62-4FCCA28DA093}" dt="2021-03-25T13:12:42.745" v="38250" actId="790"/>
          <ac:spMkLst>
            <pc:docMk/>
            <pc:sldMk cId="2858277977" sldId="523"/>
            <ac:spMk id="1853" creationId="{88B25F9B-AF6D-413A-8264-86F56BDB7127}"/>
          </ac:spMkLst>
        </pc:spChg>
        <pc:spChg chg="mod">
          <ac:chgData name="Ragnhild Halvorsrud" userId="917ea340-fd63-490f-a7db-68428d24cf32" providerId="ADAL" clId="{9B6050A4-F178-4018-9F62-4FCCA28DA093}" dt="2021-03-25T13:12:42.746" v="38251" actId="790"/>
          <ac:spMkLst>
            <pc:docMk/>
            <pc:sldMk cId="2858277977" sldId="523"/>
            <ac:spMk id="1854" creationId="{2478AF74-FBF6-43B5-B27F-5F2ABD478360}"/>
          </ac:spMkLst>
        </pc:spChg>
        <pc:spChg chg="mod">
          <ac:chgData name="Ragnhild Halvorsrud" userId="917ea340-fd63-490f-a7db-68428d24cf32" providerId="ADAL" clId="{9B6050A4-F178-4018-9F62-4FCCA28DA093}" dt="2021-03-25T13:12:42.747" v="38252" actId="790"/>
          <ac:spMkLst>
            <pc:docMk/>
            <pc:sldMk cId="2858277977" sldId="523"/>
            <ac:spMk id="1855" creationId="{36DEC0CD-8DF3-4C23-852A-6F09429FA5BB}"/>
          </ac:spMkLst>
        </pc:spChg>
        <pc:spChg chg="mod">
          <ac:chgData name="Ragnhild Halvorsrud" userId="917ea340-fd63-490f-a7db-68428d24cf32" providerId="ADAL" clId="{9B6050A4-F178-4018-9F62-4FCCA28DA093}" dt="2021-03-25T13:12:42.748" v="38253" actId="790"/>
          <ac:spMkLst>
            <pc:docMk/>
            <pc:sldMk cId="2858277977" sldId="523"/>
            <ac:spMk id="1856" creationId="{E4C10C31-0A0C-4582-BB3E-992804D751FD}"/>
          </ac:spMkLst>
        </pc:spChg>
        <pc:spChg chg="mod">
          <ac:chgData name="Ragnhild Halvorsrud" userId="917ea340-fd63-490f-a7db-68428d24cf32" providerId="ADAL" clId="{9B6050A4-F178-4018-9F62-4FCCA28DA093}" dt="2021-03-25T13:12:42.749" v="38254" actId="790"/>
          <ac:spMkLst>
            <pc:docMk/>
            <pc:sldMk cId="2858277977" sldId="523"/>
            <ac:spMk id="1857" creationId="{C0C2B968-F374-424C-9358-49C9C6D3C1A5}"/>
          </ac:spMkLst>
        </pc:spChg>
        <pc:spChg chg="mod">
          <ac:chgData name="Ragnhild Halvorsrud" userId="917ea340-fd63-490f-a7db-68428d24cf32" providerId="ADAL" clId="{9B6050A4-F178-4018-9F62-4FCCA28DA093}" dt="2021-03-25T13:12:42.750" v="38255" actId="790"/>
          <ac:spMkLst>
            <pc:docMk/>
            <pc:sldMk cId="2858277977" sldId="523"/>
            <ac:spMk id="1858" creationId="{0C4CDB6A-4229-4897-8DE5-1ACF7D2BDBD6}"/>
          </ac:spMkLst>
        </pc:spChg>
        <pc:spChg chg="mod">
          <ac:chgData name="Ragnhild Halvorsrud" userId="917ea340-fd63-490f-a7db-68428d24cf32" providerId="ADAL" clId="{9B6050A4-F178-4018-9F62-4FCCA28DA093}" dt="2021-03-25T13:12:42.751" v="38256" actId="790"/>
          <ac:spMkLst>
            <pc:docMk/>
            <pc:sldMk cId="2858277977" sldId="523"/>
            <ac:spMk id="1859" creationId="{A8BA3192-5897-4610-A8EC-3F680A5D381C}"/>
          </ac:spMkLst>
        </pc:spChg>
        <pc:spChg chg="mod">
          <ac:chgData name="Ragnhild Halvorsrud" userId="917ea340-fd63-490f-a7db-68428d24cf32" providerId="ADAL" clId="{9B6050A4-F178-4018-9F62-4FCCA28DA093}" dt="2021-03-25T13:12:42.752" v="38257" actId="790"/>
          <ac:spMkLst>
            <pc:docMk/>
            <pc:sldMk cId="2858277977" sldId="523"/>
            <ac:spMk id="1860" creationId="{F6F3ECEE-F060-4DD2-9F55-F8F2D29246EC}"/>
          </ac:spMkLst>
        </pc:spChg>
        <pc:spChg chg="mod">
          <ac:chgData name="Ragnhild Halvorsrud" userId="917ea340-fd63-490f-a7db-68428d24cf32" providerId="ADAL" clId="{9B6050A4-F178-4018-9F62-4FCCA28DA093}" dt="2021-03-25T13:12:42.754" v="38258" actId="790"/>
          <ac:spMkLst>
            <pc:docMk/>
            <pc:sldMk cId="2858277977" sldId="523"/>
            <ac:spMk id="1861" creationId="{B5F35C68-EC39-4D75-BCC7-E23C8E41AE6D}"/>
          </ac:spMkLst>
        </pc:spChg>
        <pc:spChg chg="mod">
          <ac:chgData name="Ragnhild Halvorsrud" userId="917ea340-fd63-490f-a7db-68428d24cf32" providerId="ADAL" clId="{9B6050A4-F178-4018-9F62-4FCCA28DA093}" dt="2021-03-25T13:12:42.796" v="38307" actId="790"/>
          <ac:spMkLst>
            <pc:docMk/>
            <pc:sldMk cId="2858277977" sldId="523"/>
            <ac:spMk id="1873" creationId="{E0742927-1CC8-4ADC-9DD4-5EAD3300026A}"/>
          </ac:spMkLst>
        </pc:spChg>
        <pc:spChg chg="mod">
          <ac:chgData name="Ragnhild Halvorsrud" userId="917ea340-fd63-490f-a7db-68428d24cf32" providerId="ADAL" clId="{9B6050A4-F178-4018-9F62-4FCCA28DA093}" dt="2021-03-25T13:12:42.796" v="38308" actId="790"/>
          <ac:spMkLst>
            <pc:docMk/>
            <pc:sldMk cId="2858277977" sldId="523"/>
            <ac:spMk id="1874" creationId="{68BEB3C4-87A5-4ACC-AF2B-B9BD93D6D32F}"/>
          </ac:spMkLst>
        </pc:spChg>
        <pc:spChg chg="mod">
          <ac:chgData name="Ragnhild Halvorsrud" userId="917ea340-fd63-490f-a7db-68428d24cf32" providerId="ADAL" clId="{9B6050A4-F178-4018-9F62-4FCCA28DA093}" dt="2021-03-25T13:12:42.797" v="38309" actId="790"/>
          <ac:spMkLst>
            <pc:docMk/>
            <pc:sldMk cId="2858277977" sldId="523"/>
            <ac:spMk id="1875" creationId="{A5FB9B56-9FC1-409A-AF22-EA68B9ED165A}"/>
          </ac:spMkLst>
        </pc:spChg>
        <pc:spChg chg="mod">
          <ac:chgData name="Ragnhild Halvorsrud" userId="917ea340-fd63-490f-a7db-68428d24cf32" providerId="ADAL" clId="{9B6050A4-F178-4018-9F62-4FCCA28DA093}" dt="2021-03-25T13:12:42.798" v="38310" actId="790"/>
          <ac:spMkLst>
            <pc:docMk/>
            <pc:sldMk cId="2858277977" sldId="523"/>
            <ac:spMk id="1876" creationId="{42560089-0D9E-4DCE-83BA-FA789AA17126}"/>
          </ac:spMkLst>
        </pc:spChg>
        <pc:spChg chg="mod">
          <ac:chgData name="Ragnhild Halvorsrud" userId="917ea340-fd63-490f-a7db-68428d24cf32" providerId="ADAL" clId="{9B6050A4-F178-4018-9F62-4FCCA28DA093}" dt="2021-03-25T13:12:42.799" v="38311" actId="790"/>
          <ac:spMkLst>
            <pc:docMk/>
            <pc:sldMk cId="2858277977" sldId="523"/>
            <ac:spMk id="1877" creationId="{98E7F9C0-CED4-44E2-B370-53F6458AEFD4}"/>
          </ac:spMkLst>
        </pc:spChg>
        <pc:spChg chg="mod">
          <ac:chgData name="Ragnhild Halvorsrud" userId="917ea340-fd63-490f-a7db-68428d24cf32" providerId="ADAL" clId="{9B6050A4-F178-4018-9F62-4FCCA28DA093}" dt="2021-03-25T13:12:42.800" v="38312" actId="790"/>
          <ac:spMkLst>
            <pc:docMk/>
            <pc:sldMk cId="2858277977" sldId="523"/>
            <ac:spMk id="1879" creationId="{5BD2720A-D5A7-42D6-8C93-149829E019A3}"/>
          </ac:spMkLst>
        </pc:spChg>
        <pc:spChg chg="mod">
          <ac:chgData name="Ragnhild Halvorsrud" userId="917ea340-fd63-490f-a7db-68428d24cf32" providerId="ADAL" clId="{9B6050A4-F178-4018-9F62-4FCCA28DA093}" dt="2021-03-25T13:12:42.801" v="38313" actId="790"/>
          <ac:spMkLst>
            <pc:docMk/>
            <pc:sldMk cId="2858277977" sldId="523"/>
            <ac:spMk id="1880" creationId="{D77E0A4E-2F8C-46AC-A3E8-44A5083A3744}"/>
          </ac:spMkLst>
        </pc:spChg>
        <pc:spChg chg="mod">
          <ac:chgData name="Ragnhild Halvorsrud" userId="917ea340-fd63-490f-a7db-68428d24cf32" providerId="ADAL" clId="{9B6050A4-F178-4018-9F62-4FCCA28DA093}" dt="2021-03-25T13:12:42.801" v="38314" actId="790"/>
          <ac:spMkLst>
            <pc:docMk/>
            <pc:sldMk cId="2858277977" sldId="523"/>
            <ac:spMk id="1881" creationId="{38DC9575-CCE1-47FB-9E97-139E21C31CF7}"/>
          </ac:spMkLst>
        </pc:spChg>
        <pc:spChg chg="mod">
          <ac:chgData name="Ragnhild Halvorsrud" userId="917ea340-fd63-490f-a7db-68428d24cf32" providerId="ADAL" clId="{9B6050A4-F178-4018-9F62-4FCCA28DA093}" dt="2021-03-25T13:12:42.802" v="38315" actId="790"/>
          <ac:spMkLst>
            <pc:docMk/>
            <pc:sldMk cId="2858277977" sldId="523"/>
            <ac:spMk id="1882" creationId="{6F9DB253-6CD7-4D32-9AAD-AD775ECC4143}"/>
          </ac:spMkLst>
        </pc:spChg>
        <pc:spChg chg="mod">
          <ac:chgData name="Ragnhild Halvorsrud" userId="917ea340-fd63-490f-a7db-68428d24cf32" providerId="ADAL" clId="{9B6050A4-F178-4018-9F62-4FCCA28DA093}" dt="2021-03-25T13:12:42.803" v="38316" actId="790"/>
          <ac:spMkLst>
            <pc:docMk/>
            <pc:sldMk cId="2858277977" sldId="523"/>
            <ac:spMk id="1883" creationId="{A05F62F5-3EAD-4565-860A-25606DAF08DF}"/>
          </ac:spMkLst>
        </pc:spChg>
        <pc:spChg chg="mod">
          <ac:chgData name="Ragnhild Halvorsrud" userId="917ea340-fd63-490f-a7db-68428d24cf32" providerId="ADAL" clId="{9B6050A4-F178-4018-9F62-4FCCA28DA093}" dt="2021-03-25T13:12:42.804" v="38317" actId="790"/>
          <ac:spMkLst>
            <pc:docMk/>
            <pc:sldMk cId="2858277977" sldId="523"/>
            <ac:spMk id="1885" creationId="{449B8F0C-7C22-415B-B1BB-F070395ECCA8}"/>
          </ac:spMkLst>
        </pc:spChg>
        <pc:spChg chg="mod">
          <ac:chgData name="Ragnhild Halvorsrud" userId="917ea340-fd63-490f-a7db-68428d24cf32" providerId="ADAL" clId="{9B6050A4-F178-4018-9F62-4FCCA28DA093}" dt="2021-03-25T13:12:42.804" v="38318" actId="790"/>
          <ac:spMkLst>
            <pc:docMk/>
            <pc:sldMk cId="2858277977" sldId="523"/>
            <ac:spMk id="1886" creationId="{0FC9ACF9-8032-4213-B257-ADEED30A3BC8}"/>
          </ac:spMkLst>
        </pc:spChg>
        <pc:spChg chg="mod">
          <ac:chgData name="Ragnhild Halvorsrud" userId="917ea340-fd63-490f-a7db-68428d24cf32" providerId="ADAL" clId="{9B6050A4-F178-4018-9F62-4FCCA28DA093}" dt="2021-03-25T13:12:42.805" v="38319" actId="790"/>
          <ac:spMkLst>
            <pc:docMk/>
            <pc:sldMk cId="2858277977" sldId="523"/>
            <ac:spMk id="1887" creationId="{AC9B2562-4985-4A08-995A-AD38DF7A432E}"/>
          </ac:spMkLst>
        </pc:spChg>
        <pc:spChg chg="mod">
          <ac:chgData name="Ragnhild Halvorsrud" userId="917ea340-fd63-490f-a7db-68428d24cf32" providerId="ADAL" clId="{9B6050A4-F178-4018-9F62-4FCCA28DA093}" dt="2021-03-25T13:12:42.806" v="38320" actId="790"/>
          <ac:spMkLst>
            <pc:docMk/>
            <pc:sldMk cId="2858277977" sldId="523"/>
            <ac:spMk id="1888" creationId="{0417C61E-88D0-4FE2-A1AA-416C8B2DEF3B}"/>
          </ac:spMkLst>
        </pc:spChg>
        <pc:spChg chg="mod">
          <ac:chgData name="Ragnhild Halvorsrud" userId="917ea340-fd63-490f-a7db-68428d24cf32" providerId="ADAL" clId="{9B6050A4-F178-4018-9F62-4FCCA28DA093}" dt="2021-03-25T13:12:42.807" v="38321" actId="790"/>
          <ac:spMkLst>
            <pc:docMk/>
            <pc:sldMk cId="2858277977" sldId="523"/>
            <ac:spMk id="1889" creationId="{11F64C31-5D71-4D6C-BFDC-270BB157F6C7}"/>
          </ac:spMkLst>
        </pc:spChg>
        <pc:spChg chg="mod">
          <ac:chgData name="Ragnhild Halvorsrud" userId="917ea340-fd63-490f-a7db-68428d24cf32" providerId="ADAL" clId="{9B6050A4-F178-4018-9F62-4FCCA28DA093}" dt="2021-03-25T13:12:42.808" v="38322" actId="790"/>
          <ac:spMkLst>
            <pc:docMk/>
            <pc:sldMk cId="2858277977" sldId="523"/>
            <ac:spMk id="1891" creationId="{48BFE854-0BF0-41A8-9E6F-6B98E8C5D607}"/>
          </ac:spMkLst>
        </pc:spChg>
        <pc:spChg chg="mod">
          <ac:chgData name="Ragnhild Halvorsrud" userId="917ea340-fd63-490f-a7db-68428d24cf32" providerId="ADAL" clId="{9B6050A4-F178-4018-9F62-4FCCA28DA093}" dt="2021-03-25T13:12:42.808" v="38323" actId="790"/>
          <ac:spMkLst>
            <pc:docMk/>
            <pc:sldMk cId="2858277977" sldId="523"/>
            <ac:spMk id="1892" creationId="{2A2B3EBA-1AE8-4ED1-8028-CE36A315507B}"/>
          </ac:spMkLst>
        </pc:spChg>
        <pc:spChg chg="mod">
          <ac:chgData name="Ragnhild Halvorsrud" userId="917ea340-fd63-490f-a7db-68428d24cf32" providerId="ADAL" clId="{9B6050A4-F178-4018-9F62-4FCCA28DA093}" dt="2021-03-25T13:12:42.809" v="38324" actId="790"/>
          <ac:spMkLst>
            <pc:docMk/>
            <pc:sldMk cId="2858277977" sldId="523"/>
            <ac:spMk id="1893" creationId="{F3B89FD8-1015-44EA-B709-6D2D3AA3B1DE}"/>
          </ac:spMkLst>
        </pc:spChg>
        <pc:spChg chg="mod">
          <ac:chgData name="Ragnhild Halvorsrud" userId="917ea340-fd63-490f-a7db-68428d24cf32" providerId="ADAL" clId="{9B6050A4-F178-4018-9F62-4FCCA28DA093}" dt="2021-03-25T13:12:42.810" v="38325" actId="790"/>
          <ac:spMkLst>
            <pc:docMk/>
            <pc:sldMk cId="2858277977" sldId="523"/>
            <ac:spMk id="1894" creationId="{66F992B0-6062-4310-B1F2-0C326B1F3101}"/>
          </ac:spMkLst>
        </pc:spChg>
        <pc:spChg chg="mod">
          <ac:chgData name="Ragnhild Halvorsrud" userId="917ea340-fd63-490f-a7db-68428d24cf32" providerId="ADAL" clId="{9B6050A4-F178-4018-9F62-4FCCA28DA093}" dt="2021-03-25T13:12:42.810" v="38326" actId="790"/>
          <ac:spMkLst>
            <pc:docMk/>
            <pc:sldMk cId="2858277977" sldId="523"/>
            <ac:spMk id="1895" creationId="{2CD1BC3A-965E-4234-8C71-7205126B5262}"/>
          </ac:spMkLst>
        </pc:spChg>
        <pc:spChg chg="mod">
          <ac:chgData name="Ragnhild Halvorsrud" userId="917ea340-fd63-490f-a7db-68428d24cf32" providerId="ADAL" clId="{9B6050A4-F178-4018-9F62-4FCCA28DA093}" dt="2021-03-25T13:12:42.811" v="38327" actId="790"/>
          <ac:spMkLst>
            <pc:docMk/>
            <pc:sldMk cId="2858277977" sldId="523"/>
            <ac:spMk id="1896" creationId="{51FB2BA8-23DF-4756-95CF-1ABD2B54FAE9}"/>
          </ac:spMkLst>
        </pc:spChg>
        <pc:spChg chg="mod">
          <ac:chgData name="Ragnhild Halvorsrud" userId="917ea340-fd63-490f-a7db-68428d24cf32" providerId="ADAL" clId="{9B6050A4-F178-4018-9F62-4FCCA28DA093}" dt="2021-03-25T13:12:42.812" v="38328" actId="790"/>
          <ac:spMkLst>
            <pc:docMk/>
            <pc:sldMk cId="2858277977" sldId="523"/>
            <ac:spMk id="1897" creationId="{248EB943-8700-4EFD-A5CA-594F2F02EE2F}"/>
          </ac:spMkLst>
        </pc:spChg>
        <pc:spChg chg="mod">
          <ac:chgData name="Ragnhild Halvorsrud" userId="917ea340-fd63-490f-a7db-68428d24cf32" providerId="ADAL" clId="{9B6050A4-F178-4018-9F62-4FCCA28DA093}" dt="2021-03-25T13:12:42.812" v="38329" actId="790"/>
          <ac:spMkLst>
            <pc:docMk/>
            <pc:sldMk cId="2858277977" sldId="523"/>
            <ac:spMk id="1898" creationId="{C9908F9B-8F34-4583-AAEE-B46E8F444F8C}"/>
          </ac:spMkLst>
        </pc:spChg>
        <pc:spChg chg="mod">
          <ac:chgData name="Ragnhild Halvorsrud" userId="917ea340-fd63-490f-a7db-68428d24cf32" providerId="ADAL" clId="{9B6050A4-F178-4018-9F62-4FCCA28DA093}" dt="2021-03-25T13:12:42.813" v="38330" actId="790"/>
          <ac:spMkLst>
            <pc:docMk/>
            <pc:sldMk cId="2858277977" sldId="523"/>
            <ac:spMk id="1899" creationId="{7E6CB0FF-8990-4ABD-9A45-4235316DE64E}"/>
          </ac:spMkLst>
        </pc:spChg>
        <pc:spChg chg="mod">
          <ac:chgData name="Ragnhild Halvorsrud" userId="917ea340-fd63-490f-a7db-68428d24cf32" providerId="ADAL" clId="{9B6050A4-F178-4018-9F62-4FCCA28DA093}" dt="2021-03-25T13:12:42.815" v="38331" actId="790"/>
          <ac:spMkLst>
            <pc:docMk/>
            <pc:sldMk cId="2858277977" sldId="523"/>
            <ac:spMk id="1907" creationId="{4F8E1829-7F7E-47EF-8581-E52C00E4037F}"/>
          </ac:spMkLst>
        </pc:spChg>
        <pc:spChg chg="mod">
          <ac:chgData name="Ragnhild Halvorsrud" userId="917ea340-fd63-490f-a7db-68428d24cf32" providerId="ADAL" clId="{9B6050A4-F178-4018-9F62-4FCCA28DA093}" dt="2021-03-25T13:12:42.816" v="38332" actId="790"/>
          <ac:spMkLst>
            <pc:docMk/>
            <pc:sldMk cId="2858277977" sldId="523"/>
            <ac:spMk id="1909" creationId="{C3862399-BBA6-440D-BAF9-F7F3632C4E60}"/>
          </ac:spMkLst>
        </pc:spChg>
        <pc:spChg chg="mod">
          <ac:chgData name="Ragnhild Halvorsrud" userId="917ea340-fd63-490f-a7db-68428d24cf32" providerId="ADAL" clId="{9B6050A4-F178-4018-9F62-4FCCA28DA093}" dt="2021-03-25T13:12:42.817" v="38333" actId="790"/>
          <ac:spMkLst>
            <pc:docMk/>
            <pc:sldMk cId="2858277977" sldId="523"/>
            <ac:spMk id="1912" creationId="{697E3F84-F1C5-40A8-9FD4-88B050F93213}"/>
          </ac:spMkLst>
        </pc:spChg>
        <pc:spChg chg="mod">
          <ac:chgData name="Ragnhild Halvorsrud" userId="917ea340-fd63-490f-a7db-68428d24cf32" providerId="ADAL" clId="{9B6050A4-F178-4018-9F62-4FCCA28DA093}" dt="2021-03-25T13:12:42.818" v="38334" actId="790"/>
          <ac:spMkLst>
            <pc:docMk/>
            <pc:sldMk cId="2858277977" sldId="523"/>
            <ac:spMk id="1913" creationId="{987887CC-BE40-48D7-A103-74AC637B9936}"/>
          </ac:spMkLst>
        </pc:spChg>
        <pc:spChg chg="mod">
          <ac:chgData name="Ragnhild Halvorsrud" userId="917ea340-fd63-490f-a7db-68428d24cf32" providerId="ADAL" clId="{9B6050A4-F178-4018-9F62-4FCCA28DA093}" dt="2021-03-25T13:12:42.819" v="38335" actId="790"/>
          <ac:spMkLst>
            <pc:docMk/>
            <pc:sldMk cId="2858277977" sldId="523"/>
            <ac:spMk id="1916" creationId="{EAFB482D-98A3-4A10-A0FF-E23EDC6B8A4F}"/>
          </ac:spMkLst>
        </pc:spChg>
        <pc:spChg chg="mod">
          <ac:chgData name="Ragnhild Halvorsrud" userId="917ea340-fd63-490f-a7db-68428d24cf32" providerId="ADAL" clId="{9B6050A4-F178-4018-9F62-4FCCA28DA093}" dt="2021-03-25T13:12:42.820" v="38336" actId="790"/>
          <ac:spMkLst>
            <pc:docMk/>
            <pc:sldMk cId="2858277977" sldId="523"/>
            <ac:spMk id="1917" creationId="{9AF80270-9380-444D-A095-4054F6301175}"/>
          </ac:spMkLst>
        </pc:spChg>
        <pc:spChg chg="mod">
          <ac:chgData name="Ragnhild Halvorsrud" userId="917ea340-fd63-490f-a7db-68428d24cf32" providerId="ADAL" clId="{9B6050A4-F178-4018-9F62-4FCCA28DA093}" dt="2021-03-25T13:12:42.821" v="38337" actId="790"/>
          <ac:spMkLst>
            <pc:docMk/>
            <pc:sldMk cId="2858277977" sldId="523"/>
            <ac:spMk id="1919" creationId="{4AFD7C99-9321-4A86-9E05-65D66C093A59}"/>
          </ac:spMkLst>
        </pc:spChg>
        <pc:spChg chg="mod">
          <ac:chgData name="Ragnhild Halvorsrud" userId="917ea340-fd63-490f-a7db-68428d24cf32" providerId="ADAL" clId="{9B6050A4-F178-4018-9F62-4FCCA28DA093}" dt="2021-03-25T13:12:42.822" v="38338" actId="790"/>
          <ac:spMkLst>
            <pc:docMk/>
            <pc:sldMk cId="2858277977" sldId="523"/>
            <ac:spMk id="1922" creationId="{3AC3554C-99E7-47B8-A65A-CBEE369CEEB7}"/>
          </ac:spMkLst>
        </pc:spChg>
        <pc:spChg chg="mod">
          <ac:chgData name="Ragnhild Halvorsrud" userId="917ea340-fd63-490f-a7db-68428d24cf32" providerId="ADAL" clId="{9B6050A4-F178-4018-9F62-4FCCA28DA093}" dt="2021-03-25T13:12:42.823" v="38339" actId="790"/>
          <ac:spMkLst>
            <pc:docMk/>
            <pc:sldMk cId="2858277977" sldId="523"/>
            <ac:spMk id="1923" creationId="{75B3550E-DD14-4302-83C3-BB6D0006C7CE}"/>
          </ac:spMkLst>
        </pc:spChg>
        <pc:spChg chg="mod">
          <ac:chgData name="Ragnhild Halvorsrud" userId="917ea340-fd63-490f-a7db-68428d24cf32" providerId="ADAL" clId="{9B6050A4-F178-4018-9F62-4FCCA28DA093}" dt="2021-03-25T13:12:42.824" v="38340" actId="790"/>
          <ac:spMkLst>
            <pc:docMk/>
            <pc:sldMk cId="2858277977" sldId="523"/>
            <ac:spMk id="1924" creationId="{CFF11CF3-CCF1-4C97-B88A-B73CA6690AAB}"/>
          </ac:spMkLst>
        </pc:spChg>
        <pc:spChg chg="mod">
          <ac:chgData name="Ragnhild Halvorsrud" userId="917ea340-fd63-490f-a7db-68428d24cf32" providerId="ADAL" clId="{9B6050A4-F178-4018-9F62-4FCCA28DA093}" dt="2021-03-25T13:12:42.824" v="38341" actId="790"/>
          <ac:spMkLst>
            <pc:docMk/>
            <pc:sldMk cId="2858277977" sldId="523"/>
            <ac:spMk id="1925" creationId="{01F41E8F-2AD7-4313-AE8E-1B855AF37B1C}"/>
          </ac:spMkLst>
        </pc:spChg>
        <pc:spChg chg="mod">
          <ac:chgData name="Ragnhild Halvorsrud" userId="917ea340-fd63-490f-a7db-68428d24cf32" providerId="ADAL" clId="{9B6050A4-F178-4018-9F62-4FCCA28DA093}" dt="2021-03-25T13:12:42.826" v="38342" actId="790"/>
          <ac:spMkLst>
            <pc:docMk/>
            <pc:sldMk cId="2858277977" sldId="523"/>
            <ac:spMk id="1930" creationId="{79F60186-2289-47E7-916A-E1CF67F30888}"/>
          </ac:spMkLst>
        </pc:spChg>
        <pc:spChg chg="mod">
          <ac:chgData name="Ragnhild Halvorsrud" userId="917ea340-fd63-490f-a7db-68428d24cf32" providerId="ADAL" clId="{9B6050A4-F178-4018-9F62-4FCCA28DA093}" dt="2021-03-25T13:12:42.827" v="38343" actId="790"/>
          <ac:spMkLst>
            <pc:docMk/>
            <pc:sldMk cId="2858277977" sldId="523"/>
            <ac:spMk id="1932" creationId="{566B9590-74B9-404C-89B4-3FB322AFEE8B}"/>
          </ac:spMkLst>
        </pc:spChg>
        <pc:spChg chg="mod">
          <ac:chgData name="Ragnhild Halvorsrud" userId="917ea340-fd63-490f-a7db-68428d24cf32" providerId="ADAL" clId="{9B6050A4-F178-4018-9F62-4FCCA28DA093}" dt="2021-03-25T13:12:42.828" v="38344" actId="790"/>
          <ac:spMkLst>
            <pc:docMk/>
            <pc:sldMk cId="2858277977" sldId="523"/>
            <ac:spMk id="1935" creationId="{77B2F231-8128-4705-BCBD-9EDCABA70D3B}"/>
          </ac:spMkLst>
        </pc:spChg>
        <pc:spChg chg="mod">
          <ac:chgData name="Ragnhild Halvorsrud" userId="917ea340-fd63-490f-a7db-68428d24cf32" providerId="ADAL" clId="{9B6050A4-F178-4018-9F62-4FCCA28DA093}" dt="2021-03-25T13:12:42.828" v="38345" actId="790"/>
          <ac:spMkLst>
            <pc:docMk/>
            <pc:sldMk cId="2858277977" sldId="523"/>
            <ac:spMk id="1936" creationId="{425E5A31-3557-4C00-895B-583085549C29}"/>
          </ac:spMkLst>
        </pc:spChg>
        <pc:spChg chg="mod">
          <ac:chgData name="Ragnhild Halvorsrud" userId="917ea340-fd63-490f-a7db-68428d24cf32" providerId="ADAL" clId="{9B6050A4-F178-4018-9F62-4FCCA28DA093}" dt="2021-03-25T13:12:42.829" v="38346" actId="790"/>
          <ac:spMkLst>
            <pc:docMk/>
            <pc:sldMk cId="2858277977" sldId="523"/>
            <ac:spMk id="1937" creationId="{BAF5FB3B-1BAA-4A19-A294-275B62F17ED9}"/>
          </ac:spMkLst>
        </pc:spChg>
        <pc:spChg chg="mod">
          <ac:chgData name="Ragnhild Halvorsrud" userId="917ea340-fd63-490f-a7db-68428d24cf32" providerId="ADAL" clId="{9B6050A4-F178-4018-9F62-4FCCA28DA093}" dt="2021-03-25T13:12:42.830" v="38347" actId="790"/>
          <ac:spMkLst>
            <pc:docMk/>
            <pc:sldMk cId="2858277977" sldId="523"/>
            <ac:spMk id="1939" creationId="{A6CF1ECE-FE29-4EFA-A3C8-FC999EDF9D51}"/>
          </ac:spMkLst>
        </pc:spChg>
        <pc:spChg chg="mod">
          <ac:chgData name="Ragnhild Halvorsrud" userId="917ea340-fd63-490f-a7db-68428d24cf32" providerId="ADAL" clId="{9B6050A4-F178-4018-9F62-4FCCA28DA093}" dt="2021-03-25T13:12:42.831" v="38348" actId="790"/>
          <ac:spMkLst>
            <pc:docMk/>
            <pc:sldMk cId="2858277977" sldId="523"/>
            <ac:spMk id="1940" creationId="{801C43B4-8EE0-40FA-9D5C-D42F45D208E8}"/>
          </ac:spMkLst>
        </pc:spChg>
        <pc:spChg chg="mod">
          <ac:chgData name="Ragnhild Halvorsrud" userId="917ea340-fd63-490f-a7db-68428d24cf32" providerId="ADAL" clId="{9B6050A4-F178-4018-9F62-4FCCA28DA093}" dt="2021-03-25T13:12:42.832" v="38349" actId="790"/>
          <ac:spMkLst>
            <pc:docMk/>
            <pc:sldMk cId="2858277977" sldId="523"/>
            <ac:spMk id="1941" creationId="{5518AA36-02FE-47A2-A0A9-0D62CE2AC932}"/>
          </ac:spMkLst>
        </pc:spChg>
        <pc:spChg chg="mod">
          <ac:chgData name="Ragnhild Halvorsrud" userId="917ea340-fd63-490f-a7db-68428d24cf32" providerId="ADAL" clId="{9B6050A4-F178-4018-9F62-4FCCA28DA093}" dt="2021-03-25T13:12:42.833" v="38350" actId="790"/>
          <ac:spMkLst>
            <pc:docMk/>
            <pc:sldMk cId="2858277977" sldId="523"/>
            <ac:spMk id="1945" creationId="{9554C25D-A4C8-49F5-AC2E-E39895FBC865}"/>
          </ac:spMkLst>
        </pc:spChg>
        <pc:spChg chg="mod">
          <ac:chgData name="Ragnhild Halvorsrud" userId="917ea340-fd63-490f-a7db-68428d24cf32" providerId="ADAL" clId="{9B6050A4-F178-4018-9F62-4FCCA28DA093}" dt="2021-03-25T13:12:42.834" v="38351" actId="790"/>
          <ac:spMkLst>
            <pc:docMk/>
            <pc:sldMk cId="2858277977" sldId="523"/>
            <ac:spMk id="1946" creationId="{47568839-5CD8-4F98-8915-960EEFEF9FD1}"/>
          </ac:spMkLst>
        </pc:spChg>
        <pc:spChg chg="mod">
          <ac:chgData name="Ragnhild Halvorsrud" userId="917ea340-fd63-490f-a7db-68428d24cf32" providerId="ADAL" clId="{9B6050A4-F178-4018-9F62-4FCCA28DA093}" dt="2021-03-25T13:12:42.835" v="38352" actId="790"/>
          <ac:spMkLst>
            <pc:docMk/>
            <pc:sldMk cId="2858277977" sldId="523"/>
            <ac:spMk id="1950" creationId="{C631118D-4AA9-4A18-B5C5-E16FBCB902A7}"/>
          </ac:spMkLst>
        </pc:spChg>
        <pc:spChg chg="mod">
          <ac:chgData name="Ragnhild Halvorsrud" userId="917ea340-fd63-490f-a7db-68428d24cf32" providerId="ADAL" clId="{9B6050A4-F178-4018-9F62-4FCCA28DA093}" dt="2021-03-25T13:12:42.836" v="38353" actId="790"/>
          <ac:spMkLst>
            <pc:docMk/>
            <pc:sldMk cId="2858277977" sldId="523"/>
            <ac:spMk id="1953" creationId="{0667E5FA-78A8-449C-A0E1-ED0EE67A6F63}"/>
          </ac:spMkLst>
        </pc:spChg>
        <pc:spChg chg="mod">
          <ac:chgData name="Ragnhild Halvorsrud" userId="917ea340-fd63-490f-a7db-68428d24cf32" providerId="ADAL" clId="{9B6050A4-F178-4018-9F62-4FCCA28DA093}" dt="2021-03-25T13:12:42.837" v="38354" actId="790"/>
          <ac:spMkLst>
            <pc:docMk/>
            <pc:sldMk cId="2858277977" sldId="523"/>
            <ac:spMk id="1955" creationId="{F9361307-1AE2-41A0-8CDC-D01428FDA351}"/>
          </ac:spMkLst>
        </pc:spChg>
        <pc:spChg chg="mod">
          <ac:chgData name="Ragnhild Halvorsrud" userId="917ea340-fd63-490f-a7db-68428d24cf32" providerId="ADAL" clId="{9B6050A4-F178-4018-9F62-4FCCA28DA093}" dt="2021-03-25T13:12:42.838" v="38355" actId="790"/>
          <ac:spMkLst>
            <pc:docMk/>
            <pc:sldMk cId="2858277977" sldId="523"/>
            <ac:spMk id="1956" creationId="{232FFAD8-5C86-4B7E-A5FE-A16B4737B87F}"/>
          </ac:spMkLst>
        </pc:spChg>
        <pc:spChg chg="mod">
          <ac:chgData name="Ragnhild Halvorsrud" userId="917ea340-fd63-490f-a7db-68428d24cf32" providerId="ADAL" clId="{9B6050A4-F178-4018-9F62-4FCCA28DA093}" dt="2021-03-25T13:12:42.839" v="38356" actId="790"/>
          <ac:spMkLst>
            <pc:docMk/>
            <pc:sldMk cId="2858277977" sldId="523"/>
            <ac:spMk id="1957" creationId="{3C1ABDB9-5ED5-4A1E-A4C6-C6A4EDB5E3AE}"/>
          </ac:spMkLst>
        </pc:spChg>
        <pc:spChg chg="mod">
          <ac:chgData name="Ragnhild Halvorsrud" userId="917ea340-fd63-490f-a7db-68428d24cf32" providerId="ADAL" clId="{9B6050A4-F178-4018-9F62-4FCCA28DA093}" dt="2021-03-25T13:12:42.840" v="38357" actId="790"/>
          <ac:spMkLst>
            <pc:docMk/>
            <pc:sldMk cId="2858277977" sldId="523"/>
            <ac:spMk id="1960" creationId="{3A9E5AB2-5D11-41AE-AA79-E8497AB17E2C}"/>
          </ac:spMkLst>
        </pc:spChg>
        <pc:spChg chg="mod">
          <ac:chgData name="Ragnhild Halvorsrud" userId="917ea340-fd63-490f-a7db-68428d24cf32" providerId="ADAL" clId="{9B6050A4-F178-4018-9F62-4FCCA28DA093}" dt="2021-03-25T13:12:42.841" v="38358" actId="790"/>
          <ac:spMkLst>
            <pc:docMk/>
            <pc:sldMk cId="2858277977" sldId="523"/>
            <ac:spMk id="1962" creationId="{C07678D4-6652-44FA-931F-54B7632E15A7}"/>
          </ac:spMkLst>
        </pc:spChg>
        <pc:spChg chg="mod">
          <ac:chgData name="Ragnhild Halvorsrud" userId="917ea340-fd63-490f-a7db-68428d24cf32" providerId="ADAL" clId="{9B6050A4-F178-4018-9F62-4FCCA28DA093}" dt="2021-03-25T13:12:42.842" v="38359" actId="790"/>
          <ac:spMkLst>
            <pc:docMk/>
            <pc:sldMk cId="2858277977" sldId="523"/>
            <ac:spMk id="1964" creationId="{5792BAA2-DD59-449F-8544-354BC0F87C1A}"/>
          </ac:spMkLst>
        </pc:spChg>
        <pc:spChg chg="mod">
          <ac:chgData name="Ragnhild Halvorsrud" userId="917ea340-fd63-490f-a7db-68428d24cf32" providerId="ADAL" clId="{9B6050A4-F178-4018-9F62-4FCCA28DA093}" dt="2021-03-25T13:12:42.842" v="38360" actId="790"/>
          <ac:spMkLst>
            <pc:docMk/>
            <pc:sldMk cId="2858277977" sldId="523"/>
            <ac:spMk id="1965" creationId="{36B9131E-F041-4E3B-8E79-12075F0A594D}"/>
          </ac:spMkLst>
        </pc:spChg>
        <pc:spChg chg="mod">
          <ac:chgData name="Ragnhild Halvorsrud" userId="917ea340-fd63-490f-a7db-68428d24cf32" providerId="ADAL" clId="{9B6050A4-F178-4018-9F62-4FCCA28DA093}" dt="2021-03-25T13:12:42.843" v="38361" actId="790"/>
          <ac:spMkLst>
            <pc:docMk/>
            <pc:sldMk cId="2858277977" sldId="523"/>
            <ac:spMk id="1966" creationId="{C7368C64-0628-435B-8301-187FC442D7C1}"/>
          </ac:spMkLst>
        </pc:spChg>
        <pc:spChg chg="mod">
          <ac:chgData name="Ragnhild Halvorsrud" userId="917ea340-fd63-490f-a7db-68428d24cf32" providerId="ADAL" clId="{9B6050A4-F178-4018-9F62-4FCCA28DA093}" dt="2021-03-25T13:12:42.844" v="38362" actId="790"/>
          <ac:spMkLst>
            <pc:docMk/>
            <pc:sldMk cId="2858277977" sldId="523"/>
            <ac:spMk id="1968" creationId="{BE514549-7D03-465D-816D-B580B57FB451}"/>
          </ac:spMkLst>
        </pc:spChg>
        <pc:spChg chg="mod">
          <ac:chgData name="Ragnhild Halvorsrud" userId="917ea340-fd63-490f-a7db-68428d24cf32" providerId="ADAL" clId="{9B6050A4-F178-4018-9F62-4FCCA28DA093}" dt="2021-03-25T13:12:42.845" v="38363" actId="790"/>
          <ac:spMkLst>
            <pc:docMk/>
            <pc:sldMk cId="2858277977" sldId="523"/>
            <ac:spMk id="1972" creationId="{79152F2F-FA4C-44EE-AA94-BC5B27715D9B}"/>
          </ac:spMkLst>
        </pc:spChg>
        <pc:spChg chg="mod">
          <ac:chgData name="Ragnhild Halvorsrud" userId="917ea340-fd63-490f-a7db-68428d24cf32" providerId="ADAL" clId="{9B6050A4-F178-4018-9F62-4FCCA28DA093}" dt="2021-03-25T13:12:42.846" v="38364" actId="790"/>
          <ac:spMkLst>
            <pc:docMk/>
            <pc:sldMk cId="2858277977" sldId="523"/>
            <ac:spMk id="1973" creationId="{6818B1FF-E107-4E34-A22C-E877EE46365F}"/>
          </ac:spMkLst>
        </pc:spChg>
        <pc:spChg chg="mod">
          <ac:chgData name="Ragnhild Halvorsrud" userId="917ea340-fd63-490f-a7db-68428d24cf32" providerId="ADAL" clId="{9B6050A4-F178-4018-9F62-4FCCA28DA093}" dt="2021-03-25T13:12:42.849" v="38365" actId="790"/>
          <ac:spMkLst>
            <pc:docMk/>
            <pc:sldMk cId="2858277977" sldId="523"/>
            <ac:spMk id="1985" creationId="{43A12735-36FB-4DB6-BD6B-52E6D5782B0E}"/>
          </ac:spMkLst>
        </pc:spChg>
        <pc:spChg chg="mod">
          <ac:chgData name="Ragnhild Halvorsrud" userId="917ea340-fd63-490f-a7db-68428d24cf32" providerId="ADAL" clId="{9B6050A4-F178-4018-9F62-4FCCA28DA093}" dt="2021-03-25T13:12:42.789" v="38299" actId="790"/>
          <ac:spMkLst>
            <pc:docMk/>
            <pc:sldMk cId="2858277977" sldId="523"/>
            <ac:spMk id="1987" creationId="{6C773EE9-DF84-4231-BA1C-C61AFF9EE146}"/>
          </ac:spMkLst>
        </pc:spChg>
        <pc:spChg chg="mod">
          <ac:chgData name="Ragnhild Halvorsrud" userId="917ea340-fd63-490f-a7db-68428d24cf32" providerId="ADAL" clId="{9B6050A4-F178-4018-9F62-4FCCA28DA093}" dt="2021-03-25T13:12:42.790" v="38300" actId="790"/>
          <ac:spMkLst>
            <pc:docMk/>
            <pc:sldMk cId="2858277977" sldId="523"/>
            <ac:spMk id="1988" creationId="{2694CEAD-8795-4CEF-9151-AAEC7455F9B5}"/>
          </ac:spMkLst>
        </pc:spChg>
        <pc:spChg chg="mod">
          <ac:chgData name="Ragnhild Halvorsrud" userId="917ea340-fd63-490f-a7db-68428d24cf32" providerId="ADAL" clId="{9B6050A4-F178-4018-9F62-4FCCA28DA093}" dt="2021-03-25T13:12:42.790" v="38301" actId="790"/>
          <ac:spMkLst>
            <pc:docMk/>
            <pc:sldMk cId="2858277977" sldId="523"/>
            <ac:spMk id="1989" creationId="{4B36F06F-0E11-4EDE-915E-7C5B4D104D04}"/>
          </ac:spMkLst>
        </pc:spChg>
        <pc:spChg chg="mod">
          <ac:chgData name="Ragnhild Halvorsrud" userId="917ea340-fd63-490f-a7db-68428d24cf32" providerId="ADAL" clId="{9B6050A4-F178-4018-9F62-4FCCA28DA093}" dt="2021-03-25T13:12:42.792" v="38302" actId="790"/>
          <ac:spMkLst>
            <pc:docMk/>
            <pc:sldMk cId="2858277977" sldId="523"/>
            <ac:spMk id="1991" creationId="{204EBC8B-86E9-412F-8BFA-C46C3372393F}"/>
          </ac:spMkLst>
        </pc:spChg>
        <pc:spChg chg="mod">
          <ac:chgData name="Ragnhild Halvorsrud" userId="917ea340-fd63-490f-a7db-68428d24cf32" providerId="ADAL" clId="{9B6050A4-F178-4018-9F62-4FCCA28DA093}" dt="2021-03-25T13:12:42.792" v="38303" actId="790"/>
          <ac:spMkLst>
            <pc:docMk/>
            <pc:sldMk cId="2858277977" sldId="523"/>
            <ac:spMk id="1992" creationId="{2A6133C8-4447-4307-BD70-0CDC19303387}"/>
          </ac:spMkLst>
        </pc:spChg>
        <pc:spChg chg="mod">
          <ac:chgData name="Ragnhild Halvorsrud" userId="917ea340-fd63-490f-a7db-68428d24cf32" providerId="ADAL" clId="{9B6050A4-F178-4018-9F62-4FCCA28DA093}" dt="2021-03-25T13:12:42.793" v="38304" actId="790"/>
          <ac:spMkLst>
            <pc:docMk/>
            <pc:sldMk cId="2858277977" sldId="523"/>
            <ac:spMk id="1993" creationId="{86BA0AB7-76F4-48FD-9DC2-EBCC07B5F83A}"/>
          </ac:spMkLst>
        </pc:spChg>
        <pc:spChg chg="mod">
          <ac:chgData name="Ragnhild Halvorsrud" userId="917ea340-fd63-490f-a7db-68428d24cf32" providerId="ADAL" clId="{9B6050A4-F178-4018-9F62-4FCCA28DA093}" dt="2021-03-25T13:12:42.794" v="38305" actId="790"/>
          <ac:spMkLst>
            <pc:docMk/>
            <pc:sldMk cId="2858277977" sldId="523"/>
            <ac:spMk id="1995" creationId="{B15CD6A1-D0D7-4D2D-AA99-1793EC7DCF5E}"/>
          </ac:spMkLst>
        </pc:spChg>
        <pc:spChg chg="mod">
          <ac:chgData name="Ragnhild Halvorsrud" userId="917ea340-fd63-490f-a7db-68428d24cf32" providerId="ADAL" clId="{9B6050A4-F178-4018-9F62-4FCCA28DA093}" dt="2021-03-25T13:12:42.795" v="38306" actId="790"/>
          <ac:spMkLst>
            <pc:docMk/>
            <pc:sldMk cId="2858277977" sldId="523"/>
            <ac:spMk id="1996" creationId="{CCC164C2-FF33-4023-9631-17F169865E1A}"/>
          </ac:spMkLst>
        </pc:spChg>
        <pc:spChg chg="mod">
          <ac:chgData name="Ragnhild Halvorsrud" userId="917ea340-fd63-490f-a7db-68428d24cf32" providerId="ADAL" clId="{9B6050A4-F178-4018-9F62-4FCCA28DA093}" dt="2021-03-25T13:12:42.757" v="38259" actId="790"/>
          <ac:spMkLst>
            <pc:docMk/>
            <pc:sldMk cId="2858277977" sldId="523"/>
            <ac:spMk id="1999" creationId="{8CBF4A35-43BD-4058-9C92-DFC7117F9438}"/>
          </ac:spMkLst>
        </pc:spChg>
        <pc:spChg chg="mod">
          <ac:chgData name="Ragnhild Halvorsrud" userId="917ea340-fd63-490f-a7db-68428d24cf32" providerId="ADAL" clId="{9B6050A4-F178-4018-9F62-4FCCA28DA093}" dt="2021-03-25T13:12:42.758" v="38260" actId="790"/>
          <ac:spMkLst>
            <pc:docMk/>
            <pc:sldMk cId="2858277977" sldId="523"/>
            <ac:spMk id="2000" creationId="{248A1A84-73CA-47A7-ABD2-7A1D7FEA4362}"/>
          </ac:spMkLst>
        </pc:spChg>
        <pc:spChg chg="mod">
          <ac:chgData name="Ragnhild Halvorsrud" userId="917ea340-fd63-490f-a7db-68428d24cf32" providerId="ADAL" clId="{9B6050A4-F178-4018-9F62-4FCCA28DA093}" dt="2021-03-25T13:12:42.759" v="38261" actId="790"/>
          <ac:spMkLst>
            <pc:docMk/>
            <pc:sldMk cId="2858277977" sldId="523"/>
            <ac:spMk id="2001" creationId="{1089D0AD-F435-4854-8B9F-36DDE4E2BD05}"/>
          </ac:spMkLst>
        </pc:spChg>
        <pc:spChg chg="mod">
          <ac:chgData name="Ragnhild Halvorsrud" userId="917ea340-fd63-490f-a7db-68428d24cf32" providerId="ADAL" clId="{9B6050A4-F178-4018-9F62-4FCCA28DA093}" dt="2021-03-25T13:12:42.760" v="38262" actId="790"/>
          <ac:spMkLst>
            <pc:docMk/>
            <pc:sldMk cId="2858277977" sldId="523"/>
            <ac:spMk id="2002" creationId="{C766D3F8-4F0F-4285-93D7-C949753D7CB4}"/>
          </ac:spMkLst>
        </pc:spChg>
        <pc:spChg chg="mod">
          <ac:chgData name="Ragnhild Halvorsrud" userId="917ea340-fd63-490f-a7db-68428d24cf32" providerId="ADAL" clId="{9B6050A4-F178-4018-9F62-4FCCA28DA093}" dt="2021-03-25T13:12:42.760" v="38263" actId="790"/>
          <ac:spMkLst>
            <pc:docMk/>
            <pc:sldMk cId="2858277977" sldId="523"/>
            <ac:spMk id="2003" creationId="{5888C61A-9BDA-45A4-9A97-D1FD63983321}"/>
          </ac:spMkLst>
        </pc:spChg>
        <pc:spChg chg="mod">
          <ac:chgData name="Ragnhild Halvorsrud" userId="917ea340-fd63-490f-a7db-68428d24cf32" providerId="ADAL" clId="{9B6050A4-F178-4018-9F62-4FCCA28DA093}" dt="2021-03-25T13:12:42.761" v="38264" actId="790"/>
          <ac:spMkLst>
            <pc:docMk/>
            <pc:sldMk cId="2858277977" sldId="523"/>
            <ac:spMk id="2004" creationId="{A2561B84-ECC7-4C5D-AD3F-CE4F9B861CB0}"/>
          </ac:spMkLst>
        </pc:spChg>
        <pc:spChg chg="mod">
          <ac:chgData name="Ragnhild Halvorsrud" userId="917ea340-fd63-490f-a7db-68428d24cf32" providerId="ADAL" clId="{9B6050A4-F178-4018-9F62-4FCCA28DA093}" dt="2021-03-25T13:12:42.762" v="38265" actId="790"/>
          <ac:spMkLst>
            <pc:docMk/>
            <pc:sldMk cId="2858277977" sldId="523"/>
            <ac:spMk id="2005" creationId="{5F9C6B08-BA1A-4E14-A943-5F449BCEF90C}"/>
          </ac:spMkLst>
        </pc:spChg>
        <pc:spChg chg="mod">
          <ac:chgData name="Ragnhild Halvorsrud" userId="917ea340-fd63-490f-a7db-68428d24cf32" providerId="ADAL" clId="{9B6050A4-F178-4018-9F62-4FCCA28DA093}" dt="2021-03-25T13:12:42.763" v="38266" actId="790"/>
          <ac:spMkLst>
            <pc:docMk/>
            <pc:sldMk cId="2858277977" sldId="523"/>
            <ac:spMk id="2007" creationId="{4DAE9BA4-F911-4A23-AF9D-C97EE359704C}"/>
          </ac:spMkLst>
        </pc:spChg>
        <pc:spChg chg="mod">
          <ac:chgData name="Ragnhild Halvorsrud" userId="917ea340-fd63-490f-a7db-68428d24cf32" providerId="ADAL" clId="{9B6050A4-F178-4018-9F62-4FCCA28DA093}" dt="2021-03-25T13:12:42.763" v="38267" actId="790"/>
          <ac:spMkLst>
            <pc:docMk/>
            <pc:sldMk cId="2858277977" sldId="523"/>
            <ac:spMk id="2008" creationId="{D4180B14-2D66-43D4-AAED-D3B3DB972695}"/>
          </ac:spMkLst>
        </pc:spChg>
        <pc:spChg chg="mod">
          <ac:chgData name="Ragnhild Halvorsrud" userId="917ea340-fd63-490f-a7db-68428d24cf32" providerId="ADAL" clId="{9B6050A4-F178-4018-9F62-4FCCA28DA093}" dt="2021-03-25T13:12:42.764" v="38268" actId="790"/>
          <ac:spMkLst>
            <pc:docMk/>
            <pc:sldMk cId="2858277977" sldId="523"/>
            <ac:spMk id="2009" creationId="{65F28CED-95A4-410B-A3CD-E5A65849EABE}"/>
          </ac:spMkLst>
        </pc:spChg>
        <pc:spChg chg="mod">
          <ac:chgData name="Ragnhild Halvorsrud" userId="917ea340-fd63-490f-a7db-68428d24cf32" providerId="ADAL" clId="{9B6050A4-F178-4018-9F62-4FCCA28DA093}" dt="2021-03-25T13:12:42.764" v="38269" actId="790"/>
          <ac:spMkLst>
            <pc:docMk/>
            <pc:sldMk cId="2858277977" sldId="523"/>
            <ac:spMk id="2010" creationId="{8C281F76-4A34-4378-8BB2-8DD31AC406FF}"/>
          </ac:spMkLst>
        </pc:spChg>
        <pc:spChg chg="mod">
          <ac:chgData name="Ragnhild Halvorsrud" userId="917ea340-fd63-490f-a7db-68428d24cf32" providerId="ADAL" clId="{9B6050A4-F178-4018-9F62-4FCCA28DA093}" dt="2021-03-25T13:12:42.765" v="38270" actId="790"/>
          <ac:spMkLst>
            <pc:docMk/>
            <pc:sldMk cId="2858277977" sldId="523"/>
            <ac:spMk id="2011" creationId="{207A5837-F8CD-4B59-980B-7A78881A8949}"/>
          </ac:spMkLst>
        </pc:spChg>
        <pc:spChg chg="mod">
          <ac:chgData name="Ragnhild Halvorsrud" userId="917ea340-fd63-490f-a7db-68428d24cf32" providerId="ADAL" clId="{9B6050A4-F178-4018-9F62-4FCCA28DA093}" dt="2021-03-25T13:12:42.766" v="38271" actId="790"/>
          <ac:spMkLst>
            <pc:docMk/>
            <pc:sldMk cId="2858277977" sldId="523"/>
            <ac:spMk id="2012" creationId="{5EF6BB19-0D79-47B4-BC7F-43D99FB57B8B}"/>
          </ac:spMkLst>
        </pc:spChg>
        <pc:spChg chg="mod">
          <ac:chgData name="Ragnhild Halvorsrud" userId="917ea340-fd63-490f-a7db-68428d24cf32" providerId="ADAL" clId="{9B6050A4-F178-4018-9F62-4FCCA28DA093}" dt="2021-03-25T13:12:42.767" v="38272" actId="790"/>
          <ac:spMkLst>
            <pc:docMk/>
            <pc:sldMk cId="2858277977" sldId="523"/>
            <ac:spMk id="2013" creationId="{33674D22-0CC6-4968-8C53-4E94BC61480B}"/>
          </ac:spMkLst>
        </pc:spChg>
        <pc:spChg chg="mod">
          <ac:chgData name="Ragnhild Halvorsrud" userId="917ea340-fd63-490f-a7db-68428d24cf32" providerId="ADAL" clId="{9B6050A4-F178-4018-9F62-4FCCA28DA093}" dt="2021-03-25T13:12:42.768" v="38273" actId="790"/>
          <ac:spMkLst>
            <pc:docMk/>
            <pc:sldMk cId="2858277977" sldId="523"/>
            <ac:spMk id="2015" creationId="{374B687C-DAB8-4466-A834-00CFC02D7649}"/>
          </ac:spMkLst>
        </pc:spChg>
        <pc:spChg chg="mod">
          <ac:chgData name="Ragnhild Halvorsrud" userId="917ea340-fd63-490f-a7db-68428d24cf32" providerId="ADAL" clId="{9B6050A4-F178-4018-9F62-4FCCA28DA093}" dt="2021-03-25T13:12:42.768" v="38274" actId="790"/>
          <ac:spMkLst>
            <pc:docMk/>
            <pc:sldMk cId="2858277977" sldId="523"/>
            <ac:spMk id="2016" creationId="{41AC4AEF-1D5E-4558-A73D-AB9BF6E88406}"/>
          </ac:spMkLst>
        </pc:spChg>
        <pc:spChg chg="mod">
          <ac:chgData name="Ragnhild Halvorsrud" userId="917ea340-fd63-490f-a7db-68428d24cf32" providerId="ADAL" clId="{9B6050A4-F178-4018-9F62-4FCCA28DA093}" dt="2021-03-25T13:12:42.769" v="38275" actId="790"/>
          <ac:spMkLst>
            <pc:docMk/>
            <pc:sldMk cId="2858277977" sldId="523"/>
            <ac:spMk id="2017" creationId="{2FE34010-57A2-4B0F-B79C-9F21B737637A}"/>
          </ac:spMkLst>
        </pc:spChg>
        <pc:spChg chg="mod">
          <ac:chgData name="Ragnhild Halvorsrud" userId="917ea340-fd63-490f-a7db-68428d24cf32" providerId="ADAL" clId="{9B6050A4-F178-4018-9F62-4FCCA28DA093}" dt="2021-03-25T13:12:42.770" v="38276" actId="790"/>
          <ac:spMkLst>
            <pc:docMk/>
            <pc:sldMk cId="2858277977" sldId="523"/>
            <ac:spMk id="2018" creationId="{CCD4FF9F-7A7F-4242-8576-83A75CABDD04}"/>
          </ac:spMkLst>
        </pc:spChg>
        <pc:spChg chg="mod">
          <ac:chgData name="Ragnhild Halvorsrud" userId="917ea340-fd63-490f-a7db-68428d24cf32" providerId="ADAL" clId="{9B6050A4-F178-4018-9F62-4FCCA28DA093}" dt="2021-03-25T13:12:42.771" v="38277" actId="790"/>
          <ac:spMkLst>
            <pc:docMk/>
            <pc:sldMk cId="2858277977" sldId="523"/>
            <ac:spMk id="2019" creationId="{66B9D564-8816-4D0F-AF63-39AA96917AEC}"/>
          </ac:spMkLst>
        </pc:spChg>
        <pc:spChg chg="mod">
          <ac:chgData name="Ragnhild Halvorsrud" userId="917ea340-fd63-490f-a7db-68428d24cf32" providerId="ADAL" clId="{9B6050A4-F178-4018-9F62-4FCCA28DA093}" dt="2021-03-25T13:12:42.772" v="38278" actId="790"/>
          <ac:spMkLst>
            <pc:docMk/>
            <pc:sldMk cId="2858277977" sldId="523"/>
            <ac:spMk id="2020" creationId="{C84B0800-F770-4BD1-A070-AC8F0FB9E2F9}"/>
          </ac:spMkLst>
        </pc:spChg>
        <pc:spChg chg="mod">
          <ac:chgData name="Ragnhild Halvorsrud" userId="917ea340-fd63-490f-a7db-68428d24cf32" providerId="ADAL" clId="{9B6050A4-F178-4018-9F62-4FCCA28DA093}" dt="2021-03-25T13:12:42.772" v="38279" actId="790"/>
          <ac:spMkLst>
            <pc:docMk/>
            <pc:sldMk cId="2858277977" sldId="523"/>
            <ac:spMk id="2021" creationId="{C56C2043-8205-4280-8F0E-09B8F63CB39D}"/>
          </ac:spMkLst>
        </pc:spChg>
        <pc:spChg chg="mod">
          <ac:chgData name="Ragnhild Halvorsrud" userId="917ea340-fd63-490f-a7db-68428d24cf32" providerId="ADAL" clId="{9B6050A4-F178-4018-9F62-4FCCA28DA093}" dt="2021-03-25T13:12:42.773" v="38280" actId="790"/>
          <ac:spMkLst>
            <pc:docMk/>
            <pc:sldMk cId="2858277977" sldId="523"/>
            <ac:spMk id="2023" creationId="{98B9DDEC-08F1-4E50-A05F-D32FD02460CC}"/>
          </ac:spMkLst>
        </pc:spChg>
        <pc:spChg chg="mod">
          <ac:chgData name="Ragnhild Halvorsrud" userId="917ea340-fd63-490f-a7db-68428d24cf32" providerId="ADAL" clId="{9B6050A4-F178-4018-9F62-4FCCA28DA093}" dt="2021-03-25T13:12:42.774" v="38281" actId="790"/>
          <ac:spMkLst>
            <pc:docMk/>
            <pc:sldMk cId="2858277977" sldId="523"/>
            <ac:spMk id="2024" creationId="{34E2E9F8-D444-48F8-9C73-5A4CDBF81594}"/>
          </ac:spMkLst>
        </pc:spChg>
        <pc:spChg chg="mod">
          <ac:chgData name="Ragnhild Halvorsrud" userId="917ea340-fd63-490f-a7db-68428d24cf32" providerId="ADAL" clId="{9B6050A4-F178-4018-9F62-4FCCA28DA093}" dt="2021-03-25T13:12:42.775" v="38282" actId="790"/>
          <ac:spMkLst>
            <pc:docMk/>
            <pc:sldMk cId="2858277977" sldId="523"/>
            <ac:spMk id="2025" creationId="{27AE6608-0F57-4282-8B7E-0BE3FF5A165F}"/>
          </ac:spMkLst>
        </pc:spChg>
        <pc:spChg chg="mod">
          <ac:chgData name="Ragnhild Halvorsrud" userId="917ea340-fd63-490f-a7db-68428d24cf32" providerId="ADAL" clId="{9B6050A4-F178-4018-9F62-4FCCA28DA093}" dt="2021-03-25T13:12:42.776" v="38283" actId="790"/>
          <ac:spMkLst>
            <pc:docMk/>
            <pc:sldMk cId="2858277977" sldId="523"/>
            <ac:spMk id="2026" creationId="{C22D5E92-A253-43B6-AFE3-252E9FD89954}"/>
          </ac:spMkLst>
        </pc:spChg>
        <pc:spChg chg="mod">
          <ac:chgData name="Ragnhild Halvorsrud" userId="917ea340-fd63-490f-a7db-68428d24cf32" providerId="ADAL" clId="{9B6050A4-F178-4018-9F62-4FCCA28DA093}" dt="2021-03-25T13:12:42.776" v="38284" actId="790"/>
          <ac:spMkLst>
            <pc:docMk/>
            <pc:sldMk cId="2858277977" sldId="523"/>
            <ac:spMk id="2027" creationId="{57F779F2-EFD0-4B40-A350-24BCABDD1E28}"/>
          </ac:spMkLst>
        </pc:spChg>
        <pc:spChg chg="mod">
          <ac:chgData name="Ragnhild Halvorsrud" userId="917ea340-fd63-490f-a7db-68428d24cf32" providerId="ADAL" clId="{9B6050A4-F178-4018-9F62-4FCCA28DA093}" dt="2021-03-25T13:12:42.777" v="38285" actId="790"/>
          <ac:spMkLst>
            <pc:docMk/>
            <pc:sldMk cId="2858277977" sldId="523"/>
            <ac:spMk id="2028" creationId="{19825C66-EE37-4D98-8B69-DF5AFEEF6A67}"/>
          </ac:spMkLst>
        </pc:spChg>
        <pc:spChg chg="mod">
          <ac:chgData name="Ragnhild Halvorsrud" userId="917ea340-fd63-490f-a7db-68428d24cf32" providerId="ADAL" clId="{9B6050A4-F178-4018-9F62-4FCCA28DA093}" dt="2021-03-25T13:12:42.778" v="38286" actId="790"/>
          <ac:spMkLst>
            <pc:docMk/>
            <pc:sldMk cId="2858277977" sldId="523"/>
            <ac:spMk id="2029" creationId="{B84DA3A5-B5DE-4EB4-B3E4-A9A204B6EFC4}"/>
          </ac:spMkLst>
        </pc:spChg>
        <pc:spChg chg="mod">
          <ac:chgData name="Ragnhild Halvorsrud" userId="917ea340-fd63-490f-a7db-68428d24cf32" providerId="ADAL" clId="{9B6050A4-F178-4018-9F62-4FCCA28DA093}" dt="2021-03-25T13:12:42.779" v="38287" actId="790"/>
          <ac:spMkLst>
            <pc:docMk/>
            <pc:sldMk cId="2858277977" sldId="523"/>
            <ac:spMk id="2031" creationId="{B3C1DE6A-BC0A-47D1-9D78-8CBCC7F6970E}"/>
          </ac:spMkLst>
        </pc:spChg>
        <pc:spChg chg="mod">
          <ac:chgData name="Ragnhild Halvorsrud" userId="917ea340-fd63-490f-a7db-68428d24cf32" providerId="ADAL" clId="{9B6050A4-F178-4018-9F62-4FCCA28DA093}" dt="2021-03-25T13:12:42.779" v="38288" actId="790"/>
          <ac:spMkLst>
            <pc:docMk/>
            <pc:sldMk cId="2858277977" sldId="523"/>
            <ac:spMk id="2032" creationId="{075E6D0F-A422-4BCF-B1E0-C15D9E3A683F}"/>
          </ac:spMkLst>
        </pc:spChg>
        <pc:spChg chg="mod">
          <ac:chgData name="Ragnhild Halvorsrud" userId="917ea340-fd63-490f-a7db-68428d24cf32" providerId="ADAL" clId="{9B6050A4-F178-4018-9F62-4FCCA28DA093}" dt="2021-03-25T13:12:42.780" v="38289" actId="790"/>
          <ac:spMkLst>
            <pc:docMk/>
            <pc:sldMk cId="2858277977" sldId="523"/>
            <ac:spMk id="2033" creationId="{E60CF4E5-231B-445B-914B-FCF00D8BAE94}"/>
          </ac:spMkLst>
        </pc:spChg>
        <pc:spChg chg="mod">
          <ac:chgData name="Ragnhild Halvorsrud" userId="917ea340-fd63-490f-a7db-68428d24cf32" providerId="ADAL" clId="{9B6050A4-F178-4018-9F62-4FCCA28DA093}" dt="2021-03-25T13:12:42.781" v="38290" actId="790"/>
          <ac:spMkLst>
            <pc:docMk/>
            <pc:sldMk cId="2858277977" sldId="523"/>
            <ac:spMk id="2034" creationId="{6033FCAF-71B2-44CE-AAB5-8B8659493BD7}"/>
          </ac:spMkLst>
        </pc:spChg>
        <pc:spChg chg="mod">
          <ac:chgData name="Ragnhild Halvorsrud" userId="917ea340-fd63-490f-a7db-68428d24cf32" providerId="ADAL" clId="{9B6050A4-F178-4018-9F62-4FCCA28DA093}" dt="2021-03-25T13:12:42.781" v="38291" actId="790"/>
          <ac:spMkLst>
            <pc:docMk/>
            <pc:sldMk cId="2858277977" sldId="523"/>
            <ac:spMk id="2035" creationId="{0CE23E96-A577-4BD9-8A84-863CF7FFC428}"/>
          </ac:spMkLst>
        </pc:spChg>
        <pc:spChg chg="mod">
          <ac:chgData name="Ragnhild Halvorsrud" userId="917ea340-fd63-490f-a7db-68428d24cf32" providerId="ADAL" clId="{9B6050A4-F178-4018-9F62-4FCCA28DA093}" dt="2021-03-25T13:12:42.782" v="38292" actId="790"/>
          <ac:spMkLst>
            <pc:docMk/>
            <pc:sldMk cId="2858277977" sldId="523"/>
            <ac:spMk id="2036" creationId="{45410D6F-851E-48AC-94C1-1F4A1925B435}"/>
          </ac:spMkLst>
        </pc:spChg>
        <pc:spChg chg="mod">
          <ac:chgData name="Ragnhild Halvorsrud" userId="917ea340-fd63-490f-a7db-68428d24cf32" providerId="ADAL" clId="{9B6050A4-F178-4018-9F62-4FCCA28DA093}" dt="2021-03-25T13:12:42.783" v="38293" actId="790"/>
          <ac:spMkLst>
            <pc:docMk/>
            <pc:sldMk cId="2858277977" sldId="523"/>
            <ac:spMk id="2037" creationId="{20B3D234-6ADB-4AAF-AF1C-BFC14F83AF45}"/>
          </ac:spMkLst>
        </pc:spChg>
        <pc:spChg chg="mod">
          <ac:chgData name="Ragnhild Halvorsrud" userId="917ea340-fd63-490f-a7db-68428d24cf32" providerId="ADAL" clId="{9B6050A4-F178-4018-9F62-4FCCA28DA093}" dt="2021-03-25T13:12:42.784" v="38294" actId="790"/>
          <ac:spMkLst>
            <pc:docMk/>
            <pc:sldMk cId="2858277977" sldId="523"/>
            <ac:spMk id="2038" creationId="{63ED00B4-76BC-43CD-ADF1-64A1BFFECE64}"/>
          </ac:spMkLst>
        </pc:spChg>
        <pc:spChg chg="mod">
          <ac:chgData name="Ragnhild Halvorsrud" userId="917ea340-fd63-490f-a7db-68428d24cf32" providerId="ADAL" clId="{9B6050A4-F178-4018-9F62-4FCCA28DA093}" dt="2021-03-25T13:12:42.785" v="38295" actId="790"/>
          <ac:spMkLst>
            <pc:docMk/>
            <pc:sldMk cId="2858277977" sldId="523"/>
            <ac:spMk id="2039" creationId="{E21CB0B7-64EA-4C5B-85CE-AA618DDB12DB}"/>
          </ac:spMkLst>
        </pc:spChg>
        <pc:spChg chg="mod">
          <ac:chgData name="Ragnhild Halvorsrud" userId="917ea340-fd63-490f-a7db-68428d24cf32" providerId="ADAL" clId="{9B6050A4-F178-4018-9F62-4FCCA28DA093}" dt="2021-03-25T13:12:42.785" v="38296" actId="790"/>
          <ac:spMkLst>
            <pc:docMk/>
            <pc:sldMk cId="2858277977" sldId="523"/>
            <ac:spMk id="2040" creationId="{5B5C993D-6EDC-462E-9191-16BFD2E13BC8}"/>
          </ac:spMkLst>
        </pc:spChg>
        <pc:spChg chg="mod">
          <ac:chgData name="Ragnhild Halvorsrud" userId="917ea340-fd63-490f-a7db-68428d24cf32" providerId="ADAL" clId="{9B6050A4-F178-4018-9F62-4FCCA28DA093}" dt="2021-03-25T13:12:42.786" v="38297" actId="790"/>
          <ac:spMkLst>
            <pc:docMk/>
            <pc:sldMk cId="2858277977" sldId="523"/>
            <ac:spMk id="2041" creationId="{1ACFC217-5BA7-4F89-B407-523AAA105430}"/>
          </ac:spMkLst>
        </pc:spChg>
        <pc:spChg chg="mod">
          <ac:chgData name="Ragnhild Halvorsrud" userId="917ea340-fd63-490f-a7db-68428d24cf32" providerId="ADAL" clId="{9B6050A4-F178-4018-9F62-4FCCA28DA093}" dt="2021-03-25T13:12:42.787" v="38298" actId="790"/>
          <ac:spMkLst>
            <pc:docMk/>
            <pc:sldMk cId="2858277977" sldId="523"/>
            <ac:spMk id="2042" creationId="{BDA4FC48-4D0F-4C96-AAB8-70A7AC9D46AC}"/>
          </ac:spMkLst>
        </pc:spChg>
        <pc:spChg chg="mod">
          <ac:chgData name="Ragnhild Halvorsrud" userId="917ea340-fd63-490f-a7db-68428d24cf32" providerId="ADAL" clId="{9B6050A4-F178-4018-9F62-4FCCA28DA093}" dt="2021-03-25T13:12:42.669" v="38170" actId="790"/>
          <ac:spMkLst>
            <pc:docMk/>
            <pc:sldMk cId="2858277977" sldId="523"/>
            <ac:spMk id="2052" creationId="{2A6A2736-D9FE-49AD-979C-42F6E1E2B17A}"/>
          </ac:spMkLst>
        </pc:spChg>
        <pc:spChg chg="mod">
          <ac:chgData name="Ragnhild Halvorsrud" userId="917ea340-fd63-490f-a7db-68428d24cf32" providerId="ADAL" clId="{9B6050A4-F178-4018-9F62-4FCCA28DA093}" dt="2021-03-25T13:12:42.669" v="38171" actId="790"/>
          <ac:spMkLst>
            <pc:docMk/>
            <pc:sldMk cId="2858277977" sldId="523"/>
            <ac:spMk id="2053" creationId="{73B31559-8754-47DF-B23F-F630160522E0}"/>
          </ac:spMkLst>
        </pc:spChg>
        <pc:spChg chg="mod">
          <ac:chgData name="Ragnhild Halvorsrud" userId="917ea340-fd63-490f-a7db-68428d24cf32" providerId="ADAL" clId="{9B6050A4-F178-4018-9F62-4FCCA28DA093}" dt="2021-03-25T13:12:42.671" v="38172" actId="790"/>
          <ac:spMkLst>
            <pc:docMk/>
            <pc:sldMk cId="2858277977" sldId="523"/>
            <ac:spMk id="2054" creationId="{D3AEC19B-A262-410B-9CE9-E2E0B6D34890}"/>
          </ac:spMkLst>
        </pc:spChg>
        <pc:spChg chg="mod">
          <ac:chgData name="Ragnhild Halvorsrud" userId="917ea340-fd63-490f-a7db-68428d24cf32" providerId="ADAL" clId="{9B6050A4-F178-4018-9F62-4FCCA28DA093}" dt="2021-03-25T13:12:42.672" v="38173" actId="790"/>
          <ac:spMkLst>
            <pc:docMk/>
            <pc:sldMk cId="2858277977" sldId="523"/>
            <ac:spMk id="2055" creationId="{6E8C2C84-7E96-4F86-89E9-3AC5870DA59E}"/>
          </ac:spMkLst>
        </pc:spChg>
        <pc:spChg chg="mod">
          <ac:chgData name="Ragnhild Halvorsrud" userId="917ea340-fd63-490f-a7db-68428d24cf32" providerId="ADAL" clId="{9B6050A4-F178-4018-9F62-4FCCA28DA093}" dt="2021-03-25T13:12:42.673" v="38174" actId="790"/>
          <ac:spMkLst>
            <pc:docMk/>
            <pc:sldMk cId="2858277977" sldId="523"/>
            <ac:spMk id="2056" creationId="{BFEB1408-487F-4B0C-95D6-85B64D93E477}"/>
          </ac:spMkLst>
        </pc:spChg>
        <pc:spChg chg="mod">
          <ac:chgData name="Ragnhild Halvorsrud" userId="917ea340-fd63-490f-a7db-68428d24cf32" providerId="ADAL" clId="{9B6050A4-F178-4018-9F62-4FCCA28DA093}" dt="2021-03-25T13:12:42.674" v="38175" actId="790"/>
          <ac:spMkLst>
            <pc:docMk/>
            <pc:sldMk cId="2858277977" sldId="523"/>
            <ac:spMk id="2057" creationId="{B64F2372-BB4A-4CE1-8F42-775A57973D7B}"/>
          </ac:spMkLst>
        </pc:spChg>
        <pc:spChg chg="mod">
          <ac:chgData name="Ragnhild Halvorsrud" userId="917ea340-fd63-490f-a7db-68428d24cf32" providerId="ADAL" clId="{9B6050A4-F178-4018-9F62-4FCCA28DA093}" dt="2021-03-25T13:12:42.675" v="38176" actId="790"/>
          <ac:spMkLst>
            <pc:docMk/>
            <pc:sldMk cId="2858277977" sldId="523"/>
            <ac:spMk id="2058" creationId="{E5F03EA4-4592-423A-8738-DEBC34FB8717}"/>
          </ac:spMkLst>
        </pc:spChg>
        <pc:spChg chg="mod">
          <ac:chgData name="Ragnhild Halvorsrud" userId="917ea340-fd63-490f-a7db-68428d24cf32" providerId="ADAL" clId="{9B6050A4-F178-4018-9F62-4FCCA28DA093}" dt="2021-03-25T13:12:42.676" v="38177" actId="790"/>
          <ac:spMkLst>
            <pc:docMk/>
            <pc:sldMk cId="2858277977" sldId="523"/>
            <ac:spMk id="2059" creationId="{E4A00EE1-76D5-40A5-9FAC-8845F294A09E}"/>
          </ac:spMkLst>
        </pc:spChg>
        <pc:spChg chg="mod">
          <ac:chgData name="Ragnhild Halvorsrud" userId="917ea340-fd63-490f-a7db-68428d24cf32" providerId="ADAL" clId="{9B6050A4-F178-4018-9F62-4FCCA28DA093}" dt="2021-03-25T13:12:42.677" v="38178" actId="790"/>
          <ac:spMkLst>
            <pc:docMk/>
            <pc:sldMk cId="2858277977" sldId="523"/>
            <ac:spMk id="2061" creationId="{B0C9DCEE-48F7-44A6-8DBA-E7A830A73BC7}"/>
          </ac:spMkLst>
        </pc:spChg>
        <pc:spChg chg="mod">
          <ac:chgData name="Ragnhild Halvorsrud" userId="917ea340-fd63-490f-a7db-68428d24cf32" providerId="ADAL" clId="{9B6050A4-F178-4018-9F62-4FCCA28DA093}" dt="2021-03-25T13:12:42.679" v="38179" actId="790"/>
          <ac:spMkLst>
            <pc:docMk/>
            <pc:sldMk cId="2858277977" sldId="523"/>
            <ac:spMk id="2062" creationId="{8E913812-FDA4-4064-A58F-C7EE2F00DF36}"/>
          </ac:spMkLst>
        </pc:spChg>
        <pc:spChg chg="mod">
          <ac:chgData name="Ragnhild Halvorsrud" userId="917ea340-fd63-490f-a7db-68428d24cf32" providerId="ADAL" clId="{9B6050A4-F178-4018-9F62-4FCCA28DA093}" dt="2021-03-25T13:12:42.680" v="38180" actId="790"/>
          <ac:spMkLst>
            <pc:docMk/>
            <pc:sldMk cId="2858277977" sldId="523"/>
            <ac:spMk id="2063" creationId="{8833EB79-B222-4C6B-AA7A-CED462976391}"/>
          </ac:spMkLst>
        </pc:spChg>
        <pc:spChg chg="mod">
          <ac:chgData name="Ragnhild Halvorsrud" userId="917ea340-fd63-490f-a7db-68428d24cf32" providerId="ADAL" clId="{9B6050A4-F178-4018-9F62-4FCCA28DA093}" dt="2021-03-25T13:12:42.681" v="38181" actId="790"/>
          <ac:spMkLst>
            <pc:docMk/>
            <pc:sldMk cId="2858277977" sldId="523"/>
            <ac:spMk id="2064" creationId="{825CED63-C722-4275-9489-32A9961544A2}"/>
          </ac:spMkLst>
        </pc:spChg>
        <pc:spChg chg="mod">
          <ac:chgData name="Ragnhild Halvorsrud" userId="917ea340-fd63-490f-a7db-68428d24cf32" providerId="ADAL" clId="{9B6050A4-F178-4018-9F62-4FCCA28DA093}" dt="2021-03-25T13:12:42.682" v="38182" actId="790"/>
          <ac:spMkLst>
            <pc:docMk/>
            <pc:sldMk cId="2858277977" sldId="523"/>
            <ac:spMk id="2065" creationId="{066EC70A-F96A-4C11-BED9-9612ED0D5EF5}"/>
          </ac:spMkLst>
        </pc:spChg>
        <pc:spChg chg="mod">
          <ac:chgData name="Ragnhild Halvorsrud" userId="917ea340-fd63-490f-a7db-68428d24cf32" providerId="ADAL" clId="{9B6050A4-F178-4018-9F62-4FCCA28DA093}" dt="2021-03-25T13:12:42.683" v="38183" actId="790"/>
          <ac:spMkLst>
            <pc:docMk/>
            <pc:sldMk cId="2858277977" sldId="523"/>
            <ac:spMk id="2066" creationId="{46A92245-EF4B-4E41-896A-45BD35640B11}"/>
          </ac:spMkLst>
        </pc:spChg>
        <pc:spChg chg="mod">
          <ac:chgData name="Ragnhild Halvorsrud" userId="917ea340-fd63-490f-a7db-68428d24cf32" providerId="ADAL" clId="{9B6050A4-F178-4018-9F62-4FCCA28DA093}" dt="2021-03-25T13:12:42.684" v="38184" actId="790"/>
          <ac:spMkLst>
            <pc:docMk/>
            <pc:sldMk cId="2858277977" sldId="523"/>
            <ac:spMk id="2067" creationId="{BD3DD51B-5371-40EC-A17A-B01EE7A9A614}"/>
          </ac:spMkLst>
        </pc:spChg>
        <pc:spChg chg="mod">
          <ac:chgData name="Ragnhild Halvorsrud" userId="917ea340-fd63-490f-a7db-68428d24cf32" providerId="ADAL" clId="{9B6050A4-F178-4018-9F62-4FCCA28DA093}" dt="2021-03-25T13:12:42.685" v="38185" actId="790"/>
          <ac:spMkLst>
            <pc:docMk/>
            <pc:sldMk cId="2858277977" sldId="523"/>
            <ac:spMk id="2068" creationId="{9CFF7035-C923-4296-ACC2-4583D5D28B03}"/>
          </ac:spMkLst>
        </pc:spChg>
        <pc:spChg chg="mod">
          <ac:chgData name="Ragnhild Halvorsrud" userId="917ea340-fd63-490f-a7db-68428d24cf32" providerId="ADAL" clId="{9B6050A4-F178-4018-9F62-4FCCA28DA093}" dt="2021-03-25T13:12:42.686" v="38186" actId="790"/>
          <ac:spMkLst>
            <pc:docMk/>
            <pc:sldMk cId="2858277977" sldId="523"/>
            <ac:spMk id="2070" creationId="{99834E2B-E728-41B8-8BFC-822DF6CDDE71}"/>
          </ac:spMkLst>
        </pc:spChg>
        <pc:spChg chg="mod">
          <ac:chgData name="Ragnhild Halvorsrud" userId="917ea340-fd63-490f-a7db-68428d24cf32" providerId="ADAL" clId="{9B6050A4-F178-4018-9F62-4FCCA28DA093}" dt="2021-03-25T13:12:42.688" v="38187" actId="790"/>
          <ac:spMkLst>
            <pc:docMk/>
            <pc:sldMk cId="2858277977" sldId="523"/>
            <ac:spMk id="2071" creationId="{644A7E12-FC6F-4901-A36E-EAFC4D300931}"/>
          </ac:spMkLst>
        </pc:spChg>
        <pc:spChg chg="mod">
          <ac:chgData name="Ragnhild Halvorsrud" userId="917ea340-fd63-490f-a7db-68428d24cf32" providerId="ADAL" clId="{9B6050A4-F178-4018-9F62-4FCCA28DA093}" dt="2021-03-25T13:12:42.689" v="38188" actId="790"/>
          <ac:spMkLst>
            <pc:docMk/>
            <pc:sldMk cId="2858277977" sldId="523"/>
            <ac:spMk id="2072" creationId="{03B9A957-F725-4D3E-BDD0-B2ECD1CAF324}"/>
          </ac:spMkLst>
        </pc:spChg>
        <pc:spChg chg="mod">
          <ac:chgData name="Ragnhild Halvorsrud" userId="917ea340-fd63-490f-a7db-68428d24cf32" providerId="ADAL" clId="{9B6050A4-F178-4018-9F62-4FCCA28DA093}" dt="2021-03-25T13:12:42.690" v="38189" actId="790"/>
          <ac:spMkLst>
            <pc:docMk/>
            <pc:sldMk cId="2858277977" sldId="523"/>
            <ac:spMk id="2073" creationId="{A4191C92-2D9A-4B2A-897B-7ED8FCAC5D3E}"/>
          </ac:spMkLst>
        </pc:spChg>
        <pc:spChg chg="mod">
          <ac:chgData name="Ragnhild Halvorsrud" userId="917ea340-fd63-490f-a7db-68428d24cf32" providerId="ADAL" clId="{9B6050A4-F178-4018-9F62-4FCCA28DA093}" dt="2021-03-25T13:12:42.690" v="38190" actId="790"/>
          <ac:spMkLst>
            <pc:docMk/>
            <pc:sldMk cId="2858277977" sldId="523"/>
            <ac:spMk id="2074" creationId="{A73F6020-1DF8-4DFE-8AD4-9FD24946D5AE}"/>
          </ac:spMkLst>
        </pc:spChg>
        <pc:spChg chg="mod">
          <ac:chgData name="Ragnhild Halvorsrud" userId="917ea340-fd63-490f-a7db-68428d24cf32" providerId="ADAL" clId="{9B6050A4-F178-4018-9F62-4FCCA28DA093}" dt="2021-03-25T13:12:42.691" v="38191" actId="790"/>
          <ac:spMkLst>
            <pc:docMk/>
            <pc:sldMk cId="2858277977" sldId="523"/>
            <ac:spMk id="2075" creationId="{E021E85F-B0D8-4198-A458-1FBFE337F93C}"/>
          </ac:spMkLst>
        </pc:spChg>
        <pc:spChg chg="mod">
          <ac:chgData name="Ragnhild Halvorsrud" userId="917ea340-fd63-490f-a7db-68428d24cf32" providerId="ADAL" clId="{9B6050A4-F178-4018-9F62-4FCCA28DA093}" dt="2021-03-25T13:12:42.692" v="38192" actId="790"/>
          <ac:spMkLst>
            <pc:docMk/>
            <pc:sldMk cId="2858277977" sldId="523"/>
            <ac:spMk id="2076" creationId="{D4ED9806-4850-46ED-9FF8-B797C4E7246A}"/>
          </ac:spMkLst>
        </pc:spChg>
        <pc:spChg chg="mod">
          <ac:chgData name="Ragnhild Halvorsrud" userId="917ea340-fd63-490f-a7db-68428d24cf32" providerId="ADAL" clId="{9B6050A4-F178-4018-9F62-4FCCA28DA093}" dt="2021-03-25T13:12:42.692" v="38193" actId="790"/>
          <ac:spMkLst>
            <pc:docMk/>
            <pc:sldMk cId="2858277977" sldId="523"/>
            <ac:spMk id="2077" creationId="{E336D4F9-CE6A-4A6B-82AD-4C1F1724D207}"/>
          </ac:spMkLst>
        </pc:spChg>
        <pc:spChg chg="mod">
          <ac:chgData name="Ragnhild Halvorsrud" userId="917ea340-fd63-490f-a7db-68428d24cf32" providerId="ADAL" clId="{9B6050A4-F178-4018-9F62-4FCCA28DA093}" dt="2021-03-25T13:12:42.693" v="38194" actId="790"/>
          <ac:spMkLst>
            <pc:docMk/>
            <pc:sldMk cId="2858277977" sldId="523"/>
            <ac:spMk id="2079" creationId="{0A27CF30-9304-4531-A635-82DE4A6059C1}"/>
          </ac:spMkLst>
        </pc:spChg>
        <pc:spChg chg="mod">
          <ac:chgData name="Ragnhild Halvorsrud" userId="917ea340-fd63-490f-a7db-68428d24cf32" providerId="ADAL" clId="{9B6050A4-F178-4018-9F62-4FCCA28DA093}" dt="2021-03-25T13:12:42.694" v="38195" actId="790"/>
          <ac:spMkLst>
            <pc:docMk/>
            <pc:sldMk cId="2858277977" sldId="523"/>
            <ac:spMk id="2080" creationId="{03E8482F-A433-449C-B0D7-D6A3616D21AD}"/>
          </ac:spMkLst>
        </pc:spChg>
        <pc:spChg chg="mod">
          <ac:chgData name="Ragnhild Halvorsrud" userId="917ea340-fd63-490f-a7db-68428d24cf32" providerId="ADAL" clId="{9B6050A4-F178-4018-9F62-4FCCA28DA093}" dt="2021-03-25T13:12:42.695" v="38196" actId="790"/>
          <ac:spMkLst>
            <pc:docMk/>
            <pc:sldMk cId="2858277977" sldId="523"/>
            <ac:spMk id="2081" creationId="{54DC2C82-3FFC-4425-A8F3-9A2BB07900A0}"/>
          </ac:spMkLst>
        </pc:spChg>
        <pc:spChg chg="mod">
          <ac:chgData name="Ragnhild Halvorsrud" userId="917ea340-fd63-490f-a7db-68428d24cf32" providerId="ADAL" clId="{9B6050A4-F178-4018-9F62-4FCCA28DA093}" dt="2021-03-25T13:12:42.695" v="38197" actId="790"/>
          <ac:spMkLst>
            <pc:docMk/>
            <pc:sldMk cId="2858277977" sldId="523"/>
            <ac:spMk id="2082" creationId="{40AE2042-46AD-46DB-A24E-84E20FD0CDE7}"/>
          </ac:spMkLst>
        </pc:spChg>
        <pc:spChg chg="mod">
          <ac:chgData name="Ragnhild Halvorsrud" userId="917ea340-fd63-490f-a7db-68428d24cf32" providerId="ADAL" clId="{9B6050A4-F178-4018-9F62-4FCCA28DA093}" dt="2021-03-25T13:12:42.696" v="38198" actId="790"/>
          <ac:spMkLst>
            <pc:docMk/>
            <pc:sldMk cId="2858277977" sldId="523"/>
            <ac:spMk id="2083" creationId="{45D7C351-3EEA-4723-9D01-3F70454EDE65}"/>
          </ac:spMkLst>
        </pc:spChg>
        <pc:spChg chg="mod">
          <ac:chgData name="Ragnhild Halvorsrud" userId="917ea340-fd63-490f-a7db-68428d24cf32" providerId="ADAL" clId="{9B6050A4-F178-4018-9F62-4FCCA28DA093}" dt="2021-03-25T13:12:42.697" v="38199" actId="790"/>
          <ac:spMkLst>
            <pc:docMk/>
            <pc:sldMk cId="2858277977" sldId="523"/>
            <ac:spMk id="2084" creationId="{4EE67A4A-8CC3-48A2-88CD-C71AE8B64B1F}"/>
          </ac:spMkLst>
        </pc:spChg>
        <pc:spChg chg="mod">
          <ac:chgData name="Ragnhild Halvorsrud" userId="917ea340-fd63-490f-a7db-68428d24cf32" providerId="ADAL" clId="{9B6050A4-F178-4018-9F62-4FCCA28DA093}" dt="2021-03-25T13:12:42.697" v="38200" actId="790"/>
          <ac:spMkLst>
            <pc:docMk/>
            <pc:sldMk cId="2858277977" sldId="523"/>
            <ac:spMk id="2085" creationId="{46A03F6D-CF1B-48B5-A042-63D518AA7BFE}"/>
          </ac:spMkLst>
        </pc:spChg>
        <pc:spChg chg="mod">
          <ac:chgData name="Ragnhild Halvorsrud" userId="917ea340-fd63-490f-a7db-68428d24cf32" providerId="ADAL" clId="{9B6050A4-F178-4018-9F62-4FCCA28DA093}" dt="2021-03-25T13:12:42.698" v="38201" actId="790"/>
          <ac:spMkLst>
            <pc:docMk/>
            <pc:sldMk cId="2858277977" sldId="523"/>
            <ac:spMk id="2086" creationId="{8E45646D-18E4-48CB-9FAD-A6080E5C4DD3}"/>
          </ac:spMkLst>
        </pc:spChg>
        <pc:spChg chg="mod">
          <ac:chgData name="Ragnhild Halvorsrud" userId="917ea340-fd63-490f-a7db-68428d24cf32" providerId="ADAL" clId="{9B6050A4-F178-4018-9F62-4FCCA28DA093}" dt="2021-03-25T13:12:42.699" v="38202" actId="790"/>
          <ac:spMkLst>
            <pc:docMk/>
            <pc:sldMk cId="2858277977" sldId="523"/>
            <ac:spMk id="2088" creationId="{8EB9445D-A06A-4A55-95C3-98480DF56034}"/>
          </ac:spMkLst>
        </pc:spChg>
        <pc:spChg chg="mod">
          <ac:chgData name="Ragnhild Halvorsrud" userId="917ea340-fd63-490f-a7db-68428d24cf32" providerId="ADAL" clId="{9B6050A4-F178-4018-9F62-4FCCA28DA093}" dt="2021-03-25T13:12:42.700" v="38203" actId="790"/>
          <ac:spMkLst>
            <pc:docMk/>
            <pc:sldMk cId="2858277977" sldId="523"/>
            <ac:spMk id="2089" creationId="{7B578040-CAFC-4762-85BB-BB56D7C186A5}"/>
          </ac:spMkLst>
        </pc:spChg>
        <pc:spChg chg="mod">
          <ac:chgData name="Ragnhild Halvorsrud" userId="917ea340-fd63-490f-a7db-68428d24cf32" providerId="ADAL" clId="{9B6050A4-F178-4018-9F62-4FCCA28DA093}" dt="2021-03-25T13:12:42.700" v="38204" actId="790"/>
          <ac:spMkLst>
            <pc:docMk/>
            <pc:sldMk cId="2858277977" sldId="523"/>
            <ac:spMk id="2090" creationId="{6464C260-D088-41F2-ABFC-2F770344FBFC}"/>
          </ac:spMkLst>
        </pc:spChg>
        <pc:spChg chg="mod">
          <ac:chgData name="Ragnhild Halvorsrud" userId="917ea340-fd63-490f-a7db-68428d24cf32" providerId="ADAL" clId="{9B6050A4-F178-4018-9F62-4FCCA28DA093}" dt="2021-03-25T13:12:42.701" v="38205" actId="790"/>
          <ac:spMkLst>
            <pc:docMk/>
            <pc:sldMk cId="2858277977" sldId="523"/>
            <ac:spMk id="2091" creationId="{5E9DCA65-FDE6-442F-9C3B-019911B24F6E}"/>
          </ac:spMkLst>
        </pc:spChg>
        <pc:spChg chg="mod">
          <ac:chgData name="Ragnhild Halvorsrud" userId="917ea340-fd63-490f-a7db-68428d24cf32" providerId="ADAL" clId="{9B6050A4-F178-4018-9F62-4FCCA28DA093}" dt="2021-03-25T13:12:42.702" v="38206" actId="790"/>
          <ac:spMkLst>
            <pc:docMk/>
            <pc:sldMk cId="2858277977" sldId="523"/>
            <ac:spMk id="2092" creationId="{A734620E-5981-41C4-A520-948ED503D957}"/>
          </ac:spMkLst>
        </pc:spChg>
        <pc:spChg chg="mod">
          <ac:chgData name="Ragnhild Halvorsrud" userId="917ea340-fd63-490f-a7db-68428d24cf32" providerId="ADAL" clId="{9B6050A4-F178-4018-9F62-4FCCA28DA093}" dt="2021-03-25T13:12:42.702" v="38207" actId="790"/>
          <ac:spMkLst>
            <pc:docMk/>
            <pc:sldMk cId="2858277977" sldId="523"/>
            <ac:spMk id="2093" creationId="{7F4DC0AD-9993-428A-9605-25C358203765}"/>
          </ac:spMkLst>
        </pc:spChg>
        <pc:spChg chg="mod">
          <ac:chgData name="Ragnhild Halvorsrud" userId="917ea340-fd63-490f-a7db-68428d24cf32" providerId="ADAL" clId="{9B6050A4-F178-4018-9F62-4FCCA28DA093}" dt="2021-03-25T13:12:42.704" v="38208" actId="790"/>
          <ac:spMkLst>
            <pc:docMk/>
            <pc:sldMk cId="2858277977" sldId="523"/>
            <ac:spMk id="2094" creationId="{59DA25A7-C70B-4173-B65D-2DF79AFFCDF6}"/>
          </ac:spMkLst>
        </pc:spChg>
        <pc:spChg chg="mod">
          <ac:chgData name="Ragnhild Halvorsrud" userId="917ea340-fd63-490f-a7db-68428d24cf32" providerId="ADAL" clId="{9B6050A4-F178-4018-9F62-4FCCA28DA093}" dt="2021-03-25T13:12:42.704" v="38209" actId="790"/>
          <ac:spMkLst>
            <pc:docMk/>
            <pc:sldMk cId="2858277977" sldId="523"/>
            <ac:spMk id="2095" creationId="{7252C839-E974-481A-B124-1874F9E19C6B}"/>
          </ac:spMkLst>
        </pc:spChg>
        <pc:spChg chg="mod">
          <ac:chgData name="Ragnhild Halvorsrud" userId="917ea340-fd63-490f-a7db-68428d24cf32" providerId="ADAL" clId="{9B6050A4-F178-4018-9F62-4FCCA28DA093}" dt="2021-03-25T13:12:42.706" v="38210" actId="790"/>
          <ac:spMkLst>
            <pc:docMk/>
            <pc:sldMk cId="2858277977" sldId="523"/>
            <ac:spMk id="2097" creationId="{C2C08D29-C3F5-40C1-A2E2-D5C06A6285D6}"/>
          </ac:spMkLst>
        </pc:spChg>
        <pc:spChg chg="mod">
          <ac:chgData name="Ragnhild Halvorsrud" userId="917ea340-fd63-490f-a7db-68428d24cf32" providerId="ADAL" clId="{9B6050A4-F178-4018-9F62-4FCCA28DA093}" dt="2021-03-25T13:12:42.706" v="38211" actId="790"/>
          <ac:spMkLst>
            <pc:docMk/>
            <pc:sldMk cId="2858277977" sldId="523"/>
            <ac:spMk id="2098" creationId="{E329F172-ED19-4613-A8BE-879C968F165A}"/>
          </ac:spMkLst>
        </pc:spChg>
        <pc:spChg chg="mod">
          <ac:chgData name="Ragnhild Halvorsrud" userId="917ea340-fd63-490f-a7db-68428d24cf32" providerId="ADAL" clId="{9B6050A4-F178-4018-9F62-4FCCA28DA093}" dt="2021-03-25T13:12:42.707" v="38212" actId="790"/>
          <ac:spMkLst>
            <pc:docMk/>
            <pc:sldMk cId="2858277977" sldId="523"/>
            <ac:spMk id="2099" creationId="{8D07ABF2-A6FA-45CD-BE38-B13B414069B5}"/>
          </ac:spMkLst>
        </pc:spChg>
        <pc:spChg chg="mod">
          <ac:chgData name="Ragnhild Halvorsrud" userId="917ea340-fd63-490f-a7db-68428d24cf32" providerId="ADAL" clId="{9B6050A4-F178-4018-9F62-4FCCA28DA093}" dt="2021-03-25T13:12:42.708" v="38213" actId="790"/>
          <ac:spMkLst>
            <pc:docMk/>
            <pc:sldMk cId="2858277977" sldId="523"/>
            <ac:spMk id="2100" creationId="{96C76B50-D4BC-46CD-8298-DCE1B38AADF5}"/>
          </ac:spMkLst>
        </pc:spChg>
        <pc:spChg chg="mod">
          <ac:chgData name="Ragnhild Halvorsrud" userId="917ea340-fd63-490f-a7db-68428d24cf32" providerId="ADAL" clId="{9B6050A4-F178-4018-9F62-4FCCA28DA093}" dt="2021-03-25T13:12:42.708" v="38214" actId="790"/>
          <ac:spMkLst>
            <pc:docMk/>
            <pc:sldMk cId="2858277977" sldId="523"/>
            <ac:spMk id="2101" creationId="{949904D9-8003-4FAD-B78A-5D4B49931897}"/>
          </ac:spMkLst>
        </pc:spChg>
        <pc:spChg chg="mod">
          <ac:chgData name="Ragnhild Halvorsrud" userId="917ea340-fd63-490f-a7db-68428d24cf32" providerId="ADAL" clId="{9B6050A4-F178-4018-9F62-4FCCA28DA093}" dt="2021-03-25T13:12:42.709" v="38215" actId="790"/>
          <ac:spMkLst>
            <pc:docMk/>
            <pc:sldMk cId="2858277977" sldId="523"/>
            <ac:spMk id="2102" creationId="{2DBAB399-F81B-42F4-8CF6-22E746ECE70F}"/>
          </ac:spMkLst>
        </pc:spChg>
        <pc:spChg chg="mod">
          <ac:chgData name="Ragnhild Halvorsrud" userId="917ea340-fd63-490f-a7db-68428d24cf32" providerId="ADAL" clId="{9B6050A4-F178-4018-9F62-4FCCA28DA093}" dt="2021-03-25T13:12:42.710" v="38216" actId="790"/>
          <ac:spMkLst>
            <pc:docMk/>
            <pc:sldMk cId="2858277977" sldId="523"/>
            <ac:spMk id="2103" creationId="{C1430C96-65CD-4818-9E44-8729AB129EE2}"/>
          </ac:spMkLst>
        </pc:spChg>
        <pc:spChg chg="mod">
          <ac:chgData name="Ragnhild Halvorsrud" userId="917ea340-fd63-490f-a7db-68428d24cf32" providerId="ADAL" clId="{9B6050A4-F178-4018-9F62-4FCCA28DA093}" dt="2021-03-25T13:12:42.710" v="38217" actId="790"/>
          <ac:spMkLst>
            <pc:docMk/>
            <pc:sldMk cId="2858277977" sldId="523"/>
            <ac:spMk id="2104" creationId="{59C8D811-3E40-4946-B570-D87B95CB263E}"/>
          </ac:spMkLst>
        </pc:spChg>
        <pc:spChg chg="mod">
          <ac:chgData name="Ragnhild Halvorsrud" userId="917ea340-fd63-490f-a7db-68428d24cf32" providerId="ADAL" clId="{9B6050A4-F178-4018-9F62-4FCCA28DA093}" dt="2021-03-25T13:12:42.711" v="38218" actId="790"/>
          <ac:spMkLst>
            <pc:docMk/>
            <pc:sldMk cId="2858277977" sldId="523"/>
            <ac:spMk id="2105" creationId="{ADF0E8BD-F47E-40EA-A662-504B13BBB8F0}"/>
          </ac:spMkLst>
        </pc:spChg>
        <pc:spChg chg="mod">
          <ac:chgData name="Ragnhild Halvorsrud" userId="917ea340-fd63-490f-a7db-68428d24cf32" providerId="ADAL" clId="{9B6050A4-F178-4018-9F62-4FCCA28DA093}" dt="2021-03-25T13:12:42.712" v="38219" actId="790"/>
          <ac:spMkLst>
            <pc:docMk/>
            <pc:sldMk cId="2858277977" sldId="523"/>
            <ac:spMk id="2106" creationId="{532937C9-2655-418E-8A37-4EA41166E278}"/>
          </ac:spMkLst>
        </pc:spChg>
        <pc:spChg chg="mod">
          <ac:chgData name="Ragnhild Halvorsrud" userId="917ea340-fd63-490f-a7db-68428d24cf32" providerId="ADAL" clId="{9B6050A4-F178-4018-9F62-4FCCA28DA093}" dt="2021-03-25T13:12:42.712" v="38220" actId="790"/>
          <ac:spMkLst>
            <pc:docMk/>
            <pc:sldMk cId="2858277977" sldId="523"/>
            <ac:spMk id="2107" creationId="{AD2B6AE2-119E-42AE-9D6C-19AC6C1AE2F7}"/>
          </ac:spMkLst>
        </pc:spChg>
        <pc:spChg chg="mod">
          <ac:chgData name="Ragnhild Halvorsrud" userId="917ea340-fd63-490f-a7db-68428d24cf32" providerId="ADAL" clId="{9B6050A4-F178-4018-9F62-4FCCA28DA093}" dt="2021-03-25T13:12:42.713" v="38221" actId="790"/>
          <ac:spMkLst>
            <pc:docMk/>
            <pc:sldMk cId="2858277977" sldId="523"/>
            <ac:spMk id="2108" creationId="{A226D080-119C-4D02-8B13-341B19268F0C}"/>
          </ac:spMkLst>
        </pc:spChg>
        <pc:spChg chg="mod">
          <ac:chgData name="Ragnhild Halvorsrud" userId="917ea340-fd63-490f-a7db-68428d24cf32" providerId="ADAL" clId="{9B6050A4-F178-4018-9F62-4FCCA28DA093}" dt="2021-03-25T13:12:42.714" v="38222" actId="790"/>
          <ac:spMkLst>
            <pc:docMk/>
            <pc:sldMk cId="2858277977" sldId="523"/>
            <ac:spMk id="2109" creationId="{AA4A104C-D05E-4353-8270-566B887ADB44}"/>
          </ac:spMkLst>
        </pc:spChg>
        <pc:spChg chg="mod">
          <ac:chgData name="Ragnhild Halvorsrud" userId="917ea340-fd63-490f-a7db-68428d24cf32" providerId="ADAL" clId="{9B6050A4-F178-4018-9F62-4FCCA28DA093}" dt="2021-03-25T13:12:42.714" v="38223" actId="790"/>
          <ac:spMkLst>
            <pc:docMk/>
            <pc:sldMk cId="2858277977" sldId="523"/>
            <ac:spMk id="2110" creationId="{0DE90823-0B3E-41F2-83F1-64B144A86BDF}"/>
          </ac:spMkLst>
        </pc:spChg>
        <pc:spChg chg="mod">
          <ac:chgData name="Ragnhild Halvorsrud" userId="917ea340-fd63-490f-a7db-68428d24cf32" providerId="ADAL" clId="{9B6050A4-F178-4018-9F62-4FCCA28DA093}" dt="2021-03-25T13:12:42.851" v="38366" actId="790"/>
          <ac:spMkLst>
            <pc:docMk/>
            <pc:sldMk cId="2858277977" sldId="523"/>
            <ac:spMk id="2123" creationId="{A83BFBB8-FA60-4942-8CEF-6579E5AB5504}"/>
          </ac:spMkLst>
        </pc:spChg>
        <pc:spChg chg="del mod">
          <ac:chgData name="Ragnhild Halvorsrud" userId="917ea340-fd63-490f-a7db-68428d24cf32" providerId="ADAL" clId="{9B6050A4-F178-4018-9F62-4FCCA28DA093}" dt="2021-03-19T12:15:49.221" v="23486" actId="478"/>
          <ac:spMkLst>
            <pc:docMk/>
            <pc:sldMk cId="2858277977" sldId="523"/>
            <ac:spMk id="2126" creationId="{47477C64-89FB-45F3-9CD5-1C14209AB5E4}"/>
          </ac:spMkLst>
        </pc:spChg>
        <pc:spChg chg="mod">
          <ac:chgData name="Ragnhild Halvorsrud" userId="917ea340-fd63-490f-a7db-68428d24cf32" providerId="ADAL" clId="{9B6050A4-F178-4018-9F62-4FCCA28DA093}" dt="2021-03-25T13:12:42.852" v="38367" actId="790"/>
          <ac:spMkLst>
            <pc:docMk/>
            <pc:sldMk cId="2858277977" sldId="523"/>
            <ac:spMk id="2127" creationId="{CB54FEAE-37E5-47C1-A04A-AC204CFF3079}"/>
          </ac:spMkLst>
        </pc:spChg>
        <pc:spChg chg="mod">
          <ac:chgData name="Ragnhild Halvorsrud" userId="917ea340-fd63-490f-a7db-68428d24cf32" providerId="ADAL" clId="{9B6050A4-F178-4018-9F62-4FCCA28DA093}" dt="2021-03-25T13:12:42.853" v="38368" actId="790"/>
          <ac:spMkLst>
            <pc:docMk/>
            <pc:sldMk cId="2858277977" sldId="523"/>
            <ac:spMk id="2129" creationId="{8E90F8F5-A5D9-4262-BD95-3430F574D895}"/>
          </ac:spMkLst>
        </pc:spChg>
        <pc:spChg chg="mod">
          <ac:chgData name="Ragnhild Halvorsrud" userId="917ea340-fd63-490f-a7db-68428d24cf32" providerId="ADAL" clId="{9B6050A4-F178-4018-9F62-4FCCA28DA093}" dt="2021-03-25T13:12:42.854" v="38369" actId="790"/>
          <ac:spMkLst>
            <pc:docMk/>
            <pc:sldMk cId="2858277977" sldId="523"/>
            <ac:spMk id="2137" creationId="{E698CC64-2606-4675-82E0-626BC752790F}"/>
          </ac:spMkLst>
        </pc:spChg>
        <pc:grpChg chg="add del">
          <ac:chgData name="Ragnhild Halvorsrud" userId="917ea340-fd63-490f-a7db-68428d24cf32" providerId="ADAL" clId="{9B6050A4-F178-4018-9F62-4FCCA28DA093}" dt="2021-03-25T14:21:54.151" v="38901" actId="478"/>
          <ac:grpSpMkLst>
            <pc:docMk/>
            <pc:sldMk cId="2858277977" sldId="523"/>
            <ac:grpSpMk id="1820" creationId="{1A895D49-DD88-4B99-97AC-98171CB01988}"/>
          </ac:grpSpMkLst>
        </pc:grpChg>
        <pc:picChg chg="add del">
          <ac:chgData name="Ragnhild Halvorsrud" userId="917ea340-fd63-490f-a7db-68428d24cf32" providerId="ADAL" clId="{9B6050A4-F178-4018-9F62-4FCCA28DA093}" dt="2021-03-25T14:21:37.929" v="38896"/>
          <ac:picMkLst>
            <pc:docMk/>
            <pc:sldMk cId="2858277977" sldId="523"/>
            <ac:picMk id="4" creationId="{95FDB857-67AB-4401-9BB3-3D6EBFD0A8A2}"/>
          </ac:picMkLst>
        </pc:picChg>
        <pc:picChg chg="add mod">
          <ac:chgData name="Ragnhild Halvorsrud" userId="917ea340-fd63-490f-a7db-68428d24cf32" providerId="ADAL" clId="{9B6050A4-F178-4018-9F62-4FCCA28DA093}" dt="2021-03-25T14:22:25.515" v="38928" actId="1076"/>
          <ac:picMkLst>
            <pc:docMk/>
            <pc:sldMk cId="2858277977" sldId="523"/>
            <ac:picMk id="5" creationId="{E6629547-C08C-4820-ABAE-2F9A724461A7}"/>
          </ac:picMkLst>
        </pc:picChg>
        <pc:picChg chg="mod">
          <ac:chgData name="Ragnhild Halvorsrud" userId="917ea340-fd63-490f-a7db-68428d24cf32" providerId="ADAL" clId="{9B6050A4-F178-4018-9F62-4FCCA28DA093}" dt="2021-03-25T14:22:03.958" v="38926" actId="1036"/>
          <ac:picMkLst>
            <pc:docMk/>
            <pc:sldMk cId="2858277977" sldId="523"/>
            <ac:picMk id="2122" creationId="{00303C42-1B15-49B9-A85D-C255E3B27ADA}"/>
          </ac:picMkLst>
        </pc:picChg>
        <pc:picChg chg="mod">
          <ac:chgData name="Ragnhild Halvorsrud" userId="917ea340-fd63-490f-a7db-68428d24cf32" providerId="ADAL" clId="{9B6050A4-F178-4018-9F62-4FCCA28DA093}" dt="2021-03-19T12:17:59.358" v="23556" actId="1076"/>
          <ac:picMkLst>
            <pc:docMk/>
            <pc:sldMk cId="2858277977" sldId="523"/>
            <ac:picMk id="2138" creationId="{F0A6152F-810E-4064-A61E-3B13EA83CCF7}"/>
          </ac:picMkLst>
        </pc:picChg>
        <pc:cxnChg chg="mod">
          <ac:chgData name="Ragnhild Halvorsrud" userId="917ea340-fd63-490f-a7db-68428d24cf32" providerId="ADAL" clId="{9B6050A4-F178-4018-9F62-4FCCA28DA093}" dt="2021-03-25T14:21:54.151" v="38901" actId="478"/>
          <ac:cxnSpMkLst>
            <pc:docMk/>
            <pc:sldMk cId="2858277977" sldId="523"/>
            <ac:cxnSpMk id="1822" creationId="{2C611A9E-6906-4A0C-A0A0-D50859DF38D0}"/>
          </ac:cxnSpMkLst>
        </pc:cxnChg>
        <pc:cxnChg chg="mod">
          <ac:chgData name="Ragnhild Halvorsrud" userId="917ea340-fd63-490f-a7db-68428d24cf32" providerId="ADAL" clId="{9B6050A4-F178-4018-9F62-4FCCA28DA093}" dt="2021-03-25T14:21:54.151" v="38901" actId="478"/>
          <ac:cxnSpMkLst>
            <pc:docMk/>
            <pc:sldMk cId="2858277977" sldId="523"/>
            <ac:cxnSpMk id="1829" creationId="{6C304E4D-E19A-45DC-9842-8196A8243F3B}"/>
          </ac:cxnSpMkLst>
        </pc:cxnChg>
        <pc:cxnChg chg="mod">
          <ac:chgData name="Ragnhild Halvorsrud" userId="917ea340-fd63-490f-a7db-68428d24cf32" providerId="ADAL" clId="{9B6050A4-F178-4018-9F62-4FCCA28DA093}" dt="2021-03-25T14:21:54.151" v="38901" actId="478"/>
          <ac:cxnSpMkLst>
            <pc:docMk/>
            <pc:sldMk cId="2858277977" sldId="523"/>
            <ac:cxnSpMk id="1836" creationId="{EB6AE687-5DFD-401C-8C0D-CF7B002B16F7}"/>
          </ac:cxnSpMkLst>
        </pc:cxnChg>
        <pc:cxnChg chg="mod">
          <ac:chgData name="Ragnhild Halvorsrud" userId="917ea340-fd63-490f-a7db-68428d24cf32" providerId="ADAL" clId="{9B6050A4-F178-4018-9F62-4FCCA28DA093}" dt="2021-03-25T14:21:54.151" v="38901" actId="478"/>
          <ac:cxnSpMkLst>
            <pc:docMk/>
            <pc:sldMk cId="2858277977" sldId="523"/>
            <ac:cxnSpMk id="1843" creationId="{F132B7CF-BE00-4DA2-BD7D-DFFB8DE9222F}"/>
          </ac:cxnSpMkLst>
        </pc:cxnChg>
        <pc:cxnChg chg="mod">
          <ac:chgData name="Ragnhild Halvorsrud" userId="917ea340-fd63-490f-a7db-68428d24cf32" providerId="ADAL" clId="{9B6050A4-F178-4018-9F62-4FCCA28DA093}" dt="2021-03-25T14:21:54.151" v="38901" actId="478"/>
          <ac:cxnSpMkLst>
            <pc:docMk/>
            <pc:sldMk cId="2858277977" sldId="523"/>
            <ac:cxnSpMk id="1850" creationId="{FCE81ADB-FEBA-4183-9F37-CB45CB32C218}"/>
          </ac:cxnSpMkLst>
        </pc:cxnChg>
        <pc:cxnChg chg="mod">
          <ac:chgData name="Ragnhild Halvorsrud" userId="917ea340-fd63-490f-a7db-68428d24cf32" providerId="ADAL" clId="{9B6050A4-F178-4018-9F62-4FCCA28DA093}" dt="2021-03-25T14:21:54.151" v="38901" actId="478"/>
          <ac:cxnSpMkLst>
            <pc:docMk/>
            <pc:sldMk cId="2858277977" sldId="523"/>
            <ac:cxnSpMk id="1862" creationId="{B254BB76-EF21-4E6B-BFF9-015F99D8CD93}"/>
          </ac:cxnSpMkLst>
        </pc:cxnChg>
        <pc:cxnChg chg="mod">
          <ac:chgData name="Ragnhild Halvorsrud" userId="917ea340-fd63-490f-a7db-68428d24cf32" providerId="ADAL" clId="{9B6050A4-F178-4018-9F62-4FCCA28DA093}" dt="2021-03-25T14:21:54.151" v="38901" actId="478"/>
          <ac:cxnSpMkLst>
            <pc:docMk/>
            <pc:sldMk cId="2858277977" sldId="523"/>
            <ac:cxnSpMk id="1863" creationId="{53063276-46B0-4945-A834-2D0371D4C7A8}"/>
          </ac:cxnSpMkLst>
        </pc:cxnChg>
        <pc:cxnChg chg="mod">
          <ac:chgData name="Ragnhild Halvorsrud" userId="917ea340-fd63-490f-a7db-68428d24cf32" providerId="ADAL" clId="{9B6050A4-F178-4018-9F62-4FCCA28DA093}" dt="2021-03-25T14:21:54.151" v="38901" actId="478"/>
          <ac:cxnSpMkLst>
            <pc:docMk/>
            <pc:sldMk cId="2858277977" sldId="523"/>
            <ac:cxnSpMk id="1864" creationId="{4D70D0FB-D2AA-4AA7-8291-301CBE11EE1A}"/>
          </ac:cxnSpMkLst>
        </pc:cxnChg>
        <pc:cxnChg chg="mod">
          <ac:chgData name="Ragnhild Halvorsrud" userId="917ea340-fd63-490f-a7db-68428d24cf32" providerId="ADAL" clId="{9B6050A4-F178-4018-9F62-4FCCA28DA093}" dt="2021-03-25T14:21:54.151" v="38901" actId="478"/>
          <ac:cxnSpMkLst>
            <pc:docMk/>
            <pc:sldMk cId="2858277977" sldId="523"/>
            <ac:cxnSpMk id="1865" creationId="{85C94373-8FEB-49D1-AC1E-8CA98083746D}"/>
          </ac:cxnSpMkLst>
        </pc:cxnChg>
        <pc:cxnChg chg="mod">
          <ac:chgData name="Ragnhild Halvorsrud" userId="917ea340-fd63-490f-a7db-68428d24cf32" providerId="ADAL" clId="{9B6050A4-F178-4018-9F62-4FCCA28DA093}" dt="2021-03-25T14:21:54.151" v="38901" actId="478"/>
          <ac:cxnSpMkLst>
            <pc:docMk/>
            <pc:sldMk cId="2858277977" sldId="523"/>
            <ac:cxnSpMk id="1866" creationId="{43662366-3EEA-4964-B80F-F011D48947BC}"/>
          </ac:cxnSpMkLst>
        </pc:cxnChg>
        <pc:cxnChg chg="mod">
          <ac:chgData name="Ragnhild Halvorsrud" userId="917ea340-fd63-490f-a7db-68428d24cf32" providerId="ADAL" clId="{9B6050A4-F178-4018-9F62-4FCCA28DA093}" dt="2021-03-25T14:21:54.151" v="38901" actId="478"/>
          <ac:cxnSpMkLst>
            <pc:docMk/>
            <pc:sldMk cId="2858277977" sldId="523"/>
            <ac:cxnSpMk id="1867" creationId="{495DD9E9-357D-46C2-B1A6-663C564C16C5}"/>
          </ac:cxnSpMkLst>
        </pc:cxnChg>
        <pc:cxnChg chg="mod">
          <ac:chgData name="Ragnhild Halvorsrud" userId="917ea340-fd63-490f-a7db-68428d24cf32" providerId="ADAL" clId="{9B6050A4-F178-4018-9F62-4FCCA28DA093}" dt="2021-03-25T14:21:54.151" v="38901" actId="478"/>
          <ac:cxnSpMkLst>
            <pc:docMk/>
            <pc:sldMk cId="2858277977" sldId="523"/>
            <ac:cxnSpMk id="1868" creationId="{42B9C575-7180-4BDA-AE9A-484A0A30E07D}"/>
          </ac:cxnSpMkLst>
        </pc:cxnChg>
        <pc:cxnChg chg="mod">
          <ac:chgData name="Ragnhild Halvorsrud" userId="917ea340-fd63-490f-a7db-68428d24cf32" providerId="ADAL" clId="{9B6050A4-F178-4018-9F62-4FCCA28DA093}" dt="2021-03-25T14:21:54.151" v="38901" actId="478"/>
          <ac:cxnSpMkLst>
            <pc:docMk/>
            <pc:sldMk cId="2858277977" sldId="523"/>
            <ac:cxnSpMk id="1869" creationId="{479AD03A-55F4-42A7-B2F5-AC60FD057D91}"/>
          </ac:cxnSpMkLst>
        </pc:cxnChg>
        <pc:cxnChg chg="mod">
          <ac:chgData name="Ragnhild Halvorsrud" userId="917ea340-fd63-490f-a7db-68428d24cf32" providerId="ADAL" clId="{9B6050A4-F178-4018-9F62-4FCCA28DA093}" dt="2021-03-25T14:21:54.151" v="38901" actId="478"/>
          <ac:cxnSpMkLst>
            <pc:docMk/>
            <pc:sldMk cId="2858277977" sldId="523"/>
            <ac:cxnSpMk id="1872" creationId="{AE326969-6A8A-41EA-BCE7-F247953BDA61}"/>
          </ac:cxnSpMkLst>
        </pc:cxnChg>
        <pc:cxnChg chg="mod">
          <ac:chgData name="Ragnhild Halvorsrud" userId="917ea340-fd63-490f-a7db-68428d24cf32" providerId="ADAL" clId="{9B6050A4-F178-4018-9F62-4FCCA28DA093}" dt="2021-03-25T14:21:54.151" v="38901" actId="478"/>
          <ac:cxnSpMkLst>
            <pc:docMk/>
            <pc:sldMk cId="2858277977" sldId="523"/>
            <ac:cxnSpMk id="1878" creationId="{8C7EE9DE-3588-4505-83F0-31E2683F56A3}"/>
          </ac:cxnSpMkLst>
        </pc:cxnChg>
        <pc:cxnChg chg="mod">
          <ac:chgData name="Ragnhild Halvorsrud" userId="917ea340-fd63-490f-a7db-68428d24cf32" providerId="ADAL" clId="{9B6050A4-F178-4018-9F62-4FCCA28DA093}" dt="2021-03-25T14:21:54.151" v="38901" actId="478"/>
          <ac:cxnSpMkLst>
            <pc:docMk/>
            <pc:sldMk cId="2858277977" sldId="523"/>
            <ac:cxnSpMk id="1884" creationId="{B9D4BAB8-81B7-446D-86B8-A60DD9167848}"/>
          </ac:cxnSpMkLst>
        </pc:cxnChg>
        <pc:cxnChg chg="mod">
          <ac:chgData name="Ragnhild Halvorsrud" userId="917ea340-fd63-490f-a7db-68428d24cf32" providerId="ADAL" clId="{9B6050A4-F178-4018-9F62-4FCCA28DA093}" dt="2021-03-25T14:21:54.151" v="38901" actId="478"/>
          <ac:cxnSpMkLst>
            <pc:docMk/>
            <pc:sldMk cId="2858277977" sldId="523"/>
            <ac:cxnSpMk id="1890" creationId="{1B8BAE59-4565-4CC2-963E-13E8B063F42D}"/>
          </ac:cxnSpMkLst>
        </pc:cxnChg>
        <pc:cxnChg chg="mod">
          <ac:chgData name="Ragnhild Halvorsrud" userId="917ea340-fd63-490f-a7db-68428d24cf32" providerId="ADAL" clId="{9B6050A4-F178-4018-9F62-4FCCA28DA093}" dt="2021-03-25T14:21:54.151" v="38901" actId="478"/>
          <ac:cxnSpMkLst>
            <pc:docMk/>
            <pc:sldMk cId="2858277977" sldId="523"/>
            <ac:cxnSpMk id="1900" creationId="{0F6BB4D3-37CE-40DC-AD67-C526693BB7D5}"/>
          </ac:cxnSpMkLst>
        </pc:cxnChg>
        <pc:cxnChg chg="mod">
          <ac:chgData name="Ragnhild Halvorsrud" userId="917ea340-fd63-490f-a7db-68428d24cf32" providerId="ADAL" clId="{9B6050A4-F178-4018-9F62-4FCCA28DA093}" dt="2021-03-25T14:21:54.151" v="38901" actId="478"/>
          <ac:cxnSpMkLst>
            <pc:docMk/>
            <pc:sldMk cId="2858277977" sldId="523"/>
            <ac:cxnSpMk id="1901" creationId="{BB662620-9AFC-41D3-A89A-6154652127EE}"/>
          </ac:cxnSpMkLst>
        </pc:cxnChg>
        <pc:cxnChg chg="mod">
          <ac:chgData name="Ragnhild Halvorsrud" userId="917ea340-fd63-490f-a7db-68428d24cf32" providerId="ADAL" clId="{9B6050A4-F178-4018-9F62-4FCCA28DA093}" dt="2021-03-25T14:21:54.151" v="38901" actId="478"/>
          <ac:cxnSpMkLst>
            <pc:docMk/>
            <pc:sldMk cId="2858277977" sldId="523"/>
            <ac:cxnSpMk id="1902" creationId="{3F0AB23B-188D-4F68-BD14-8BC96D56AF00}"/>
          </ac:cxnSpMkLst>
        </pc:cxnChg>
        <pc:cxnChg chg="mod">
          <ac:chgData name="Ragnhild Halvorsrud" userId="917ea340-fd63-490f-a7db-68428d24cf32" providerId="ADAL" clId="{9B6050A4-F178-4018-9F62-4FCCA28DA093}" dt="2021-03-25T14:21:54.151" v="38901" actId="478"/>
          <ac:cxnSpMkLst>
            <pc:docMk/>
            <pc:sldMk cId="2858277977" sldId="523"/>
            <ac:cxnSpMk id="1903" creationId="{B9816285-7169-492D-8D7A-801B6C2CD013}"/>
          </ac:cxnSpMkLst>
        </pc:cxnChg>
        <pc:cxnChg chg="mod">
          <ac:chgData name="Ragnhild Halvorsrud" userId="917ea340-fd63-490f-a7db-68428d24cf32" providerId="ADAL" clId="{9B6050A4-F178-4018-9F62-4FCCA28DA093}" dt="2021-03-25T14:21:54.151" v="38901" actId="478"/>
          <ac:cxnSpMkLst>
            <pc:docMk/>
            <pc:sldMk cId="2858277977" sldId="523"/>
            <ac:cxnSpMk id="1904" creationId="{C1E4259E-5E59-46A3-B5D4-8E78D0DBCCD0}"/>
          </ac:cxnSpMkLst>
        </pc:cxnChg>
        <pc:cxnChg chg="mod">
          <ac:chgData name="Ragnhild Halvorsrud" userId="917ea340-fd63-490f-a7db-68428d24cf32" providerId="ADAL" clId="{9B6050A4-F178-4018-9F62-4FCCA28DA093}" dt="2021-03-25T14:21:54.151" v="38901" actId="478"/>
          <ac:cxnSpMkLst>
            <pc:docMk/>
            <pc:sldMk cId="2858277977" sldId="523"/>
            <ac:cxnSpMk id="1905" creationId="{E74B82EB-60DE-46CD-A34A-5FAAE0D684A3}"/>
          </ac:cxnSpMkLst>
        </pc:cxnChg>
        <pc:cxnChg chg="mod">
          <ac:chgData name="Ragnhild Halvorsrud" userId="917ea340-fd63-490f-a7db-68428d24cf32" providerId="ADAL" clId="{9B6050A4-F178-4018-9F62-4FCCA28DA093}" dt="2021-03-25T14:21:54.151" v="38901" actId="478"/>
          <ac:cxnSpMkLst>
            <pc:docMk/>
            <pc:sldMk cId="2858277977" sldId="523"/>
            <ac:cxnSpMk id="1906" creationId="{E25CBDDB-028C-461F-96A0-4D87C6FF00C9}"/>
          </ac:cxnSpMkLst>
        </pc:cxnChg>
        <pc:cxnChg chg="mod">
          <ac:chgData name="Ragnhild Halvorsrud" userId="917ea340-fd63-490f-a7db-68428d24cf32" providerId="ADAL" clId="{9B6050A4-F178-4018-9F62-4FCCA28DA093}" dt="2021-03-25T14:21:54.151" v="38901" actId="478"/>
          <ac:cxnSpMkLst>
            <pc:docMk/>
            <pc:sldMk cId="2858277977" sldId="523"/>
            <ac:cxnSpMk id="1908" creationId="{CAF38F0E-1C04-47E8-92F6-F85FDD79139F}"/>
          </ac:cxnSpMkLst>
        </pc:cxnChg>
        <pc:cxnChg chg="mod">
          <ac:chgData name="Ragnhild Halvorsrud" userId="917ea340-fd63-490f-a7db-68428d24cf32" providerId="ADAL" clId="{9B6050A4-F178-4018-9F62-4FCCA28DA093}" dt="2021-03-25T14:21:54.151" v="38901" actId="478"/>
          <ac:cxnSpMkLst>
            <pc:docMk/>
            <pc:sldMk cId="2858277977" sldId="523"/>
            <ac:cxnSpMk id="1910" creationId="{816C823D-6672-4B4A-9F5D-6107E0B2A855}"/>
          </ac:cxnSpMkLst>
        </pc:cxnChg>
        <pc:cxnChg chg="mod">
          <ac:chgData name="Ragnhild Halvorsrud" userId="917ea340-fd63-490f-a7db-68428d24cf32" providerId="ADAL" clId="{9B6050A4-F178-4018-9F62-4FCCA28DA093}" dt="2021-03-25T14:21:54.151" v="38901" actId="478"/>
          <ac:cxnSpMkLst>
            <pc:docMk/>
            <pc:sldMk cId="2858277977" sldId="523"/>
            <ac:cxnSpMk id="1911" creationId="{97AD774D-6A01-4C69-9AA6-02315F30D762}"/>
          </ac:cxnSpMkLst>
        </pc:cxnChg>
        <pc:cxnChg chg="mod">
          <ac:chgData name="Ragnhild Halvorsrud" userId="917ea340-fd63-490f-a7db-68428d24cf32" providerId="ADAL" clId="{9B6050A4-F178-4018-9F62-4FCCA28DA093}" dt="2021-03-25T14:21:54.151" v="38901" actId="478"/>
          <ac:cxnSpMkLst>
            <pc:docMk/>
            <pc:sldMk cId="2858277977" sldId="523"/>
            <ac:cxnSpMk id="1914" creationId="{D65F751D-9854-47F5-BBD9-BE4B2B5954C7}"/>
          </ac:cxnSpMkLst>
        </pc:cxnChg>
        <pc:cxnChg chg="mod">
          <ac:chgData name="Ragnhild Halvorsrud" userId="917ea340-fd63-490f-a7db-68428d24cf32" providerId="ADAL" clId="{9B6050A4-F178-4018-9F62-4FCCA28DA093}" dt="2021-03-25T14:21:54.151" v="38901" actId="478"/>
          <ac:cxnSpMkLst>
            <pc:docMk/>
            <pc:sldMk cId="2858277977" sldId="523"/>
            <ac:cxnSpMk id="1915" creationId="{9230DD5E-19D5-4E05-B061-2C90B0C911B6}"/>
          </ac:cxnSpMkLst>
        </pc:cxnChg>
        <pc:cxnChg chg="mod">
          <ac:chgData name="Ragnhild Halvorsrud" userId="917ea340-fd63-490f-a7db-68428d24cf32" providerId="ADAL" clId="{9B6050A4-F178-4018-9F62-4FCCA28DA093}" dt="2021-03-25T14:21:54.151" v="38901" actId="478"/>
          <ac:cxnSpMkLst>
            <pc:docMk/>
            <pc:sldMk cId="2858277977" sldId="523"/>
            <ac:cxnSpMk id="1918" creationId="{62551239-18CD-463B-B58C-DD13CEF6B61D}"/>
          </ac:cxnSpMkLst>
        </pc:cxnChg>
        <pc:cxnChg chg="mod">
          <ac:chgData name="Ragnhild Halvorsrud" userId="917ea340-fd63-490f-a7db-68428d24cf32" providerId="ADAL" clId="{9B6050A4-F178-4018-9F62-4FCCA28DA093}" dt="2021-03-25T14:21:54.151" v="38901" actId="478"/>
          <ac:cxnSpMkLst>
            <pc:docMk/>
            <pc:sldMk cId="2858277977" sldId="523"/>
            <ac:cxnSpMk id="1920" creationId="{2DF68809-E974-443E-BF72-B652235EF793}"/>
          </ac:cxnSpMkLst>
        </pc:cxnChg>
        <pc:cxnChg chg="mod">
          <ac:chgData name="Ragnhild Halvorsrud" userId="917ea340-fd63-490f-a7db-68428d24cf32" providerId="ADAL" clId="{9B6050A4-F178-4018-9F62-4FCCA28DA093}" dt="2021-03-25T14:21:54.151" v="38901" actId="478"/>
          <ac:cxnSpMkLst>
            <pc:docMk/>
            <pc:sldMk cId="2858277977" sldId="523"/>
            <ac:cxnSpMk id="1921" creationId="{6C633DD5-EE79-4AA0-93E4-A269D742C02C}"/>
          </ac:cxnSpMkLst>
        </pc:cxnChg>
        <pc:cxnChg chg="mod">
          <ac:chgData name="Ragnhild Halvorsrud" userId="917ea340-fd63-490f-a7db-68428d24cf32" providerId="ADAL" clId="{9B6050A4-F178-4018-9F62-4FCCA28DA093}" dt="2021-03-25T14:21:54.151" v="38901" actId="478"/>
          <ac:cxnSpMkLst>
            <pc:docMk/>
            <pc:sldMk cId="2858277977" sldId="523"/>
            <ac:cxnSpMk id="1926" creationId="{BC2415F1-99ED-41D7-B63E-E05FD9F30670}"/>
          </ac:cxnSpMkLst>
        </pc:cxnChg>
        <pc:cxnChg chg="mod">
          <ac:chgData name="Ragnhild Halvorsrud" userId="917ea340-fd63-490f-a7db-68428d24cf32" providerId="ADAL" clId="{9B6050A4-F178-4018-9F62-4FCCA28DA093}" dt="2021-03-25T14:21:54.151" v="38901" actId="478"/>
          <ac:cxnSpMkLst>
            <pc:docMk/>
            <pc:sldMk cId="2858277977" sldId="523"/>
            <ac:cxnSpMk id="1927" creationId="{D4DE6910-6F15-4416-A11A-0583C962CCC9}"/>
          </ac:cxnSpMkLst>
        </pc:cxnChg>
        <pc:cxnChg chg="mod">
          <ac:chgData name="Ragnhild Halvorsrud" userId="917ea340-fd63-490f-a7db-68428d24cf32" providerId="ADAL" clId="{9B6050A4-F178-4018-9F62-4FCCA28DA093}" dt="2021-03-25T14:21:54.151" v="38901" actId="478"/>
          <ac:cxnSpMkLst>
            <pc:docMk/>
            <pc:sldMk cId="2858277977" sldId="523"/>
            <ac:cxnSpMk id="1928" creationId="{2B641A56-DD8B-4FFC-95EB-86F69D419FFA}"/>
          </ac:cxnSpMkLst>
        </pc:cxnChg>
        <pc:cxnChg chg="mod">
          <ac:chgData name="Ragnhild Halvorsrud" userId="917ea340-fd63-490f-a7db-68428d24cf32" providerId="ADAL" clId="{9B6050A4-F178-4018-9F62-4FCCA28DA093}" dt="2021-03-25T14:21:54.151" v="38901" actId="478"/>
          <ac:cxnSpMkLst>
            <pc:docMk/>
            <pc:sldMk cId="2858277977" sldId="523"/>
            <ac:cxnSpMk id="1929" creationId="{4663B619-D610-4E98-A1D1-B8B367C0AD27}"/>
          </ac:cxnSpMkLst>
        </pc:cxnChg>
        <pc:cxnChg chg="mod">
          <ac:chgData name="Ragnhild Halvorsrud" userId="917ea340-fd63-490f-a7db-68428d24cf32" providerId="ADAL" clId="{9B6050A4-F178-4018-9F62-4FCCA28DA093}" dt="2021-03-25T14:21:54.151" v="38901" actId="478"/>
          <ac:cxnSpMkLst>
            <pc:docMk/>
            <pc:sldMk cId="2858277977" sldId="523"/>
            <ac:cxnSpMk id="1933" creationId="{ADC79854-3F70-4AC2-9169-23FE804C164F}"/>
          </ac:cxnSpMkLst>
        </pc:cxnChg>
        <pc:cxnChg chg="mod">
          <ac:chgData name="Ragnhild Halvorsrud" userId="917ea340-fd63-490f-a7db-68428d24cf32" providerId="ADAL" clId="{9B6050A4-F178-4018-9F62-4FCCA28DA093}" dt="2021-03-25T14:21:54.151" v="38901" actId="478"/>
          <ac:cxnSpMkLst>
            <pc:docMk/>
            <pc:sldMk cId="2858277977" sldId="523"/>
            <ac:cxnSpMk id="1934" creationId="{B23990F8-EBCE-4D8B-A433-514BAD4A26E4}"/>
          </ac:cxnSpMkLst>
        </pc:cxnChg>
        <pc:cxnChg chg="mod">
          <ac:chgData name="Ragnhild Halvorsrud" userId="917ea340-fd63-490f-a7db-68428d24cf32" providerId="ADAL" clId="{9B6050A4-F178-4018-9F62-4FCCA28DA093}" dt="2021-03-25T14:21:54.151" v="38901" actId="478"/>
          <ac:cxnSpMkLst>
            <pc:docMk/>
            <pc:sldMk cId="2858277977" sldId="523"/>
            <ac:cxnSpMk id="1938" creationId="{7162E5B7-0E8F-4CC5-B97E-D9C5A1A750B8}"/>
          </ac:cxnSpMkLst>
        </pc:cxnChg>
        <pc:cxnChg chg="mod">
          <ac:chgData name="Ragnhild Halvorsrud" userId="917ea340-fd63-490f-a7db-68428d24cf32" providerId="ADAL" clId="{9B6050A4-F178-4018-9F62-4FCCA28DA093}" dt="2021-03-25T14:21:54.151" v="38901" actId="478"/>
          <ac:cxnSpMkLst>
            <pc:docMk/>
            <pc:sldMk cId="2858277977" sldId="523"/>
            <ac:cxnSpMk id="1942" creationId="{2ED32EA5-D735-4F38-9038-BCAFA4E03D11}"/>
          </ac:cxnSpMkLst>
        </pc:cxnChg>
        <pc:cxnChg chg="mod">
          <ac:chgData name="Ragnhild Halvorsrud" userId="917ea340-fd63-490f-a7db-68428d24cf32" providerId="ADAL" clId="{9B6050A4-F178-4018-9F62-4FCCA28DA093}" dt="2021-03-25T14:21:54.151" v="38901" actId="478"/>
          <ac:cxnSpMkLst>
            <pc:docMk/>
            <pc:sldMk cId="2858277977" sldId="523"/>
            <ac:cxnSpMk id="1943" creationId="{4618C126-32A9-48FA-AF66-915355D49267}"/>
          </ac:cxnSpMkLst>
        </pc:cxnChg>
        <pc:cxnChg chg="mod">
          <ac:chgData name="Ragnhild Halvorsrud" userId="917ea340-fd63-490f-a7db-68428d24cf32" providerId="ADAL" clId="{9B6050A4-F178-4018-9F62-4FCCA28DA093}" dt="2021-03-25T14:21:54.151" v="38901" actId="478"/>
          <ac:cxnSpMkLst>
            <pc:docMk/>
            <pc:sldMk cId="2858277977" sldId="523"/>
            <ac:cxnSpMk id="1944" creationId="{111397B1-22C3-4642-8BC9-CAD8E60280AD}"/>
          </ac:cxnSpMkLst>
        </pc:cxnChg>
        <pc:cxnChg chg="mod">
          <ac:chgData name="Ragnhild Halvorsrud" userId="917ea340-fd63-490f-a7db-68428d24cf32" providerId="ADAL" clId="{9B6050A4-F178-4018-9F62-4FCCA28DA093}" dt="2021-03-25T14:21:54.151" v="38901" actId="478"/>
          <ac:cxnSpMkLst>
            <pc:docMk/>
            <pc:sldMk cId="2858277977" sldId="523"/>
            <ac:cxnSpMk id="1947" creationId="{AC1E9CEF-D4BA-47BB-8231-D318B9283E20}"/>
          </ac:cxnSpMkLst>
        </pc:cxnChg>
        <pc:cxnChg chg="mod">
          <ac:chgData name="Ragnhild Halvorsrud" userId="917ea340-fd63-490f-a7db-68428d24cf32" providerId="ADAL" clId="{9B6050A4-F178-4018-9F62-4FCCA28DA093}" dt="2021-03-25T14:21:54.151" v="38901" actId="478"/>
          <ac:cxnSpMkLst>
            <pc:docMk/>
            <pc:sldMk cId="2858277977" sldId="523"/>
            <ac:cxnSpMk id="1948" creationId="{A2EE8324-E5F4-433F-AEEE-938D943AD9D9}"/>
          </ac:cxnSpMkLst>
        </pc:cxnChg>
        <pc:cxnChg chg="mod">
          <ac:chgData name="Ragnhild Halvorsrud" userId="917ea340-fd63-490f-a7db-68428d24cf32" providerId="ADAL" clId="{9B6050A4-F178-4018-9F62-4FCCA28DA093}" dt="2021-03-25T14:21:54.151" v="38901" actId="478"/>
          <ac:cxnSpMkLst>
            <pc:docMk/>
            <pc:sldMk cId="2858277977" sldId="523"/>
            <ac:cxnSpMk id="1949" creationId="{69C3E382-5BFA-4457-AAFD-1E50574EAE8A}"/>
          </ac:cxnSpMkLst>
        </pc:cxnChg>
        <pc:cxnChg chg="mod">
          <ac:chgData name="Ragnhild Halvorsrud" userId="917ea340-fd63-490f-a7db-68428d24cf32" providerId="ADAL" clId="{9B6050A4-F178-4018-9F62-4FCCA28DA093}" dt="2021-03-25T14:21:54.151" v="38901" actId="478"/>
          <ac:cxnSpMkLst>
            <pc:docMk/>
            <pc:sldMk cId="2858277977" sldId="523"/>
            <ac:cxnSpMk id="1951" creationId="{C2349B60-9CFE-471E-B8AD-3C8482F8D66E}"/>
          </ac:cxnSpMkLst>
        </pc:cxnChg>
        <pc:cxnChg chg="mod">
          <ac:chgData name="Ragnhild Halvorsrud" userId="917ea340-fd63-490f-a7db-68428d24cf32" providerId="ADAL" clId="{9B6050A4-F178-4018-9F62-4FCCA28DA093}" dt="2021-03-25T14:21:54.151" v="38901" actId="478"/>
          <ac:cxnSpMkLst>
            <pc:docMk/>
            <pc:sldMk cId="2858277977" sldId="523"/>
            <ac:cxnSpMk id="1952" creationId="{61B6BF7D-532D-4A30-A2B4-1F6D4E709F74}"/>
          </ac:cxnSpMkLst>
        </pc:cxnChg>
        <pc:cxnChg chg="mod">
          <ac:chgData name="Ragnhild Halvorsrud" userId="917ea340-fd63-490f-a7db-68428d24cf32" providerId="ADAL" clId="{9B6050A4-F178-4018-9F62-4FCCA28DA093}" dt="2021-03-25T14:21:54.151" v="38901" actId="478"/>
          <ac:cxnSpMkLst>
            <pc:docMk/>
            <pc:sldMk cId="2858277977" sldId="523"/>
            <ac:cxnSpMk id="1954" creationId="{6D05EC77-A343-44DC-87DF-9BB86C5FAD1E}"/>
          </ac:cxnSpMkLst>
        </pc:cxnChg>
        <pc:cxnChg chg="mod">
          <ac:chgData name="Ragnhild Halvorsrud" userId="917ea340-fd63-490f-a7db-68428d24cf32" providerId="ADAL" clId="{9B6050A4-F178-4018-9F62-4FCCA28DA093}" dt="2021-03-25T14:21:54.151" v="38901" actId="478"/>
          <ac:cxnSpMkLst>
            <pc:docMk/>
            <pc:sldMk cId="2858277977" sldId="523"/>
            <ac:cxnSpMk id="1958" creationId="{085506A8-78C3-4D2D-BFB0-CFAF2493DAC8}"/>
          </ac:cxnSpMkLst>
        </pc:cxnChg>
        <pc:cxnChg chg="mod">
          <ac:chgData name="Ragnhild Halvorsrud" userId="917ea340-fd63-490f-a7db-68428d24cf32" providerId="ADAL" clId="{9B6050A4-F178-4018-9F62-4FCCA28DA093}" dt="2021-03-25T14:21:54.151" v="38901" actId="478"/>
          <ac:cxnSpMkLst>
            <pc:docMk/>
            <pc:sldMk cId="2858277977" sldId="523"/>
            <ac:cxnSpMk id="1959" creationId="{21BFE08A-319D-48A6-8CEC-D7B2BDC809D2}"/>
          </ac:cxnSpMkLst>
        </pc:cxnChg>
        <pc:cxnChg chg="mod">
          <ac:chgData name="Ragnhild Halvorsrud" userId="917ea340-fd63-490f-a7db-68428d24cf32" providerId="ADAL" clId="{9B6050A4-F178-4018-9F62-4FCCA28DA093}" dt="2021-03-25T14:21:54.151" v="38901" actId="478"/>
          <ac:cxnSpMkLst>
            <pc:docMk/>
            <pc:sldMk cId="2858277977" sldId="523"/>
            <ac:cxnSpMk id="1963" creationId="{CBE419CD-7E46-4CA9-9826-75B98BEB293F}"/>
          </ac:cxnSpMkLst>
        </pc:cxnChg>
        <pc:cxnChg chg="mod">
          <ac:chgData name="Ragnhild Halvorsrud" userId="917ea340-fd63-490f-a7db-68428d24cf32" providerId="ADAL" clId="{9B6050A4-F178-4018-9F62-4FCCA28DA093}" dt="2021-03-25T14:21:54.151" v="38901" actId="478"/>
          <ac:cxnSpMkLst>
            <pc:docMk/>
            <pc:sldMk cId="2858277977" sldId="523"/>
            <ac:cxnSpMk id="1967" creationId="{FB545A2F-FF38-4FBD-B80B-0FC78677EF8E}"/>
          </ac:cxnSpMkLst>
        </pc:cxnChg>
        <pc:cxnChg chg="mod">
          <ac:chgData name="Ragnhild Halvorsrud" userId="917ea340-fd63-490f-a7db-68428d24cf32" providerId="ADAL" clId="{9B6050A4-F178-4018-9F62-4FCCA28DA093}" dt="2021-03-25T14:21:54.151" v="38901" actId="478"/>
          <ac:cxnSpMkLst>
            <pc:docMk/>
            <pc:sldMk cId="2858277977" sldId="523"/>
            <ac:cxnSpMk id="1969" creationId="{849DF614-6229-4CAF-B2FD-9900FC5F67C1}"/>
          </ac:cxnSpMkLst>
        </pc:cxnChg>
        <pc:cxnChg chg="mod">
          <ac:chgData name="Ragnhild Halvorsrud" userId="917ea340-fd63-490f-a7db-68428d24cf32" providerId="ADAL" clId="{9B6050A4-F178-4018-9F62-4FCCA28DA093}" dt="2021-03-25T14:21:54.151" v="38901" actId="478"/>
          <ac:cxnSpMkLst>
            <pc:docMk/>
            <pc:sldMk cId="2858277977" sldId="523"/>
            <ac:cxnSpMk id="1970" creationId="{45D07986-794C-41D3-ACD8-6BEE44938683}"/>
          </ac:cxnSpMkLst>
        </pc:cxnChg>
        <pc:cxnChg chg="mod">
          <ac:chgData name="Ragnhild Halvorsrud" userId="917ea340-fd63-490f-a7db-68428d24cf32" providerId="ADAL" clId="{9B6050A4-F178-4018-9F62-4FCCA28DA093}" dt="2021-03-25T14:21:54.151" v="38901" actId="478"/>
          <ac:cxnSpMkLst>
            <pc:docMk/>
            <pc:sldMk cId="2858277977" sldId="523"/>
            <ac:cxnSpMk id="1971" creationId="{31860A59-9984-4EE4-9732-71CC5078B98C}"/>
          </ac:cxnSpMkLst>
        </pc:cxnChg>
        <pc:cxnChg chg="mod">
          <ac:chgData name="Ragnhild Halvorsrud" userId="917ea340-fd63-490f-a7db-68428d24cf32" providerId="ADAL" clId="{9B6050A4-F178-4018-9F62-4FCCA28DA093}" dt="2021-03-25T14:21:54.151" v="38901" actId="478"/>
          <ac:cxnSpMkLst>
            <pc:docMk/>
            <pc:sldMk cId="2858277977" sldId="523"/>
            <ac:cxnSpMk id="1974" creationId="{2B1873FD-DC38-497D-9FC9-17FFD8B6C8B9}"/>
          </ac:cxnSpMkLst>
        </pc:cxnChg>
        <pc:cxnChg chg="mod">
          <ac:chgData name="Ragnhild Halvorsrud" userId="917ea340-fd63-490f-a7db-68428d24cf32" providerId="ADAL" clId="{9B6050A4-F178-4018-9F62-4FCCA28DA093}" dt="2021-03-25T14:21:54.151" v="38901" actId="478"/>
          <ac:cxnSpMkLst>
            <pc:docMk/>
            <pc:sldMk cId="2858277977" sldId="523"/>
            <ac:cxnSpMk id="1975" creationId="{40BB265C-2636-4D65-BCE0-DA3C930DE13F}"/>
          </ac:cxnSpMkLst>
        </pc:cxnChg>
        <pc:cxnChg chg="mod">
          <ac:chgData name="Ragnhild Halvorsrud" userId="917ea340-fd63-490f-a7db-68428d24cf32" providerId="ADAL" clId="{9B6050A4-F178-4018-9F62-4FCCA28DA093}" dt="2021-03-25T14:21:54.151" v="38901" actId="478"/>
          <ac:cxnSpMkLst>
            <pc:docMk/>
            <pc:sldMk cId="2858277977" sldId="523"/>
            <ac:cxnSpMk id="1976" creationId="{E0C13537-0B17-4281-BFCD-582E704F7995}"/>
          </ac:cxnSpMkLst>
        </pc:cxnChg>
        <pc:cxnChg chg="mod">
          <ac:chgData name="Ragnhild Halvorsrud" userId="917ea340-fd63-490f-a7db-68428d24cf32" providerId="ADAL" clId="{9B6050A4-F178-4018-9F62-4FCCA28DA093}" dt="2021-03-25T14:21:54.151" v="38901" actId="478"/>
          <ac:cxnSpMkLst>
            <pc:docMk/>
            <pc:sldMk cId="2858277977" sldId="523"/>
            <ac:cxnSpMk id="1977" creationId="{B9EB333E-229E-4AB8-AD9D-A3917BE146CF}"/>
          </ac:cxnSpMkLst>
        </pc:cxnChg>
        <pc:cxnChg chg="mod">
          <ac:chgData name="Ragnhild Halvorsrud" userId="917ea340-fd63-490f-a7db-68428d24cf32" providerId="ADAL" clId="{9B6050A4-F178-4018-9F62-4FCCA28DA093}" dt="2021-03-25T14:21:54.151" v="38901" actId="478"/>
          <ac:cxnSpMkLst>
            <pc:docMk/>
            <pc:sldMk cId="2858277977" sldId="523"/>
            <ac:cxnSpMk id="1978" creationId="{6915ED2D-48D8-45A8-8BA1-6A30AFEDEA37}"/>
          </ac:cxnSpMkLst>
        </pc:cxnChg>
        <pc:cxnChg chg="mod">
          <ac:chgData name="Ragnhild Halvorsrud" userId="917ea340-fd63-490f-a7db-68428d24cf32" providerId="ADAL" clId="{9B6050A4-F178-4018-9F62-4FCCA28DA093}" dt="2021-03-25T14:21:54.151" v="38901" actId="478"/>
          <ac:cxnSpMkLst>
            <pc:docMk/>
            <pc:sldMk cId="2858277977" sldId="523"/>
            <ac:cxnSpMk id="1979" creationId="{9F5CE9BB-38AE-4C63-AC5B-CA198BBC53FF}"/>
          </ac:cxnSpMkLst>
        </pc:cxnChg>
        <pc:cxnChg chg="mod">
          <ac:chgData name="Ragnhild Halvorsrud" userId="917ea340-fd63-490f-a7db-68428d24cf32" providerId="ADAL" clId="{9B6050A4-F178-4018-9F62-4FCCA28DA093}" dt="2021-03-25T14:21:54.151" v="38901" actId="478"/>
          <ac:cxnSpMkLst>
            <pc:docMk/>
            <pc:sldMk cId="2858277977" sldId="523"/>
            <ac:cxnSpMk id="1980" creationId="{54BFD975-1FFE-43FC-8EA5-AB96E4909AFB}"/>
          </ac:cxnSpMkLst>
        </pc:cxnChg>
        <pc:cxnChg chg="mod">
          <ac:chgData name="Ragnhild Halvorsrud" userId="917ea340-fd63-490f-a7db-68428d24cf32" providerId="ADAL" clId="{9B6050A4-F178-4018-9F62-4FCCA28DA093}" dt="2021-03-25T14:21:54.151" v="38901" actId="478"/>
          <ac:cxnSpMkLst>
            <pc:docMk/>
            <pc:sldMk cId="2858277977" sldId="523"/>
            <ac:cxnSpMk id="1981" creationId="{6CFE8174-3A2B-4565-9D2A-35D52BEDB039}"/>
          </ac:cxnSpMkLst>
        </pc:cxnChg>
        <pc:cxnChg chg="mod">
          <ac:chgData name="Ragnhild Halvorsrud" userId="917ea340-fd63-490f-a7db-68428d24cf32" providerId="ADAL" clId="{9B6050A4-F178-4018-9F62-4FCCA28DA093}" dt="2021-03-25T14:21:54.151" v="38901" actId="478"/>
          <ac:cxnSpMkLst>
            <pc:docMk/>
            <pc:sldMk cId="2858277977" sldId="523"/>
            <ac:cxnSpMk id="1982" creationId="{8063685A-67F7-4073-BE22-EEF5385D6E84}"/>
          </ac:cxnSpMkLst>
        </pc:cxnChg>
        <pc:cxnChg chg="mod">
          <ac:chgData name="Ragnhild Halvorsrud" userId="917ea340-fd63-490f-a7db-68428d24cf32" providerId="ADAL" clId="{9B6050A4-F178-4018-9F62-4FCCA28DA093}" dt="2021-03-25T14:21:54.151" v="38901" actId="478"/>
          <ac:cxnSpMkLst>
            <pc:docMk/>
            <pc:sldMk cId="2858277977" sldId="523"/>
            <ac:cxnSpMk id="1983" creationId="{A7249C67-3323-4C79-A05E-DBE49BB680FE}"/>
          </ac:cxnSpMkLst>
        </pc:cxnChg>
        <pc:cxnChg chg="mod">
          <ac:chgData name="Ragnhild Halvorsrud" userId="917ea340-fd63-490f-a7db-68428d24cf32" providerId="ADAL" clId="{9B6050A4-F178-4018-9F62-4FCCA28DA093}" dt="2021-03-25T14:21:54.151" v="38901" actId="478"/>
          <ac:cxnSpMkLst>
            <pc:docMk/>
            <pc:sldMk cId="2858277977" sldId="523"/>
            <ac:cxnSpMk id="1986" creationId="{0ED01220-22EF-47A6-BC1C-4935707F4FEC}"/>
          </ac:cxnSpMkLst>
        </pc:cxnChg>
        <pc:cxnChg chg="mod">
          <ac:chgData name="Ragnhild Halvorsrud" userId="917ea340-fd63-490f-a7db-68428d24cf32" providerId="ADAL" clId="{9B6050A4-F178-4018-9F62-4FCCA28DA093}" dt="2021-03-25T14:21:54.151" v="38901" actId="478"/>
          <ac:cxnSpMkLst>
            <pc:docMk/>
            <pc:sldMk cId="2858277977" sldId="523"/>
            <ac:cxnSpMk id="1990" creationId="{30CE9F2E-97A9-495A-AC7C-E0D9ACA76F2D}"/>
          </ac:cxnSpMkLst>
        </pc:cxnChg>
        <pc:cxnChg chg="mod">
          <ac:chgData name="Ragnhild Halvorsrud" userId="917ea340-fd63-490f-a7db-68428d24cf32" providerId="ADAL" clId="{9B6050A4-F178-4018-9F62-4FCCA28DA093}" dt="2021-03-25T14:21:54.151" v="38901" actId="478"/>
          <ac:cxnSpMkLst>
            <pc:docMk/>
            <pc:sldMk cId="2858277977" sldId="523"/>
            <ac:cxnSpMk id="1994" creationId="{7CCD4E93-661B-4E6A-B341-ECCF1D33CE75}"/>
          </ac:cxnSpMkLst>
        </pc:cxnChg>
        <pc:cxnChg chg="mod">
          <ac:chgData name="Ragnhild Halvorsrud" userId="917ea340-fd63-490f-a7db-68428d24cf32" providerId="ADAL" clId="{9B6050A4-F178-4018-9F62-4FCCA28DA093}" dt="2021-03-25T14:21:54.151" v="38901" actId="478"/>
          <ac:cxnSpMkLst>
            <pc:docMk/>
            <pc:sldMk cId="2858277977" sldId="523"/>
            <ac:cxnSpMk id="1997" creationId="{93CD6CF0-4205-4F9E-8AFF-B5EB3DB73E2B}"/>
          </ac:cxnSpMkLst>
        </pc:cxnChg>
        <pc:cxnChg chg="mod">
          <ac:chgData name="Ragnhild Halvorsrud" userId="917ea340-fd63-490f-a7db-68428d24cf32" providerId="ADAL" clId="{9B6050A4-F178-4018-9F62-4FCCA28DA093}" dt="2021-03-25T14:21:54.151" v="38901" actId="478"/>
          <ac:cxnSpMkLst>
            <pc:docMk/>
            <pc:sldMk cId="2858277977" sldId="523"/>
            <ac:cxnSpMk id="1998" creationId="{4F338AFB-E030-4719-B9E5-F84F601889CA}"/>
          </ac:cxnSpMkLst>
        </pc:cxnChg>
        <pc:cxnChg chg="mod">
          <ac:chgData name="Ragnhild Halvorsrud" userId="917ea340-fd63-490f-a7db-68428d24cf32" providerId="ADAL" clId="{9B6050A4-F178-4018-9F62-4FCCA28DA093}" dt="2021-03-25T14:21:54.151" v="38901" actId="478"/>
          <ac:cxnSpMkLst>
            <pc:docMk/>
            <pc:sldMk cId="2858277977" sldId="523"/>
            <ac:cxnSpMk id="2006" creationId="{ACFCC38A-FC96-4383-BC2A-9C8B4E5AD92A}"/>
          </ac:cxnSpMkLst>
        </pc:cxnChg>
        <pc:cxnChg chg="mod">
          <ac:chgData name="Ragnhild Halvorsrud" userId="917ea340-fd63-490f-a7db-68428d24cf32" providerId="ADAL" clId="{9B6050A4-F178-4018-9F62-4FCCA28DA093}" dt="2021-03-25T14:21:54.151" v="38901" actId="478"/>
          <ac:cxnSpMkLst>
            <pc:docMk/>
            <pc:sldMk cId="2858277977" sldId="523"/>
            <ac:cxnSpMk id="2014" creationId="{C4B02D14-160A-4FAD-AE64-AB26E8CBB37C}"/>
          </ac:cxnSpMkLst>
        </pc:cxnChg>
        <pc:cxnChg chg="mod">
          <ac:chgData name="Ragnhild Halvorsrud" userId="917ea340-fd63-490f-a7db-68428d24cf32" providerId="ADAL" clId="{9B6050A4-F178-4018-9F62-4FCCA28DA093}" dt="2021-03-25T14:21:54.151" v="38901" actId="478"/>
          <ac:cxnSpMkLst>
            <pc:docMk/>
            <pc:sldMk cId="2858277977" sldId="523"/>
            <ac:cxnSpMk id="2022" creationId="{F9232543-288D-4FA6-BD2B-6D219AA3CD14}"/>
          </ac:cxnSpMkLst>
        </pc:cxnChg>
        <pc:cxnChg chg="mod">
          <ac:chgData name="Ragnhild Halvorsrud" userId="917ea340-fd63-490f-a7db-68428d24cf32" providerId="ADAL" clId="{9B6050A4-F178-4018-9F62-4FCCA28DA093}" dt="2021-03-25T14:21:54.151" v="38901" actId="478"/>
          <ac:cxnSpMkLst>
            <pc:docMk/>
            <pc:sldMk cId="2858277977" sldId="523"/>
            <ac:cxnSpMk id="2030" creationId="{87C20101-B952-43ED-895B-CDBBD455D597}"/>
          </ac:cxnSpMkLst>
        </pc:cxnChg>
        <pc:cxnChg chg="mod">
          <ac:chgData name="Ragnhild Halvorsrud" userId="917ea340-fd63-490f-a7db-68428d24cf32" providerId="ADAL" clId="{9B6050A4-F178-4018-9F62-4FCCA28DA093}" dt="2021-03-25T14:21:54.151" v="38901" actId="478"/>
          <ac:cxnSpMkLst>
            <pc:docMk/>
            <pc:sldMk cId="2858277977" sldId="523"/>
            <ac:cxnSpMk id="2043" creationId="{A262B05F-43F5-4B75-95F8-E5AA5994CBFC}"/>
          </ac:cxnSpMkLst>
        </pc:cxnChg>
        <pc:cxnChg chg="mod">
          <ac:chgData name="Ragnhild Halvorsrud" userId="917ea340-fd63-490f-a7db-68428d24cf32" providerId="ADAL" clId="{9B6050A4-F178-4018-9F62-4FCCA28DA093}" dt="2021-03-25T14:21:54.151" v="38901" actId="478"/>
          <ac:cxnSpMkLst>
            <pc:docMk/>
            <pc:sldMk cId="2858277977" sldId="523"/>
            <ac:cxnSpMk id="2044" creationId="{7986E106-643A-4AF2-A295-0259C1E9F706}"/>
          </ac:cxnSpMkLst>
        </pc:cxnChg>
        <pc:cxnChg chg="mod">
          <ac:chgData name="Ragnhild Halvorsrud" userId="917ea340-fd63-490f-a7db-68428d24cf32" providerId="ADAL" clId="{9B6050A4-F178-4018-9F62-4FCCA28DA093}" dt="2021-03-25T14:21:54.151" v="38901" actId="478"/>
          <ac:cxnSpMkLst>
            <pc:docMk/>
            <pc:sldMk cId="2858277977" sldId="523"/>
            <ac:cxnSpMk id="2045" creationId="{B48E518B-0BBD-4F35-B4A8-4B2ACAF3C0B6}"/>
          </ac:cxnSpMkLst>
        </pc:cxnChg>
        <pc:cxnChg chg="mod">
          <ac:chgData name="Ragnhild Halvorsrud" userId="917ea340-fd63-490f-a7db-68428d24cf32" providerId="ADAL" clId="{9B6050A4-F178-4018-9F62-4FCCA28DA093}" dt="2021-03-25T14:21:54.151" v="38901" actId="478"/>
          <ac:cxnSpMkLst>
            <pc:docMk/>
            <pc:sldMk cId="2858277977" sldId="523"/>
            <ac:cxnSpMk id="2046" creationId="{5256F425-53CC-49F8-A83D-A0E9E5112CF1}"/>
          </ac:cxnSpMkLst>
        </pc:cxnChg>
        <pc:cxnChg chg="mod">
          <ac:chgData name="Ragnhild Halvorsrud" userId="917ea340-fd63-490f-a7db-68428d24cf32" providerId="ADAL" clId="{9B6050A4-F178-4018-9F62-4FCCA28DA093}" dt="2021-03-25T14:21:54.151" v="38901" actId="478"/>
          <ac:cxnSpMkLst>
            <pc:docMk/>
            <pc:sldMk cId="2858277977" sldId="523"/>
            <ac:cxnSpMk id="2047" creationId="{066A093B-AAFE-4959-A71D-FA670964554A}"/>
          </ac:cxnSpMkLst>
        </pc:cxnChg>
        <pc:cxnChg chg="mod">
          <ac:chgData name="Ragnhild Halvorsrud" userId="917ea340-fd63-490f-a7db-68428d24cf32" providerId="ADAL" clId="{9B6050A4-F178-4018-9F62-4FCCA28DA093}" dt="2021-03-25T14:21:54.151" v="38901" actId="478"/>
          <ac:cxnSpMkLst>
            <pc:docMk/>
            <pc:sldMk cId="2858277977" sldId="523"/>
            <ac:cxnSpMk id="2048" creationId="{F982FD39-704A-4843-BAB6-DA373FC6A32F}"/>
          </ac:cxnSpMkLst>
        </pc:cxnChg>
        <pc:cxnChg chg="mod">
          <ac:chgData name="Ragnhild Halvorsrud" userId="917ea340-fd63-490f-a7db-68428d24cf32" providerId="ADAL" clId="{9B6050A4-F178-4018-9F62-4FCCA28DA093}" dt="2021-03-25T14:21:54.151" v="38901" actId="478"/>
          <ac:cxnSpMkLst>
            <pc:docMk/>
            <pc:sldMk cId="2858277977" sldId="523"/>
            <ac:cxnSpMk id="2049" creationId="{C9AA6EED-6C8E-43E1-A82D-1B947FD1EA88}"/>
          </ac:cxnSpMkLst>
        </pc:cxnChg>
        <pc:cxnChg chg="mod">
          <ac:chgData name="Ragnhild Halvorsrud" userId="917ea340-fd63-490f-a7db-68428d24cf32" providerId="ADAL" clId="{9B6050A4-F178-4018-9F62-4FCCA28DA093}" dt="2021-03-25T14:21:54.151" v="38901" actId="478"/>
          <ac:cxnSpMkLst>
            <pc:docMk/>
            <pc:sldMk cId="2858277977" sldId="523"/>
            <ac:cxnSpMk id="2050" creationId="{2FAC276C-E870-4B77-AFF1-4A24A599A68F}"/>
          </ac:cxnSpMkLst>
        </pc:cxnChg>
        <pc:cxnChg chg="mod">
          <ac:chgData name="Ragnhild Halvorsrud" userId="917ea340-fd63-490f-a7db-68428d24cf32" providerId="ADAL" clId="{9B6050A4-F178-4018-9F62-4FCCA28DA093}" dt="2021-03-25T14:21:54.151" v="38901" actId="478"/>
          <ac:cxnSpMkLst>
            <pc:docMk/>
            <pc:sldMk cId="2858277977" sldId="523"/>
            <ac:cxnSpMk id="2051" creationId="{F8AE5D91-3B57-45CB-B168-3C8D0836ABBB}"/>
          </ac:cxnSpMkLst>
        </pc:cxnChg>
        <pc:cxnChg chg="mod">
          <ac:chgData name="Ragnhild Halvorsrud" userId="917ea340-fd63-490f-a7db-68428d24cf32" providerId="ADAL" clId="{9B6050A4-F178-4018-9F62-4FCCA28DA093}" dt="2021-03-25T14:21:54.151" v="38901" actId="478"/>
          <ac:cxnSpMkLst>
            <pc:docMk/>
            <pc:sldMk cId="2858277977" sldId="523"/>
            <ac:cxnSpMk id="2060" creationId="{0AF2F991-70A9-4070-BAFC-301BA20A87C6}"/>
          </ac:cxnSpMkLst>
        </pc:cxnChg>
        <pc:cxnChg chg="mod">
          <ac:chgData name="Ragnhild Halvorsrud" userId="917ea340-fd63-490f-a7db-68428d24cf32" providerId="ADAL" clId="{9B6050A4-F178-4018-9F62-4FCCA28DA093}" dt="2021-03-25T14:21:54.151" v="38901" actId="478"/>
          <ac:cxnSpMkLst>
            <pc:docMk/>
            <pc:sldMk cId="2858277977" sldId="523"/>
            <ac:cxnSpMk id="2069" creationId="{BB9F0648-5752-48F0-9E15-90201678A187}"/>
          </ac:cxnSpMkLst>
        </pc:cxnChg>
        <pc:cxnChg chg="mod">
          <ac:chgData name="Ragnhild Halvorsrud" userId="917ea340-fd63-490f-a7db-68428d24cf32" providerId="ADAL" clId="{9B6050A4-F178-4018-9F62-4FCCA28DA093}" dt="2021-03-25T14:21:54.151" v="38901" actId="478"/>
          <ac:cxnSpMkLst>
            <pc:docMk/>
            <pc:sldMk cId="2858277977" sldId="523"/>
            <ac:cxnSpMk id="2078" creationId="{0AF29E17-9738-404D-A1B9-541849D377EC}"/>
          </ac:cxnSpMkLst>
        </pc:cxnChg>
        <pc:cxnChg chg="mod">
          <ac:chgData name="Ragnhild Halvorsrud" userId="917ea340-fd63-490f-a7db-68428d24cf32" providerId="ADAL" clId="{9B6050A4-F178-4018-9F62-4FCCA28DA093}" dt="2021-03-25T14:21:54.151" v="38901" actId="478"/>
          <ac:cxnSpMkLst>
            <pc:docMk/>
            <pc:sldMk cId="2858277977" sldId="523"/>
            <ac:cxnSpMk id="2087" creationId="{CB4A40DF-1F89-47A7-B360-690CC0B792F8}"/>
          </ac:cxnSpMkLst>
        </pc:cxnChg>
        <pc:cxnChg chg="mod">
          <ac:chgData name="Ragnhild Halvorsrud" userId="917ea340-fd63-490f-a7db-68428d24cf32" providerId="ADAL" clId="{9B6050A4-F178-4018-9F62-4FCCA28DA093}" dt="2021-03-25T14:21:54.151" v="38901" actId="478"/>
          <ac:cxnSpMkLst>
            <pc:docMk/>
            <pc:sldMk cId="2858277977" sldId="523"/>
            <ac:cxnSpMk id="2096" creationId="{8B43AB97-8E76-4EC5-BDDE-1DDC213DB56E}"/>
          </ac:cxnSpMkLst>
        </pc:cxnChg>
        <pc:cxnChg chg="mod">
          <ac:chgData name="Ragnhild Halvorsrud" userId="917ea340-fd63-490f-a7db-68428d24cf32" providerId="ADAL" clId="{9B6050A4-F178-4018-9F62-4FCCA28DA093}" dt="2021-03-25T14:21:54.151" v="38901" actId="478"/>
          <ac:cxnSpMkLst>
            <pc:docMk/>
            <pc:sldMk cId="2858277977" sldId="523"/>
            <ac:cxnSpMk id="2111" creationId="{DF3A775F-3BCF-4CBD-858C-02E5AEF6DDFE}"/>
          </ac:cxnSpMkLst>
        </pc:cxnChg>
        <pc:cxnChg chg="mod">
          <ac:chgData name="Ragnhild Halvorsrud" userId="917ea340-fd63-490f-a7db-68428d24cf32" providerId="ADAL" clId="{9B6050A4-F178-4018-9F62-4FCCA28DA093}" dt="2021-03-25T14:21:54.151" v="38901" actId="478"/>
          <ac:cxnSpMkLst>
            <pc:docMk/>
            <pc:sldMk cId="2858277977" sldId="523"/>
            <ac:cxnSpMk id="2112" creationId="{EABDE48B-B02B-4E6A-A430-1018DE9BACA4}"/>
          </ac:cxnSpMkLst>
        </pc:cxnChg>
        <pc:cxnChg chg="mod">
          <ac:chgData name="Ragnhild Halvorsrud" userId="917ea340-fd63-490f-a7db-68428d24cf32" providerId="ADAL" clId="{9B6050A4-F178-4018-9F62-4FCCA28DA093}" dt="2021-03-25T14:21:54.151" v="38901" actId="478"/>
          <ac:cxnSpMkLst>
            <pc:docMk/>
            <pc:sldMk cId="2858277977" sldId="523"/>
            <ac:cxnSpMk id="2113" creationId="{BFF6EBC9-1930-4C7A-A39B-0E40873CF160}"/>
          </ac:cxnSpMkLst>
        </pc:cxnChg>
        <pc:cxnChg chg="mod">
          <ac:chgData name="Ragnhild Halvorsrud" userId="917ea340-fd63-490f-a7db-68428d24cf32" providerId="ADAL" clId="{9B6050A4-F178-4018-9F62-4FCCA28DA093}" dt="2021-03-25T14:21:54.151" v="38901" actId="478"/>
          <ac:cxnSpMkLst>
            <pc:docMk/>
            <pc:sldMk cId="2858277977" sldId="523"/>
            <ac:cxnSpMk id="2114" creationId="{2757AD7E-9876-4F16-84EF-5DC1ABEA86D9}"/>
          </ac:cxnSpMkLst>
        </pc:cxnChg>
        <pc:cxnChg chg="mod">
          <ac:chgData name="Ragnhild Halvorsrud" userId="917ea340-fd63-490f-a7db-68428d24cf32" providerId="ADAL" clId="{9B6050A4-F178-4018-9F62-4FCCA28DA093}" dt="2021-03-25T14:21:54.151" v="38901" actId="478"/>
          <ac:cxnSpMkLst>
            <pc:docMk/>
            <pc:sldMk cId="2858277977" sldId="523"/>
            <ac:cxnSpMk id="2115" creationId="{C441C1D8-E074-4205-AC1D-7F052EF6DD59}"/>
          </ac:cxnSpMkLst>
        </pc:cxnChg>
        <pc:cxnChg chg="mod">
          <ac:chgData name="Ragnhild Halvorsrud" userId="917ea340-fd63-490f-a7db-68428d24cf32" providerId="ADAL" clId="{9B6050A4-F178-4018-9F62-4FCCA28DA093}" dt="2021-03-25T14:21:54.151" v="38901" actId="478"/>
          <ac:cxnSpMkLst>
            <pc:docMk/>
            <pc:sldMk cId="2858277977" sldId="523"/>
            <ac:cxnSpMk id="2116" creationId="{B6025678-AE7E-4991-A97C-626DB0DA75A4}"/>
          </ac:cxnSpMkLst>
        </pc:cxnChg>
        <pc:cxnChg chg="mod">
          <ac:chgData name="Ragnhild Halvorsrud" userId="917ea340-fd63-490f-a7db-68428d24cf32" providerId="ADAL" clId="{9B6050A4-F178-4018-9F62-4FCCA28DA093}" dt="2021-03-25T14:21:54.151" v="38901" actId="478"/>
          <ac:cxnSpMkLst>
            <pc:docMk/>
            <pc:sldMk cId="2858277977" sldId="523"/>
            <ac:cxnSpMk id="2117" creationId="{986D4ADE-6A39-4515-A935-C13183965181}"/>
          </ac:cxnSpMkLst>
        </pc:cxnChg>
        <pc:cxnChg chg="mod">
          <ac:chgData name="Ragnhild Halvorsrud" userId="917ea340-fd63-490f-a7db-68428d24cf32" providerId="ADAL" clId="{9B6050A4-F178-4018-9F62-4FCCA28DA093}" dt="2021-03-25T14:21:54.151" v="38901" actId="478"/>
          <ac:cxnSpMkLst>
            <pc:docMk/>
            <pc:sldMk cId="2858277977" sldId="523"/>
            <ac:cxnSpMk id="2118" creationId="{C1C67EE2-64C2-40E3-8DD8-498E15445D94}"/>
          </ac:cxnSpMkLst>
        </pc:cxnChg>
        <pc:cxnChg chg="mod">
          <ac:chgData name="Ragnhild Halvorsrud" userId="917ea340-fd63-490f-a7db-68428d24cf32" providerId="ADAL" clId="{9B6050A4-F178-4018-9F62-4FCCA28DA093}" dt="2021-03-25T14:21:54.151" v="38901" actId="478"/>
          <ac:cxnSpMkLst>
            <pc:docMk/>
            <pc:sldMk cId="2858277977" sldId="523"/>
            <ac:cxnSpMk id="2119" creationId="{EB1CF5AD-2F2A-41EE-9E93-D1B120E3C431}"/>
          </ac:cxnSpMkLst>
        </pc:cxnChg>
        <pc:cxnChg chg="mod">
          <ac:chgData name="Ragnhild Halvorsrud" userId="917ea340-fd63-490f-a7db-68428d24cf32" providerId="ADAL" clId="{9B6050A4-F178-4018-9F62-4FCCA28DA093}" dt="2021-03-25T14:21:54.151" v="38901" actId="478"/>
          <ac:cxnSpMkLst>
            <pc:docMk/>
            <pc:sldMk cId="2858277977" sldId="523"/>
            <ac:cxnSpMk id="2120" creationId="{730855A4-BA10-4C01-B188-B9AE7160C704}"/>
          </ac:cxnSpMkLst>
        </pc:cxnChg>
      </pc:sldChg>
      <pc:sldChg chg="addSp delSp modSp del mod modAnim modNotes">
        <pc:chgData name="Ragnhild Halvorsrud" userId="917ea340-fd63-490f-a7db-68428d24cf32" providerId="ADAL" clId="{9B6050A4-F178-4018-9F62-4FCCA28DA093}" dt="2021-03-19T17:36:21.603" v="28847" actId="47"/>
        <pc:sldMkLst>
          <pc:docMk/>
          <pc:sldMk cId="1125293615" sldId="524"/>
        </pc:sldMkLst>
        <pc:spChg chg="mod">
          <ac:chgData name="Ragnhild Halvorsrud" userId="917ea340-fd63-490f-a7db-68428d24cf32" providerId="ADAL" clId="{9B6050A4-F178-4018-9F62-4FCCA28DA093}" dt="2021-03-19T17:26:56.035" v="28423" actId="6549"/>
          <ac:spMkLst>
            <pc:docMk/>
            <pc:sldMk cId="1125293615" sldId="524"/>
            <ac:spMk id="2" creationId="{00000000-0000-0000-0000-000000000000}"/>
          </ac:spMkLst>
        </pc:spChg>
        <pc:spChg chg="mod">
          <ac:chgData name="Ragnhild Halvorsrud" userId="917ea340-fd63-490f-a7db-68428d24cf32" providerId="ADAL" clId="{9B6050A4-F178-4018-9F62-4FCCA28DA093}" dt="2021-03-19T17:29:36.737" v="28568"/>
          <ac:spMkLst>
            <pc:docMk/>
            <pc:sldMk cId="1125293615" sldId="524"/>
            <ac:spMk id="3" creationId="{00000000-0000-0000-0000-000000000000}"/>
          </ac:spMkLst>
        </pc:spChg>
        <pc:spChg chg="add mod">
          <ac:chgData name="Ragnhild Halvorsrud" userId="917ea340-fd63-490f-a7db-68428d24cf32" providerId="ADAL" clId="{9B6050A4-F178-4018-9F62-4FCCA28DA093}" dt="2021-03-19T17:27:25.852" v="28487" actId="14100"/>
          <ac:spMkLst>
            <pc:docMk/>
            <pc:sldMk cId="1125293615" sldId="524"/>
            <ac:spMk id="5" creationId="{4127C24B-E94D-44D8-AD74-FBC72AE4A1CE}"/>
          </ac:spMkLst>
        </pc:spChg>
        <pc:picChg chg="add mod">
          <ac:chgData name="Ragnhild Halvorsrud" userId="917ea340-fd63-490f-a7db-68428d24cf32" providerId="ADAL" clId="{9B6050A4-F178-4018-9F62-4FCCA28DA093}" dt="2021-03-19T17:26:44.111" v="28381" actId="1076"/>
          <ac:picMkLst>
            <pc:docMk/>
            <pc:sldMk cId="1125293615" sldId="524"/>
            <ac:picMk id="6" creationId="{B4D6C3B9-397A-407C-9BAB-654A5CDDF17C}"/>
          </ac:picMkLst>
        </pc:picChg>
        <pc:picChg chg="del">
          <ac:chgData name="Ragnhild Halvorsrud" userId="917ea340-fd63-490f-a7db-68428d24cf32" providerId="ADAL" clId="{9B6050A4-F178-4018-9F62-4FCCA28DA093}" dt="2021-03-19T17:29:11.132" v="28565" actId="478"/>
          <ac:picMkLst>
            <pc:docMk/>
            <pc:sldMk cId="1125293615" sldId="524"/>
            <ac:picMk id="7" creationId="{00000000-0000-0000-0000-000000000000}"/>
          </ac:picMkLst>
        </pc:picChg>
      </pc:sldChg>
      <pc:sldChg chg="addSp delSp modSp mod modAnim modNotes">
        <pc:chgData name="Ragnhild Halvorsrud" userId="917ea340-fd63-490f-a7db-68428d24cf32" providerId="ADAL" clId="{9B6050A4-F178-4018-9F62-4FCCA28DA093}" dt="2021-03-26T14:49:25.539" v="40509" actId="1076"/>
        <pc:sldMkLst>
          <pc:docMk/>
          <pc:sldMk cId="508400711" sldId="525"/>
        </pc:sldMkLst>
        <pc:spChg chg="mod">
          <ac:chgData name="Ragnhild Halvorsrud" userId="917ea340-fd63-490f-a7db-68428d24cf32" providerId="ADAL" clId="{9B6050A4-F178-4018-9F62-4FCCA28DA093}" dt="2021-03-25T13:12:43.191" v="38649" actId="790"/>
          <ac:spMkLst>
            <pc:docMk/>
            <pc:sldMk cId="508400711" sldId="525"/>
            <ac:spMk id="2" creationId="{00000000-0000-0000-0000-000000000000}"/>
          </ac:spMkLst>
        </pc:spChg>
        <pc:spChg chg="del mod">
          <ac:chgData name="Ragnhild Halvorsrud" userId="917ea340-fd63-490f-a7db-68428d24cf32" providerId="ADAL" clId="{9B6050A4-F178-4018-9F62-4FCCA28DA093}" dt="2021-03-19T17:30:47.115" v="28589" actId="478"/>
          <ac:spMkLst>
            <pc:docMk/>
            <pc:sldMk cId="508400711" sldId="525"/>
            <ac:spMk id="3" creationId="{00000000-0000-0000-0000-000000000000}"/>
          </ac:spMkLst>
        </pc:spChg>
        <pc:spChg chg="add mod">
          <ac:chgData name="Ragnhild Halvorsrud" userId="917ea340-fd63-490f-a7db-68428d24cf32" providerId="ADAL" clId="{9B6050A4-F178-4018-9F62-4FCCA28DA093}" dt="2021-03-25T13:12:43.191" v="38650"/>
          <ac:spMkLst>
            <pc:docMk/>
            <pc:sldMk cId="508400711" sldId="525"/>
            <ac:spMk id="5" creationId="{E97D1E96-C224-4D66-B9EF-CADF3E538A38}"/>
          </ac:spMkLst>
        </pc:spChg>
        <pc:spChg chg="mod">
          <ac:chgData name="Ragnhild Halvorsrud" userId="917ea340-fd63-490f-a7db-68428d24cf32" providerId="ADAL" clId="{9B6050A4-F178-4018-9F62-4FCCA28DA093}" dt="2021-03-26T14:49:20.160" v="40507"/>
          <ac:spMkLst>
            <pc:docMk/>
            <pc:sldMk cId="508400711" sldId="525"/>
            <ac:spMk id="8" creationId="{7C7217E6-9181-43BF-9703-58DD2D9BDBE2}"/>
          </ac:spMkLst>
        </pc:spChg>
        <pc:spChg chg="mod">
          <ac:chgData name="Ragnhild Halvorsrud" userId="917ea340-fd63-490f-a7db-68428d24cf32" providerId="ADAL" clId="{9B6050A4-F178-4018-9F62-4FCCA28DA093}" dt="2021-03-26T14:49:20.160" v="40507"/>
          <ac:spMkLst>
            <pc:docMk/>
            <pc:sldMk cId="508400711" sldId="525"/>
            <ac:spMk id="9" creationId="{800E6C81-5E31-47A2-866C-F063466CD597}"/>
          </ac:spMkLst>
        </pc:spChg>
        <pc:spChg chg="mod">
          <ac:chgData name="Ragnhild Halvorsrud" userId="917ea340-fd63-490f-a7db-68428d24cf32" providerId="ADAL" clId="{9B6050A4-F178-4018-9F62-4FCCA28DA093}" dt="2021-03-26T14:49:20.160" v="40507"/>
          <ac:spMkLst>
            <pc:docMk/>
            <pc:sldMk cId="508400711" sldId="525"/>
            <ac:spMk id="10" creationId="{E92F2191-8135-47A8-9C3B-5290124E570C}"/>
          </ac:spMkLst>
        </pc:spChg>
        <pc:spChg chg="mod">
          <ac:chgData name="Ragnhild Halvorsrud" userId="917ea340-fd63-490f-a7db-68428d24cf32" providerId="ADAL" clId="{9B6050A4-F178-4018-9F62-4FCCA28DA093}" dt="2021-03-26T14:49:20.160" v="40507"/>
          <ac:spMkLst>
            <pc:docMk/>
            <pc:sldMk cId="508400711" sldId="525"/>
            <ac:spMk id="11" creationId="{08858A7C-88DC-4407-AE44-5DEF3BD2EDE5}"/>
          </ac:spMkLst>
        </pc:spChg>
        <pc:grpChg chg="add mod">
          <ac:chgData name="Ragnhild Halvorsrud" userId="917ea340-fd63-490f-a7db-68428d24cf32" providerId="ADAL" clId="{9B6050A4-F178-4018-9F62-4FCCA28DA093}" dt="2021-03-26T14:49:20.160" v="40507"/>
          <ac:grpSpMkLst>
            <pc:docMk/>
            <pc:sldMk cId="508400711" sldId="525"/>
            <ac:grpSpMk id="7" creationId="{142B78C5-D002-4C80-A6B8-91A31C4D12EC}"/>
          </ac:grpSpMkLst>
        </pc:grpChg>
        <pc:picChg chg="mod">
          <ac:chgData name="Ragnhild Halvorsrud" userId="917ea340-fd63-490f-a7db-68428d24cf32" providerId="ADAL" clId="{9B6050A4-F178-4018-9F62-4FCCA28DA093}" dt="2021-03-26T14:49:25.539" v="40509" actId="1076"/>
          <ac:picMkLst>
            <pc:docMk/>
            <pc:sldMk cId="508400711" sldId="525"/>
            <ac:picMk id="4" creationId="{00000000-0000-0000-0000-000000000000}"/>
          </ac:picMkLst>
        </pc:picChg>
        <pc:picChg chg="add mod">
          <ac:chgData name="Ragnhild Halvorsrud" userId="917ea340-fd63-490f-a7db-68428d24cf32" providerId="ADAL" clId="{9B6050A4-F178-4018-9F62-4FCCA28DA093}" dt="2021-03-19T17:38:56.541" v="29003" actId="1076"/>
          <ac:picMkLst>
            <pc:docMk/>
            <pc:sldMk cId="508400711" sldId="525"/>
            <ac:picMk id="6" creationId="{BC17B46E-4F36-411D-82C5-16F0B48E027A}"/>
          </ac:picMkLst>
        </pc:picChg>
      </pc:sldChg>
      <pc:sldChg chg="addSp delSp modSp add del mod modAnim modNotes">
        <pc:chgData name="Ragnhild Halvorsrud" userId="917ea340-fd63-490f-a7db-68428d24cf32" providerId="ADAL" clId="{9B6050A4-F178-4018-9F62-4FCCA28DA093}" dt="2021-03-25T14:07:10.210" v="38825"/>
        <pc:sldMkLst>
          <pc:docMk/>
          <pc:sldMk cId="1114432326" sldId="527"/>
        </pc:sldMkLst>
        <pc:spChg chg="mod">
          <ac:chgData name="Ragnhild Halvorsrud" userId="917ea340-fd63-490f-a7db-68428d24cf32" providerId="ADAL" clId="{9B6050A4-F178-4018-9F62-4FCCA28DA093}" dt="2021-03-25T13:12:42.989" v="38479" actId="790"/>
          <ac:spMkLst>
            <pc:docMk/>
            <pc:sldMk cId="1114432326" sldId="527"/>
            <ac:spMk id="2" creationId="{CEF0584D-E78C-408F-A464-AF661D7CD2F8}"/>
          </ac:spMkLst>
        </pc:spChg>
        <pc:spChg chg="mod">
          <ac:chgData name="Ragnhild Halvorsrud" userId="917ea340-fd63-490f-a7db-68428d24cf32" providerId="ADAL" clId="{9B6050A4-F178-4018-9F62-4FCCA28DA093}" dt="2021-03-25T13:12:42.989" v="38480" actId="790"/>
          <ac:spMkLst>
            <pc:docMk/>
            <pc:sldMk cId="1114432326" sldId="527"/>
            <ac:spMk id="4" creationId="{359912B9-4EB6-42C7-BF37-C605F081559D}"/>
          </ac:spMkLst>
        </pc:spChg>
        <pc:spChg chg="add del mod">
          <ac:chgData name="Ragnhild Halvorsrud" userId="917ea340-fd63-490f-a7db-68428d24cf32" providerId="ADAL" clId="{9B6050A4-F178-4018-9F62-4FCCA28DA093}" dt="2021-03-19T10:28:07.722" v="21363" actId="478"/>
          <ac:spMkLst>
            <pc:docMk/>
            <pc:sldMk cId="1114432326" sldId="527"/>
            <ac:spMk id="34" creationId="{7ACC2999-D446-4B9C-BB45-DD3773847C1B}"/>
          </ac:spMkLst>
        </pc:spChg>
        <pc:spChg chg="del mod">
          <ac:chgData name="Ragnhild Halvorsrud" userId="917ea340-fd63-490f-a7db-68428d24cf32" providerId="ADAL" clId="{9B6050A4-F178-4018-9F62-4FCCA28DA093}" dt="2021-03-21T12:29:26.821" v="31873" actId="478"/>
          <ac:spMkLst>
            <pc:docMk/>
            <pc:sldMk cId="1114432326" sldId="527"/>
            <ac:spMk id="35" creationId="{0960E66A-6676-4E62-816E-14A2376D6505}"/>
          </ac:spMkLst>
        </pc:spChg>
        <pc:spChg chg="del mod">
          <ac:chgData name="Ragnhild Halvorsrud" userId="917ea340-fd63-490f-a7db-68428d24cf32" providerId="ADAL" clId="{9B6050A4-F178-4018-9F62-4FCCA28DA093}" dt="2021-03-21T12:29:26.821" v="31873" actId="478"/>
          <ac:spMkLst>
            <pc:docMk/>
            <pc:sldMk cId="1114432326" sldId="527"/>
            <ac:spMk id="36" creationId="{DEE1BB1B-5775-40A9-858D-A23BACFF0AC0}"/>
          </ac:spMkLst>
        </pc:spChg>
        <pc:spChg chg="mod">
          <ac:chgData name="Ragnhild Halvorsrud" userId="917ea340-fd63-490f-a7db-68428d24cf32" providerId="ADAL" clId="{9B6050A4-F178-4018-9F62-4FCCA28DA093}" dt="2021-03-25T14:07:10.210" v="38825"/>
          <ac:spMkLst>
            <pc:docMk/>
            <pc:sldMk cId="1114432326" sldId="527"/>
            <ac:spMk id="37" creationId="{822D6019-B9B0-4BBA-97F4-8CCBFCDFEC29}"/>
          </ac:spMkLst>
        </pc:spChg>
        <pc:spChg chg="del mod">
          <ac:chgData name="Ragnhild Halvorsrud" userId="917ea340-fd63-490f-a7db-68428d24cf32" providerId="ADAL" clId="{9B6050A4-F178-4018-9F62-4FCCA28DA093}" dt="2021-03-21T12:29:26.821" v="31873" actId="478"/>
          <ac:spMkLst>
            <pc:docMk/>
            <pc:sldMk cId="1114432326" sldId="527"/>
            <ac:spMk id="37" creationId="{BCEF7574-943F-427B-902F-7E07728327B3}"/>
          </ac:spMkLst>
        </pc:spChg>
        <pc:spChg chg="del mod">
          <ac:chgData name="Ragnhild Halvorsrud" userId="917ea340-fd63-490f-a7db-68428d24cf32" providerId="ADAL" clId="{9B6050A4-F178-4018-9F62-4FCCA28DA093}" dt="2021-03-21T12:29:26.821" v="31873" actId="478"/>
          <ac:spMkLst>
            <pc:docMk/>
            <pc:sldMk cId="1114432326" sldId="527"/>
            <ac:spMk id="38" creationId="{27AB23FE-AF7B-4A7F-A462-0754671AE49D}"/>
          </ac:spMkLst>
        </pc:spChg>
        <pc:spChg chg="mod">
          <ac:chgData name="Ragnhild Halvorsrud" userId="917ea340-fd63-490f-a7db-68428d24cf32" providerId="ADAL" clId="{9B6050A4-F178-4018-9F62-4FCCA28DA093}" dt="2021-03-25T14:07:10.210" v="38825"/>
          <ac:spMkLst>
            <pc:docMk/>
            <pc:sldMk cId="1114432326" sldId="527"/>
            <ac:spMk id="38" creationId="{E59DB5DD-F649-48FA-889C-4064E38D377A}"/>
          </ac:spMkLst>
        </pc:spChg>
        <pc:spChg chg="del mod">
          <ac:chgData name="Ragnhild Halvorsrud" userId="917ea340-fd63-490f-a7db-68428d24cf32" providerId="ADAL" clId="{9B6050A4-F178-4018-9F62-4FCCA28DA093}" dt="2021-03-21T12:29:26.821" v="31873" actId="478"/>
          <ac:spMkLst>
            <pc:docMk/>
            <pc:sldMk cId="1114432326" sldId="527"/>
            <ac:spMk id="39" creationId="{4A9D8F65-9F6D-4FDA-96A0-C70216803F6F}"/>
          </ac:spMkLst>
        </pc:spChg>
        <pc:spChg chg="mod">
          <ac:chgData name="Ragnhild Halvorsrud" userId="917ea340-fd63-490f-a7db-68428d24cf32" providerId="ADAL" clId="{9B6050A4-F178-4018-9F62-4FCCA28DA093}" dt="2021-03-25T14:07:10.210" v="38825"/>
          <ac:spMkLst>
            <pc:docMk/>
            <pc:sldMk cId="1114432326" sldId="527"/>
            <ac:spMk id="39" creationId="{9D32D06D-53FD-4017-A7E2-76E264536906}"/>
          </ac:spMkLst>
        </pc:spChg>
        <pc:spChg chg="mod">
          <ac:chgData name="Ragnhild Halvorsrud" userId="917ea340-fd63-490f-a7db-68428d24cf32" providerId="ADAL" clId="{9B6050A4-F178-4018-9F62-4FCCA28DA093}" dt="2021-03-25T14:07:10.210" v="38825"/>
          <ac:spMkLst>
            <pc:docMk/>
            <pc:sldMk cId="1114432326" sldId="527"/>
            <ac:spMk id="40" creationId="{7B050DA9-B878-4818-84DE-819EAEEBB664}"/>
          </ac:spMkLst>
        </pc:spChg>
        <pc:spChg chg="del mod">
          <ac:chgData name="Ragnhild Halvorsrud" userId="917ea340-fd63-490f-a7db-68428d24cf32" providerId="ADAL" clId="{9B6050A4-F178-4018-9F62-4FCCA28DA093}" dt="2021-03-21T12:29:26.821" v="31873" actId="478"/>
          <ac:spMkLst>
            <pc:docMk/>
            <pc:sldMk cId="1114432326" sldId="527"/>
            <ac:spMk id="40" creationId="{BBCC2249-3204-4DEF-9B38-F47180F11DC4}"/>
          </ac:spMkLst>
        </pc:spChg>
        <pc:spChg chg="del mod">
          <ac:chgData name="Ragnhild Halvorsrud" userId="917ea340-fd63-490f-a7db-68428d24cf32" providerId="ADAL" clId="{9B6050A4-F178-4018-9F62-4FCCA28DA093}" dt="2021-03-21T12:29:26.821" v="31873" actId="478"/>
          <ac:spMkLst>
            <pc:docMk/>
            <pc:sldMk cId="1114432326" sldId="527"/>
            <ac:spMk id="41" creationId="{60CA1D66-EAF8-418F-89E7-2F649ADFB536}"/>
          </ac:spMkLst>
        </pc:spChg>
        <pc:spChg chg="del mod">
          <ac:chgData name="Ragnhild Halvorsrud" userId="917ea340-fd63-490f-a7db-68428d24cf32" providerId="ADAL" clId="{9B6050A4-F178-4018-9F62-4FCCA28DA093}" dt="2021-03-21T12:29:26.821" v="31873" actId="478"/>
          <ac:spMkLst>
            <pc:docMk/>
            <pc:sldMk cId="1114432326" sldId="527"/>
            <ac:spMk id="42" creationId="{9D29BC8B-C257-41F5-A0A0-D7F9C18C7C0E}"/>
          </ac:spMkLst>
        </pc:spChg>
        <pc:spChg chg="del mod">
          <ac:chgData name="Ragnhild Halvorsrud" userId="917ea340-fd63-490f-a7db-68428d24cf32" providerId="ADAL" clId="{9B6050A4-F178-4018-9F62-4FCCA28DA093}" dt="2021-03-21T12:29:26.821" v="31873" actId="478"/>
          <ac:spMkLst>
            <pc:docMk/>
            <pc:sldMk cId="1114432326" sldId="527"/>
            <ac:spMk id="43" creationId="{03481EE7-F741-4592-B697-00000BBF04E7}"/>
          </ac:spMkLst>
        </pc:spChg>
        <pc:spChg chg="del mod">
          <ac:chgData name="Ragnhild Halvorsrud" userId="917ea340-fd63-490f-a7db-68428d24cf32" providerId="ADAL" clId="{9B6050A4-F178-4018-9F62-4FCCA28DA093}" dt="2021-03-21T12:29:26.821" v="31873" actId="478"/>
          <ac:spMkLst>
            <pc:docMk/>
            <pc:sldMk cId="1114432326" sldId="527"/>
            <ac:spMk id="44" creationId="{51651CDD-A24C-4A07-9ED3-5C7F4CA80044}"/>
          </ac:spMkLst>
        </pc:spChg>
        <pc:spChg chg="mod">
          <ac:chgData name="Ragnhild Halvorsrud" userId="917ea340-fd63-490f-a7db-68428d24cf32" providerId="ADAL" clId="{9B6050A4-F178-4018-9F62-4FCCA28DA093}" dt="2021-03-20T18:06:18.244" v="30828" actId="790"/>
          <ac:spMkLst>
            <pc:docMk/>
            <pc:sldMk cId="1114432326" sldId="527"/>
            <ac:spMk id="46" creationId="{11907A0F-EA12-48FC-86BA-3925C9825E64}"/>
          </ac:spMkLst>
        </pc:spChg>
        <pc:spChg chg="del mod">
          <ac:chgData name="Ragnhild Halvorsrud" userId="917ea340-fd63-490f-a7db-68428d24cf32" providerId="ADAL" clId="{9B6050A4-F178-4018-9F62-4FCCA28DA093}" dt="2021-03-21T12:29:26.821" v="31873" actId="478"/>
          <ac:spMkLst>
            <pc:docMk/>
            <pc:sldMk cId="1114432326" sldId="527"/>
            <ac:spMk id="48" creationId="{6285DCF6-E3E2-4E3B-B920-D534B6977679}"/>
          </ac:spMkLst>
        </pc:spChg>
        <pc:spChg chg="del mod">
          <ac:chgData name="Ragnhild Halvorsrud" userId="917ea340-fd63-490f-a7db-68428d24cf32" providerId="ADAL" clId="{9B6050A4-F178-4018-9F62-4FCCA28DA093}" dt="2021-03-21T12:29:26.821" v="31873" actId="478"/>
          <ac:spMkLst>
            <pc:docMk/>
            <pc:sldMk cId="1114432326" sldId="527"/>
            <ac:spMk id="49" creationId="{5063D6D5-C465-4413-9BEB-14886887611A}"/>
          </ac:spMkLst>
        </pc:spChg>
        <pc:spChg chg="del mod">
          <ac:chgData name="Ragnhild Halvorsrud" userId="917ea340-fd63-490f-a7db-68428d24cf32" providerId="ADAL" clId="{9B6050A4-F178-4018-9F62-4FCCA28DA093}" dt="2021-03-21T12:29:26.821" v="31873" actId="478"/>
          <ac:spMkLst>
            <pc:docMk/>
            <pc:sldMk cId="1114432326" sldId="527"/>
            <ac:spMk id="50" creationId="{E19482CA-2B35-4265-BEF1-A0DAD99A2434}"/>
          </ac:spMkLst>
        </pc:spChg>
        <pc:spChg chg="del mod">
          <ac:chgData name="Ragnhild Halvorsrud" userId="917ea340-fd63-490f-a7db-68428d24cf32" providerId="ADAL" clId="{9B6050A4-F178-4018-9F62-4FCCA28DA093}" dt="2021-03-21T12:29:26.821" v="31873" actId="478"/>
          <ac:spMkLst>
            <pc:docMk/>
            <pc:sldMk cId="1114432326" sldId="527"/>
            <ac:spMk id="51" creationId="{5D9CC845-450B-4A0F-B37D-89ED4A0BC48A}"/>
          </ac:spMkLst>
        </pc:spChg>
        <pc:spChg chg="del mod">
          <ac:chgData name="Ragnhild Halvorsrud" userId="917ea340-fd63-490f-a7db-68428d24cf32" providerId="ADAL" clId="{9B6050A4-F178-4018-9F62-4FCCA28DA093}" dt="2021-03-21T12:29:26.821" v="31873" actId="478"/>
          <ac:spMkLst>
            <pc:docMk/>
            <pc:sldMk cId="1114432326" sldId="527"/>
            <ac:spMk id="52" creationId="{03332AC8-BC7B-485A-A4BB-DF3C72D5DCFE}"/>
          </ac:spMkLst>
        </pc:spChg>
        <pc:spChg chg="del mod">
          <ac:chgData name="Ragnhild Halvorsrud" userId="917ea340-fd63-490f-a7db-68428d24cf32" providerId="ADAL" clId="{9B6050A4-F178-4018-9F62-4FCCA28DA093}" dt="2021-03-21T12:29:26.821" v="31873" actId="478"/>
          <ac:spMkLst>
            <pc:docMk/>
            <pc:sldMk cId="1114432326" sldId="527"/>
            <ac:spMk id="53" creationId="{7151E05E-4B29-498A-BD10-CE75DA7C9F70}"/>
          </ac:spMkLst>
        </pc:spChg>
        <pc:spChg chg="mod">
          <ac:chgData name="Ragnhild Halvorsrud" userId="917ea340-fd63-490f-a7db-68428d24cf32" providerId="ADAL" clId="{9B6050A4-F178-4018-9F62-4FCCA28DA093}" dt="2021-03-20T18:06:18.244" v="30835" actId="790"/>
          <ac:spMkLst>
            <pc:docMk/>
            <pc:sldMk cId="1114432326" sldId="527"/>
            <ac:spMk id="55" creationId="{B862DF1C-2C09-4B75-802A-F8EF42486B6D}"/>
          </ac:spMkLst>
        </pc:spChg>
        <pc:spChg chg="add del mod">
          <ac:chgData name="Ragnhild Halvorsrud" userId="917ea340-fd63-490f-a7db-68428d24cf32" providerId="ADAL" clId="{9B6050A4-F178-4018-9F62-4FCCA28DA093}" dt="2021-03-21T12:29:26.821" v="31873" actId="478"/>
          <ac:spMkLst>
            <pc:docMk/>
            <pc:sldMk cId="1114432326" sldId="527"/>
            <ac:spMk id="58" creationId="{F169E20E-B00E-424B-9FBA-6824561B3A1B}"/>
          </ac:spMkLst>
        </pc:spChg>
        <pc:spChg chg="del mod ord">
          <ac:chgData name="Ragnhild Halvorsrud" userId="917ea340-fd63-490f-a7db-68428d24cf32" providerId="ADAL" clId="{9B6050A4-F178-4018-9F62-4FCCA28DA093}" dt="2021-03-21T12:29:26.821" v="31873" actId="478"/>
          <ac:spMkLst>
            <pc:docMk/>
            <pc:sldMk cId="1114432326" sldId="527"/>
            <ac:spMk id="59" creationId="{6265BC8B-E2D0-4D88-8BEE-93E20EE43D39}"/>
          </ac:spMkLst>
        </pc:spChg>
        <pc:spChg chg="del mod ord">
          <ac:chgData name="Ragnhild Halvorsrud" userId="917ea340-fd63-490f-a7db-68428d24cf32" providerId="ADAL" clId="{9B6050A4-F178-4018-9F62-4FCCA28DA093}" dt="2021-03-21T12:29:26.821" v="31873" actId="478"/>
          <ac:spMkLst>
            <pc:docMk/>
            <pc:sldMk cId="1114432326" sldId="527"/>
            <ac:spMk id="60" creationId="{1847E9C6-9E10-4A28-9AF3-BF0E287C7323}"/>
          </ac:spMkLst>
        </pc:spChg>
        <pc:spChg chg="add del mod">
          <ac:chgData name="Ragnhild Halvorsrud" userId="917ea340-fd63-490f-a7db-68428d24cf32" providerId="ADAL" clId="{9B6050A4-F178-4018-9F62-4FCCA28DA093}" dt="2021-03-21T12:29:26.821" v="31873" actId="478"/>
          <ac:spMkLst>
            <pc:docMk/>
            <pc:sldMk cId="1114432326" sldId="527"/>
            <ac:spMk id="61" creationId="{53C50C26-5C92-4088-B437-C2CEEFB0F32E}"/>
          </ac:spMkLst>
        </pc:spChg>
        <pc:spChg chg="del mod">
          <ac:chgData name="Ragnhild Halvorsrud" userId="917ea340-fd63-490f-a7db-68428d24cf32" providerId="ADAL" clId="{9B6050A4-F178-4018-9F62-4FCCA28DA093}" dt="2021-03-21T12:29:26.821" v="31873" actId="478"/>
          <ac:spMkLst>
            <pc:docMk/>
            <pc:sldMk cId="1114432326" sldId="527"/>
            <ac:spMk id="63" creationId="{6C08B422-A8B1-46AB-95DE-D7CD0B72691E}"/>
          </ac:spMkLst>
        </pc:spChg>
        <pc:spChg chg="del mod">
          <ac:chgData name="Ragnhild Halvorsrud" userId="917ea340-fd63-490f-a7db-68428d24cf32" providerId="ADAL" clId="{9B6050A4-F178-4018-9F62-4FCCA28DA093}" dt="2021-03-21T12:29:26.821" v="31873" actId="478"/>
          <ac:spMkLst>
            <pc:docMk/>
            <pc:sldMk cId="1114432326" sldId="527"/>
            <ac:spMk id="64" creationId="{A03CBC9C-AA5F-4593-9954-F5E7940655E6}"/>
          </ac:spMkLst>
        </pc:spChg>
        <pc:spChg chg="del mod">
          <ac:chgData name="Ragnhild Halvorsrud" userId="917ea340-fd63-490f-a7db-68428d24cf32" providerId="ADAL" clId="{9B6050A4-F178-4018-9F62-4FCCA28DA093}" dt="2021-03-21T12:29:26.821" v="31873" actId="478"/>
          <ac:spMkLst>
            <pc:docMk/>
            <pc:sldMk cId="1114432326" sldId="527"/>
            <ac:spMk id="65" creationId="{168ABF85-E24E-4D85-8BFB-447D82BCDAC8}"/>
          </ac:spMkLst>
        </pc:spChg>
        <pc:spChg chg="del mod">
          <ac:chgData name="Ragnhild Halvorsrud" userId="917ea340-fd63-490f-a7db-68428d24cf32" providerId="ADAL" clId="{9B6050A4-F178-4018-9F62-4FCCA28DA093}" dt="2021-03-21T12:29:26.821" v="31873" actId="478"/>
          <ac:spMkLst>
            <pc:docMk/>
            <pc:sldMk cId="1114432326" sldId="527"/>
            <ac:spMk id="66" creationId="{6F1F8783-D7B4-4862-AFFF-712A3E762E60}"/>
          </ac:spMkLst>
        </pc:spChg>
        <pc:spChg chg="del mod ord">
          <ac:chgData name="Ragnhild Halvorsrud" userId="917ea340-fd63-490f-a7db-68428d24cf32" providerId="ADAL" clId="{9B6050A4-F178-4018-9F62-4FCCA28DA093}" dt="2021-03-21T12:29:26.821" v="31873" actId="478"/>
          <ac:spMkLst>
            <pc:docMk/>
            <pc:sldMk cId="1114432326" sldId="527"/>
            <ac:spMk id="67" creationId="{AD6DC88B-7525-4DA7-B640-054062C8D489}"/>
          </ac:spMkLst>
        </pc:spChg>
        <pc:spChg chg="del mod ord">
          <ac:chgData name="Ragnhild Halvorsrud" userId="917ea340-fd63-490f-a7db-68428d24cf32" providerId="ADAL" clId="{9B6050A4-F178-4018-9F62-4FCCA28DA093}" dt="2021-03-21T12:29:26.821" v="31873" actId="478"/>
          <ac:spMkLst>
            <pc:docMk/>
            <pc:sldMk cId="1114432326" sldId="527"/>
            <ac:spMk id="68" creationId="{9454F39B-CCE5-4F52-B876-FF6B9334106D}"/>
          </ac:spMkLst>
        </pc:spChg>
        <pc:spChg chg="add del mod">
          <ac:chgData name="Ragnhild Halvorsrud" userId="917ea340-fd63-490f-a7db-68428d24cf32" providerId="ADAL" clId="{9B6050A4-F178-4018-9F62-4FCCA28DA093}" dt="2021-03-21T12:29:26.821" v="31873" actId="478"/>
          <ac:spMkLst>
            <pc:docMk/>
            <pc:sldMk cId="1114432326" sldId="527"/>
            <ac:spMk id="69" creationId="{9274BD88-19A1-41A3-B739-2A65254160E1}"/>
          </ac:spMkLst>
        </pc:spChg>
        <pc:spChg chg="add del mod">
          <ac:chgData name="Ragnhild Halvorsrud" userId="917ea340-fd63-490f-a7db-68428d24cf32" providerId="ADAL" clId="{9B6050A4-F178-4018-9F62-4FCCA28DA093}" dt="2021-03-21T12:29:26.821" v="31873" actId="478"/>
          <ac:spMkLst>
            <pc:docMk/>
            <pc:sldMk cId="1114432326" sldId="527"/>
            <ac:spMk id="70" creationId="{7E7086BA-99B1-49BB-8906-BAD17FFCAA63}"/>
          </ac:spMkLst>
        </pc:spChg>
        <pc:spChg chg="add del mod">
          <ac:chgData name="Ragnhild Halvorsrud" userId="917ea340-fd63-490f-a7db-68428d24cf32" providerId="ADAL" clId="{9B6050A4-F178-4018-9F62-4FCCA28DA093}" dt="2021-03-23T16:04:11.226" v="33917" actId="478"/>
          <ac:spMkLst>
            <pc:docMk/>
            <pc:sldMk cId="1114432326" sldId="527"/>
            <ac:spMk id="71" creationId="{A4383900-D6D4-4244-91BD-455A806E72CD}"/>
          </ac:spMkLst>
        </pc:spChg>
        <pc:spChg chg="add mod">
          <ac:chgData name="Ragnhild Halvorsrud" userId="917ea340-fd63-490f-a7db-68428d24cf32" providerId="ADAL" clId="{9B6050A4-F178-4018-9F62-4FCCA28DA093}" dt="2021-03-25T13:12:42.990" v="38481" actId="790"/>
          <ac:spMkLst>
            <pc:docMk/>
            <pc:sldMk cId="1114432326" sldId="527"/>
            <ac:spMk id="72" creationId="{0FC82B77-28DC-4BB1-893A-2903B1ED2553}"/>
          </ac:spMkLst>
        </pc:spChg>
        <pc:spChg chg="add mod">
          <ac:chgData name="Ragnhild Halvorsrud" userId="917ea340-fd63-490f-a7db-68428d24cf32" providerId="ADAL" clId="{9B6050A4-F178-4018-9F62-4FCCA28DA093}" dt="2021-03-25T13:12:42.991" v="38482" actId="790"/>
          <ac:spMkLst>
            <pc:docMk/>
            <pc:sldMk cId="1114432326" sldId="527"/>
            <ac:spMk id="73" creationId="{EE75920F-C76D-4398-9CE5-1DA80387B5DA}"/>
          </ac:spMkLst>
        </pc:spChg>
        <pc:spChg chg="add mod">
          <ac:chgData name="Ragnhild Halvorsrud" userId="917ea340-fd63-490f-a7db-68428d24cf32" providerId="ADAL" clId="{9B6050A4-F178-4018-9F62-4FCCA28DA093}" dt="2021-03-25T13:12:42.992" v="38483" actId="790"/>
          <ac:spMkLst>
            <pc:docMk/>
            <pc:sldMk cId="1114432326" sldId="527"/>
            <ac:spMk id="74" creationId="{07F574D9-CB02-46E5-8538-1AEE14B4044D}"/>
          </ac:spMkLst>
        </pc:spChg>
        <pc:spChg chg="add mod">
          <ac:chgData name="Ragnhild Halvorsrud" userId="917ea340-fd63-490f-a7db-68428d24cf32" providerId="ADAL" clId="{9B6050A4-F178-4018-9F62-4FCCA28DA093}" dt="2021-03-25T13:12:42.994" v="38484" actId="790"/>
          <ac:spMkLst>
            <pc:docMk/>
            <pc:sldMk cId="1114432326" sldId="527"/>
            <ac:spMk id="75" creationId="{189A5A4A-7BDA-41E6-8677-542957673A85}"/>
          </ac:spMkLst>
        </pc:spChg>
        <pc:spChg chg="add mod">
          <ac:chgData name="Ragnhild Halvorsrud" userId="917ea340-fd63-490f-a7db-68428d24cf32" providerId="ADAL" clId="{9B6050A4-F178-4018-9F62-4FCCA28DA093}" dt="2021-03-25T13:12:42.995" v="38485" actId="790"/>
          <ac:spMkLst>
            <pc:docMk/>
            <pc:sldMk cId="1114432326" sldId="527"/>
            <ac:spMk id="76" creationId="{F588BC02-612B-4D17-B89F-7E6F5958745A}"/>
          </ac:spMkLst>
        </pc:spChg>
        <pc:spChg chg="add mod">
          <ac:chgData name="Ragnhild Halvorsrud" userId="917ea340-fd63-490f-a7db-68428d24cf32" providerId="ADAL" clId="{9B6050A4-F178-4018-9F62-4FCCA28DA093}" dt="2021-03-25T13:12:42.996" v="38486" actId="790"/>
          <ac:spMkLst>
            <pc:docMk/>
            <pc:sldMk cId="1114432326" sldId="527"/>
            <ac:spMk id="77" creationId="{28181091-25B3-4E4B-883C-D04B17DE9C77}"/>
          </ac:spMkLst>
        </pc:spChg>
        <pc:spChg chg="add mod">
          <ac:chgData name="Ragnhild Halvorsrud" userId="917ea340-fd63-490f-a7db-68428d24cf32" providerId="ADAL" clId="{9B6050A4-F178-4018-9F62-4FCCA28DA093}" dt="2021-03-25T13:12:42.996" v="38487" actId="790"/>
          <ac:spMkLst>
            <pc:docMk/>
            <pc:sldMk cId="1114432326" sldId="527"/>
            <ac:spMk id="78" creationId="{376C4604-B2B9-4EB0-8960-00DA8CF14CB4}"/>
          </ac:spMkLst>
        </pc:spChg>
        <pc:spChg chg="add mod">
          <ac:chgData name="Ragnhild Halvorsrud" userId="917ea340-fd63-490f-a7db-68428d24cf32" providerId="ADAL" clId="{9B6050A4-F178-4018-9F62-4FCCA28DA093}" dt="2021-03-25T13:12:42.997" v="38488" actId="790"/>
          <ac:spMkLst>
            <pc:docMk/>
            <pc:sldMk cId="1114432326" sldId="527"/>
            <ac:spMk id="79" creationId="{53D9CEAB-67C3-4131-ADD8-EE1F3C3C6B14}"/>
          </ac:spMkLst>
        </pc:spChg>
        <pc:spChg chg="add mod">
          <ac:chgData name="Ragnhild Halvorsrud" userId="917ea340-fd63-490f-a7db-68428d24cf32" providerId="ADAL" clId="{9B6050A4-F178-4018-9F62-4FCCA28DA093}" dt="2021-03-25T13:12:42.998" v="38489" actId="790"/>
          <ac:spMkLst>
            <pc:docMk/>
            <pc:sldMk cId="1114432326" sldId="527"/>
            <ac:spMk id="80" creationId="{F92823DE-9794-49E1-8639-385FF7472839}"/>
          </ac:spMkLst>
        </pc:spChg>
        <pc:spChg chg="add mod">
          <ac:chgData name="Ragnhild Halvorsrud" userId="917ea340-fd63-490f-a7db-68428d24cf32" providerId="ADAL" clId="{9B6050A4-F178-4018-9F62-4FCCA28DA093}" dt="2021-03-25T13:12:42.999" v="38490" actId="790"/>
          <ac:spMkLst>
            <pc:docMk/>
            <pc:sldMk cId="1114432326" sldId="527"/>
            <ac:spMk id="81" creationId="{6C3EC33D-6F19-4E4F-A18A-DF4F118AFDC2}"/>
          </ac:spMkLst>
        </pc:spChg>
        <pc:spChg chg="add mod">
          <ac:chgData name="Ragnhild Halvorsrud" userId="917ea340-fd63-490f-a7db-68428d24cf32" providerId="ADAL" clId="{9B6050A4-F178-4018-9F62-4FCCA28DA093}" dt="2021-03-25T13:12:43" v="38491" actId="790"/>
          <ac:spMkLst>
            <pc:docMk/>
            <pc:sldMk cId="1114432326" sldId="527"/>
            <ac:spMk id="82" creationId="{BC984A58-DD01-4D74-AF11-470A6C27A267}"/>
          </ac:spMkLst>
        </pc:spChg>
        <pc:spChg chg="add mod">
          <ac:chgData name="Ragnhild Halvorsrud" userId="917ea340-fd63-490f-a7db-68428d24cf32" providerId="ADAL" clId="{9B6050A4-F178-4018-9F62-4FCCA28DA093}" dt="2021-03-25T13:12:43.001" v="38492" actId="790"/>
          <ac:spMkLst>
            <pc:docMk/>
            <pc:sldMk cId="1114432326" sldId="527"/>
            <ac:spMk id="83" creationId="{498F62DE-BB1D-4DD9-984A-B01F316204F1}"/>
          </ac:spMkLst>
        </pc:spChg>
        <pc:spChg chg="mod">
          <ac:chgData name="Ragnhild Halvorsrud" userId="917ea340-fd63-490f-a7db-68428d24cf32" providerId="ADAL" clId="{9B6050A4-F178-4018-9F62-4FCCA28DA093}" dt="2021-03-25T13:12:43.002" v="38493" actId="790"/>
          <ac:spMkLst>
            <pc:docMk/>
            <pc:sldMk cId="1114432326" sldId="527"/>
            <ac:spMk id="85" creationId="{A7B0F6F3-B467-40BD-8718-1E9DD22500FF}"/>
          </ac:spMkLst>
        </pc:spChg>
        <pc:spChg chg="add mod">
          <ac:chgData name="Ragnhild Halvorsrud" userId="917ea340-fd63-490f-a7db-68428d24cf32" providerId="ADAL" clId="{9B6050A4-F178-4018-9F62-4FCCA28DA093}" dt="2021-03-25T13:12:43.003" v="38494" actId="790"/>
          <ac:spMkLst>
            <pc:docMk/>
            <pc:sldMk cId="1114432326" sldId="527"/>
            <ac:spMk id="87" creationId="{DBD6446C-036D-4B17-9748-7AD6156D3FD3}"/>
          </ac:spMkLst>
        </pc:spChg>
        <pc:spChg chg="add mod">
          <ac:chgData name="Ragnhild Halvorsrud" userId="917ea340-fd63-490f-a7db-68428d24cf32" providerId="ADAL" clId="{9B6050A4-F178-4018-9F62-4FCCA28DA093}" dt="2021-03-25T13:12:43.004" v="38495" actId="790"/>
          <ac:spMkLst>
            <pc:docMk/>
            <pc:sldMk cId="1114432326" sldId="527"/>
            <ac:spMk id="88" creationId="{BEF59A5B-18C5-4171-8489-2539D7CF176F}"/>
          </ac:spMkLst>
        </pc:spChg>
        <pc:spChg chg="add mod">
          <ac:chgData name="Ragnhild Halvorsrud" userId="917ea340-fd63-490f-a7db-68428d24cf32" providerId="ADAL" clId="{9B6050A4-F178-4018-9F62-4FCCA28DA093}" dt="2021-03-25T13:12:43.005" v="38496" actId="790"/>
          <ac:spMkLst>
            <pc:docMk/>
            <pc:sldMk cId="1114432326" sldId="527"/>
            <ac:spMk id="89" creationId="{920E1FA3-4A82-4CFE-B5FC-CF8E92A3B05D}"/>
          </ac:spMkLst>
        </pc:spChg>
        <pc:spChg chg="add mod">
          <ac:chgData name="Ragnhild Halvorsrud" userId="917ea340-fd63-490f-a7db-68428d24cf32" providerId="ADAL" clId="{9B6050A4-F178-4018-9F62-4FCCA28DA093}" dt="2021-03-25T13:12:43.006" v="38497" actId="790"/>
          <ac:spMkLst>
            <pc:docMk/>
            <pc:sldMk cId="1114432326" sldId="527"/>
            <ac:spMk id="90" creationId="{4A50BEC1-2A73-4C9D-A4BB-F5703E7847B3}"/>
          </ac:spMkLst>
        </pc:spChg>
        <pc:spChg chg="add mod">
          <ac:chgData name="Ragnhild Halvorsrud" userId="917ea340-fd63-490f-a7db-68428d24cf32" providerId="ADAL" clId="{9B6050A4-F178-4018-9F62-4FCCA28DA093}" dt="2021-03-25T13:12:43.007" v="38498" actId="790"/>
          <ac:spMkLst>
            <pc:docMk/>
            <pc:sldMk cId="1114432326" sldId="527"/>
            <ac:spMk id="91" creationId="{203E249C-47A6-4965-9113-C0D592413243}"/>
          </ac:spMkLst>
        </pc:spChg>
        <pc:spChg chg="add mod">
          <ac:chgData name="Ragnhild Halvorsrud" userId="917ea340-fd63-490f-a7db-68428d24cf32" providerId="ADAL" clId="{9B6050A4-F178-4018-9F62-4FCCA28DA093}" dt="2021-03-25T13:12:43.008" v="38499" actId="790"/>
          <ac:spMkLst>
            <pc:docMk/>
            <pc:sldMk cId="1114432326" sldId="527"/>
            <ac:spMk id="92" creationId="{FC33A87B-B141-4285-81BD-D4E834A1E2F5}"/>
          </ac:spMkLst>
        </pc:spChg>
        <pc:spChg chg="mod">
          <ac:chgData name="Ragnhild Halvorsrud" userId="917ea340-fd63-490f-a7db-68428d24cf32" providerId="ADAL" clId="{9B6050A4-F178-4018-9F62-4FCCA28DA093}" dt="2021-03-25T13:12:43.008" v="38500" actId="790"/>
          <ac:spMkLst>
            <pc:docMk/>
            <pc:sldMk cId="1114432326" sldId="527"/>
            <ac:spMk id="94" creationId="{F4E0697B-1998-4691-8872-91E8DBC7DDB1}"/>
          </ac:spMkLst>
        </pc:spChg>
        <pc:spChg chg="add mod">
          <ac:chgData name="Ragnhild Halvorsrud" userId="917ea340-fd63-490f-a7db-68428d24cf32" providerId="ADAL" clId="{9B6050A4-F178-4018-9F62-4FCCA28DA093}" dt="2021-03-25T13:12:43.010" v="38501" actId="790"/>
          <ac:spMkLst>
            <pc:docMk/>
            <pc:sldMk cId="1114432326" sldId="527"/>
            <ac:spMk id="96" creationId="{B9E33631-ABF5-4AD0-A179-E04481CA1B57}"/>
          </ac:spMkLst>
        </pc:spChg>
        <pc:spChg chg="add mod">
          <ac:chgData name="Ragnhild Halvorsrud" userId="917ea340-fd63-490f-a7db-68428d24cf32" providerId="ADAL" clId="{9B6050A4-F178-4018-9F62-4FCCA28DA093}" dt="2021-03-25T13:12:43.012" v="38502" actId="790"/>
          <ac:spMkLst>
            <pc:docMk/>
            <pc:sldMk cId="1114432326" sldId="527"/>
            <ac:spMk id="97" creationId="{99B56194-49ED-4407-A03D-E002E706B3AF}"/>
          </ac:spMkLst>
        </pc:spChg>
        <pc:spChg chg="add mod">
          <ac:chgData name="Ragnhild Halvorsrud" userId="917ea340-fd63-490f-a7db-68428d24cf32" providerId="ADAL" clId="{9B6050A4-F178-4018-9F62-4FCCA28DA093}" dt="2021-03-25T13:12:43.013" v="38503" actId="790"/>
          <ac:spMkLst>
            <pc:docMk/>
            <pc:sldMk cId="1114432326" sldId="527"/>
            <ac:spMk id="99" creationId="{89DBBEAA-0939-4220-A5F6-FB10525886D9}"/>
          </ac:spMkLst>
        </pc:spChg>
        <pc:spChg chg="add mod">
          <ac:chgData name="Ragnhild Halvorsrud" userId="917ea340-fd63-490f-a7db-68428d24cf32" providerId="ADAL" clId="{9B6050A4-F178-4018-9F62-4FCCA28DA093}" dt="2021-03-25T13:12:43.014" v="38504" actId="790"/>
          <ac:spMkLst>
            <pc:docMk/>
            <pc:sldMk cId="1114432326" sldId="527"/>
            <ac:spMk id="100" creationId="{AEFC9261-4ED0-4CBE-BAEB-258102CC569D}"/>
          </ac:spMkLst>
        </pc:spChg>
        <pc:spChg chg="add mod">
          <ac:chgData name="Ragnhild Halvorsrud" userId="917ea340-fd63-490f-a7db-68428d24cf32" providerId="ADAL" clId="{9B6050A4-F178-4018-9F62-4FCCA28DA093}" dt="2021-03-25T13:12:43.015" v="38505" actId="790"/>
          <ac:spMkLst>
            <pc:docMk/>
            <pc:sldMk cId="1114432326" sldId="527"/>
            <ac:spMk id="102" creationId="{49678EDC-C883-4AA2-AA08-F26FA235CDA3}"/>
          </ac:spMkLst>
        </pc:spChg>
        <pc:spChg chg="add mod">
          <ac:chgData name="Ragnhild Halvorsrud" userId="917ea340-fd63-490f-a7db-68428d24cf32" providerId="ADAL" clId="{9B6050A4-F178-4018-9F62-4FCCA28DA093}" dt="2021-03-25T13:12:43.016" v="38506" actId="790"/>
          <ac:spMkLst>
            <pc:docMk/>
            <pc:sldMk cId="1114432326" sldId="527"/>
            <ac:spMk id="103" creationId="{19B3C8F1-1ED9-47D9-98BB-E38A1E180417}"/>
          </ac:spMkLst>
        </pc:spChg>
        <pc:grpChg chg="add mod">
          <ac:chgData name="Ragnhild Halvorsrud" userId="917ea340-fd63-490f-a7db-68428d24cf32" providerId="ADAL" clId="{9B6050A4-F178-4018-9F62-4FCCA28DA093}" dt="2021-03-25T14:07:10.210" v="38825"/>
          <ac:grpSpMkLst>
            <pc:docMk/>
            <pc:sldMk cId="1114432326" sldId="527"/>
            <ac:grpSpMk id="36" creationId="{3C206983-0046-4F16-885C-574FAED9DB7C}"/>
          </ac:grpSpMkLst>
        </pc:grpChg>
        <pc:grpChg chg="del mod">
          <ac:chgData name="Ragnhild Halvorsrud" userId="917ea340-fd63-490f-a7db-68428d24cf32" providerId="ADAL" clId="{9B6050A4-F178-4018-9F62-4FCCA28DA093}" dt="2021-03-21T12:29:26.821" v="31873" actId="478"/>
          <ac:grpSpMkLst>
            <pc:docMk/>
            <pc:sldMk cId="1114432326" sldId="527"/>
            <ac:grpSpMk id="45" creationId="{B9B461C2-D905-4FCB-ABD3-7FD5442121B1}"/>
          </ac:grpSpMkLst>
        </pc:grpChg>
        <pc:grpChg chg="del mod">
          <ac:chgData name="Ragnhild Halvorsrud" userId="917ea340-fd63-490f-a7db-68428d24cf32" providerId="ADAL" clId="{9B6050A4-F178-4018-9F62-4FCCA28DA093}" dt="2021-03-21T12:29:26.821" v="31873" actId="478"/>
          <ac:grpSpMkLst>
            <pc:docMk/>
            <pc:sldMk cId="1114432326" sldId="527"/>
            <ac:grpSpMk id="54" creationId="{AA8381FA-51B6-4611-A204-5B1FF6024445}"/>
          </ac:grpSpMkLst>
        </pc:grpChg>
        <pc:grpChg chg="add mod">
          <ac:chgData name="Ragnhild Halvorsrud" userId="917ea340-fd63-490f-a7db-68428d24cf32" providerId="ADAL" clId="{9B6050A4-F178-4018-9F62-4FCCA28DA093}" dt="2021-03-21T12:29:35.822" v="31874"/>
          <ac:grpSpMkLst>
            <pc:docMk/>
            <pc:sldMk cId="1114432326" sldId="527"/>
            <ac:grpSpMk id="84" creationId="{D174670A-0390-46E0-B71F-54E616BAAFEA}"/>
          </ac:grpSpMkLst>
        </pc:grpChg>
        <pc:grpChg chg="add mod">
          <ac:chgData name="Ragnhild Halvorsrud" userId="917ea340-fd63-490f-a7db-68428d24cf32" providerId="ADAL" clId="{9B6050A4-F178-4018-9F62-4FCCA28DA093}" dt="2021-03-21T12:29:35.822" v="31874"/>
          <ac:grpSpMkLst>
            <pc:docMk/>
            <pc:sldMk cId="1114432326" sldId="527"/>
            <ac:grpSpMk id="93" creationId="{171BEEEA-EE2E-44FE-803B-8B4EF521096C}"/>
          </ac:grpSpMkLst>
        </pc:grpChg>
        <pc:picChg chg="mod">
          <ac:chgData name="Ragnhild Halvorsrud" userId="917ea340-fd63-490f-a7db-68428d24cf32" providerId="ADAL" clId="{9B6050A4-F178-4018-9F62-4FCCA28DA093}" dt="2021-03-19T10:42:38.348" v="21850" actId="1035"/>
          <ac:picMkLst>
            <pc:docMk/>
            <pc:sldMk cId="1114432326" sldId="527"/>
            <ac:picMk id="47" creationId="{91C34DB2-A9F8-4388-832D-E69226D02EE5}"/>
          </ac:picMkLst>
        </pc:picChg>
        <pc:picChg chg="mod">
          <ac:chgData name="Ragnhild Halvorsrud" userId="917ea340-fd63-490f-a7db-68428d24cf32" providerId="ADAL" clId="{9B6050A4-F178-4018-9F62-4FCCA28DA093}" dt="2021-03-19T10:42:38.348" v="21850" actId="1035"/>
          <ac:picMkLst>
            <pc:docMk/>
            <pc:sldMk cId="1114432326" sldId="527"/>
            <ac:picMk id="56" creationId="{DB8A362E-9D0E-46EE-9E2E-3635EC712C2B}"/>
          </ac:picMkLst>
        </pc:picChg>
        <pc:picChg chg="add del mod">
          <ac:chgData name="Ragnhild Halvorsrud" userId="917ea340-fd63-490f-a7db-68428d24cf32" providerId="ADAL" clId="{9B6050A4-F178-4018-9F62-4FCCA28DA093}" dt="2021-03-21T12:29:26.821" v="31873" actId="478"/>
          <ac:picMkLst>
            <pc:docMk/>
            <pc:sldMk cId="1114432326" sldId="527"/>
            <ac:picMk id="57" creationId="{184E4482-8375-47BB-B9F6-87B78035DC3F}"/>
          </ac:picMkLst>
        </pc:picChg>
        <pc:picChg chg="add del mod">
          <ac:chgData name="Ragnhild Halvorsrud" userId="917ea340-fd63-490f-a7db-68428d24cf32" providerId="ADAL" clId="{9B6050A4-F178-4018-9F62-4FCCA28DA093}" dt="2021-03-21T12:29:26.821" v="31873" actId="478"/>
          <ac:picMkLst>
            <pc:docMk/>
            <pc:sldMk cId="1114432326" sldId="527"/>
            <ac:picMk id="62" creationId="{A7E12773-06AF-4EFB-84B7-6D1D834E077C}"/>
          </ac:picMkLst>
        </pc:picChg>
        <pc:picChg chg="mod">
          <ac:chgData name="Ragnhild Halvorsrud" userId="917ea340-fd63-490f-a7db-68428d24cf32" providerId="ADAL" clId="{9B6050A4-F178-4018-9F62-4FCCA28DA093}" dt="2021-03-21T12:29:35.822" v="31874"/>
          <ac:picMkLst>
            <pc:docMk/>
            <pc:sldMk cId="1114432326" sldId="527"/>
            <ac:picMk id="86" creationId="{30269D26-BBA5-417D-A486-3F742BFB4A34}"/>
          </ac:picMkLst>
        </pc:picChg>
        <pc:picChg chg="mod">
          <ac:chgData name="Ragnhild Halvorsrud" userId="917ea340-fd63-490f-a7db-68428d24cf32" providerId="ADAL" clId="{9B6050A4-F178-4018-9F62-4FCCA28DA093}" dt="2021-03-21T12:29:35.822" v="31874"/>
          <ac:picMkLst>
            <pc:docMk/>
            <pc:sldMk cId="1114432326" sldId="527"/>
            <ac:picMk id="95" creationId="{C7C032F6-DDBD-4C3E-B0EF-53A28B5BBDC3}"/>
          </ac:picMkLst>
        </pc:picChg>
        <pc:picChg chg="add mod">
          <ac:chgData name="Ragnhild Halvorsrud" userId="917ea340-fd63-490f-a7db-68428d24cf32" providerId="ADAL" clId="{9B6050A4-F178-4018-9F62-4FCCA28DA093}" dt="2021-03-21T12:29:35.822" v="31874"/>
          <ac:picMkLst>
            <pc:docMk/>
            <pc:sldMk cId="1114432326" sldId="527"/>
            <ac:picMk id="98" creationId="{870DBB50-872C-4251-ACCA-7B26B1EE6A50}"/>
          </ac:picMkLst>
        </pc:picChg>
        <pc:picChg chg="add mod">
          <ac:chgData name="Ragnhild Halvorsrud" userId="917ea340-fd63-490f-a7db-68428d24cf32" providerId="ADAL" clId="{9B6050A4-F178-4018-9F62-4FCCA28DA093}" dt="2021-03-21T12:29:35.822" v="31874"/>
          <ac:picMkLst>
            <pc:docMk/>
            <pc:sldMk cId="1114432326" sldId="527"/>
            <ac:picMk id="101" creationId="{AF5F5B9C-3EF4-4513-B2DD-0D6C6848C7DE}"/>
          </ac:picMkLst>
        </pc:picChg>
      </pc:sldChg>
      <pc:sldChg chg="modSp del mod modNotes">
        <pc:chgData name="Ragnhild Halvorsrud" userId="917ea340-fd63-490f-a7db-68428d24cf32" providerId="ADAL" clId="{9B6050A4-F178-4018-9F62-4FCCA28DA093}" dt="2021-03-19T10:39:56.930" v="21712" actId="47"/>
        <pc:sldMkLst>
          <pc:docMk/>
          <pc:sldMk cId="2593434447" sldId="528"/>
        </pc:sldMkLst>
        <pc:spChg chg="mod">
          <ac:chgData name="Ragnhild Halvorsrud" userId="917ea340-fd63-490f-a7db-68428d24cf32" providerId="ADAL" clId="{9B6050A4-F178-4018-9F62-4FCCA28DA093}" dt="2021-03-18T11:53:47.366" v="18548" actId="790"/>
          <ac:spMkLst>
            <pc:docMk/>
            <pc:sldMk cId="2593434447" sldId="528"/>
            <ac:spMk id="2" creationId="{CEF0584D-E78C-408F-A464-AF661D7CD2F8}"/>
          </ac:spMkLst>
        </pc:spChg>
        <pc:spChg chg="mod">
          <ac:chgData name="Ragnhild Halvorsrud" userId="917ea340-fd63-490f-a7db-68428d24cf32" providerId="ADAL" clId="{9B6050A4-F178-4018-9F62-4FCCA28DA093}" dt="2021-03-18T11:53:47.366" v="18549" actId="790"/>
          <ac:spMkLst>
            <pc:docMk/>
            <pc:sldMk cId="2593434447" sldId="528"/>
            <ac:spMk id="4" creationId="{359912B9-4EB6-42C7-BF37-C605F081559D}"/>
          </ac:spMkLst>
        </pc:spChg>
        <pc:spChg chg="mod">
          <ac:chgData name="Ragnhild Halvorsrud" userId="917ea340-fd63-490f-a7db-68428d24cf32" providerId="ADAL" clId="{9B6050A4-F178-4018-9F62-4FCCA28DA093}" dt="2021-03-18T11:53:47.372" v="18550" actId="790"/>
          <ac:spMkLst>
            <pc:docMk/>
            <pc:sldMk cId="2593434447" sldId="528"/>
            <ac:spMk id="38" creationId="{F4EA5477-06D9-491E-8487-66C3FDCFF64C}"/>
          </ac:spMkLst>
        </pc:spChg>
        <pc:spChg chg="mod">
          <ac:chgData name="Ragnhild Halvorsrud" userId="917ea340-fd63-490f-a7db-68428d24cf32" providerId="ADAL" clId="{9B6050A4-F178-4018-9F62-4FCCA28DA093}" dt="2021-03-18T11:53:47.377" v="18551" actId="790"/>
          <ac:spMkLst>
            <pc:docMk/>
            <pc:sldMk cId="2593434447" sldId="528"/>
            <ac:spMk id="39" creationId="{2013583C-029C-46FB-8370-E5999342A226}"/>
          </ac:spMkLst>
        </pc:spChg>
        <pc:spChg chg="mod">
          <ac:chgData name="Ragnhild Halvorsrud" userId="917ea340-fd63-490f-a7db-68428d24cf32" providerId="ADAL" clId="{9B6050A4-F178-4018-9F62-4FCCA28DA093}" dt="2021-03-18T11:53:47.378" v="18552" actId="790"/>
          <ac:spMkLst>
            <pc:docMk/>
            <pc:sldMk cId="2593434447" sldId="528"/>
            <ac:spMk id="40" creationId="{6D595090-7D12-424A-84D7-739CD4B6AEF0}"/>
          </ac:spMkLst>
        </pc:spChg>
        <pc:spChg chg="mod">
          <ac:chgData name="Ragnhild Halvorsrud" userId="917ea340-fd63-490f-a7db-68428d24cf32" providerId="ADAL" clId="{9B6050A4-F178-4018-9F62-4FCCA28DA093}" dt="2021-03-18T11:53:47.378" v="18553" actId="790"/>
          <ac:spMkLst>
            <pc:docMk/>
            <pc:sldMk cId="2593434447" sldId="528"/>
            <ac:spMk id="41" creationId="{D8F12F7A-4B76-4EC2-8A47-A00C6509BBFA}"/>
          </ac:spMkLst>
        </pc:spChg>
        <pc:spChg chg="mod">
          <ac:chgData name="Ragnhild Halvorsrud" userId="917ea340-fd63-490f-a7db-68428d24cf32" providerId="ADAL" clId="{9B6050A4-F178-4018-9F62-4FCCA28DA093}" dt="2021-03-18T11:53:47.379" v="18554" actId="790"/>
          <ac:spMkLst>
            <pc:docMk/>
            <pc:sldMk cId="2593434447" sldId="528"/>
            <ac:spMk id="42" creationId="{45291FD0-8BC7-48B0-BEBA-2DAEF675D052}"/>
          </ac:spMkLst>
        </pc:spChg>
        <pc:spChg chg="mod">
          <ac:chgData name="Ragnhild Halvorsrud" userId="917ea340-fd63-490f-a7db-68428d24cf32" providerId="ADAL" clId="{9B6050A4-F178-4018-9F62-4FCCA28DA093}" dt="2021-03-18T11:53:47.379" v="18555" actId="790"/>
          <ac:spMkLst>
            <pc:docMk/>
            <pc:sldMk cId="2593434447" sldId="528"/>
            <ac:spMk id="43" creationId="{61F39AC2-D2B0-4429-BA35-B9FD0A5D49D9}"/>
          </ac:spMkLst>
        </pc:spChg>
        <pc:spChg chg="mod">
          <ac:chgData name="Ragnhild Halvorsrud" userId="917ea340-fd63-490f-a7db-68428d24cf32" providerId="ADAL" clId="{9B6050A4-F178-4018-9F62-4FCCA28DA093}" dt="2021-03-18T11:53:47.382" v="18556" actId="790"/>
          <ac:spMkLst>
            <pc:docMk/>
            <pc:sldMk cId="2593434447" sldId="528"/>
            <ac:spMk id="44" creationId="{9A1F5564-5C11-4EDA-8C22-4B4222E55ABA}"/>
          </ac:spMkLst>
        </pc:spChg>
        <pc:spChg chg="mod">
          <ac:chgData name="Ragnhild Halvorsrud" userId="917ea340-fd63-490f-a7db-68428d24cf32" providerId="ADAL" clId="{9B6050A4-F178-4018-9F62-4FCCA28DA093}" dt="2021-03-18T11:53:47.383" v="18557" actId="790"/>
          <ac:spMkLst>
            <pc:docMk/>
            <pc:sldMk cId="2593434447" sldId="528"/>
            <ac:spMk id="45" creationId="{9306A40F-0BA8-47D9-A70D-C5E3FA1F3DF2}"/>
          </ac:spMkLst>
        </pc:spChg>
        <pc:spChg chg="mod">
          <ac:chgData name="Ragnhild Halvorsrud" userId="917ea340-fd63-490f-a7db-68428d24cf32" providerId="ADAL" clId="{9B6050A4-F178-4018-9F62-4FCCA28DA093}" dt="2021-03-18T11:53:47.384" v="18558" actId="790"/>
          <ac:spMkLst>
            <pc:docMk/>
            <pc:sldMk cId="2593434447" sldId="528"/>
            <ac:spMk id="46" creationId="{6D1CEB70-9CC2-42B6-A373-377A3F130A07}"/>
          </ac:spMkLst>
        </pc:spChg>
        <pc:spChg chg="mod">
          <ac:chgData name="Ragnhild Halvorsrud" userId="917ea340-fd63-490f-a7db-68428d24cf32" providerId="ADAL" clId="{9B6050A4-F178-4018-9F62-4FCCA28DA093}" dt="2021-03-18T11:53:47.387" v="18559" actId="790"/>
          <ac:spMkLst>
            <pc:docMk/>
            <pc:sldMk cId="2593434447" sldId="528"/>
            <ac:spMk id="47" creationId="{5E4D992D-EE0A-487E-8305-CAA8B6C4001C}"/>
          </ac:spMkLst>
        </pc:spChg>
        <pc:spChg chg="mod">
          <ac:chgData name="Ragnhild Halvorsrud" userId="917ea340-fd63-490f-a7db-68428d24cf32" providerId="ADAL" clId="{9B6050A4-F178-4018-9F62-4FCCA28DA093}" dt="2021-03-18T11:53:47.388" v="18560" actId="790"/>
          <ac:spMkLst>
            <pc:docMk/>
            <pc:sldMk cId="2593434447" sldId="528"/>
            <ac:spMk id="48" creationId="{041122E5-F37A-4E33-A93A-08411EC80C79}"/>
          </ac:spMkLst>
        </pc:spChg>
        <pc:spChg chg="mod">
          <ac:chgData name="Ragnhild Halvorsrud" userId="917ea340-fd63-490f-a7db-68428d24cf32" providerId="ADAL" clId="{9B6050A4-F178-4018-9F62-4FCCA28DA093}" dt="2021-03-18T11:53:47.390" v="18561" actId="790"/>
          <ac:spMkLst>
            <pc:docMk/>
            <pc:sldMk cId="2593434447" sldId="528"/>
            <ac:spMk id="49" creationId="{1875139B-C8DB-4A05-B485-949DCA7FB5DC}"/>
          </ac:spMkLst>
        </pc:spChg>
        <pc:spChg chg="mod">
          <ac:chgData name="Ragnhild Halvorsrud" userId="917ea340-fd63-490f-a7db-68428d24cf32" providerId="ADAL" clId="{9B6050A4-F178-4018-9F62-4FCCA28DA093}" dt="2021-03-18T11:53:47.391" v="18562" actId="790"/>
          <ac:spMkLst>
            <pc:docMk/>
            <pc:sldMk cId="2593434447" sldId="528"/>
            <ac:spMk id="50" creationId="{75FD13BA-2429-4CAD-AAF2-05C76740ABFC}"/>
          </ac:spMkLst>
        </pc:spChg>
        <pc:spChg chg="mod">
          <ac:chgData name="Ragnhild Halvorsrud" userId="917ea340-fd63-490f-a7db-68428d24cf32" providerId="ADAL" clId="{9B6050A4-F178-4018-9F62-4FCCA28DA093}" dt="2021-03-18T11:53:47.392" v="18563" actId="790"/>
          <ac:spMkLst>
            <pc:docMk/>
            <pc:sldMk cId="2593434447" sldId="528"/>
            <ac:spMk id="51" creationId="{73FC14B7-6CB9-446D-BB5F-8A06B8945532}"/>
          </ac:spMkLst>
        </pc:spChg>
        <pc:spChg chg="mod">
          <ac:chgData name="Ragnhild Halvorsrud" userId="917ea340-fd63-490f-a7db-68428d24cf32" providerId="ADAL" clId="{9B6050A4-F178-4018-9F62-4FCCA28DA093}" dt="2021-03-18T11:53:47.394" v="18564" actId="790"/>
          <ac:spMkLst>
            <pc:docMk/>
            <pc:sldMk cId="2593434447" sldId="528"/>
            <ac:spMk id="52" creationId="{CD9BA930-6784-4217-831B-44DA877F62E7}"/>
          </ac:spMkLst>
        </pc:spChg>
        <pc:spChg chg="mod">
          <ac:chgData name="Ragnhild Halvorsrud" userId="917ea340-fd63-490f-a7db-68428d24cf32" providerId="ADAL" clId="{9B6050A4-F178-4018-9F62-4FCCA28DA093}" dt="2021-03-18T11:53:47.396" v="18565" actId="790"/>
          <ac:spMkLst>
            <pc:docMk/>
            <pc:sldMk cId="2593434447" sldId="528"/>
            <ac:spMk id="53" creationId="{6FF3241C-9A96-4FE2-89A1-921FFA6DBF9E}"/>
          </ac:spMkLst>
        </pc:spChg>
        <pc:spChg chg="mod">
          <ac:chgData name="Ragnhild Halvorsrud" userId="917ea340-fd63-490f-a7db-68428d24cf32" providerId="ADAL" clId="{9B6050A4-F178-4018-9F62-4FCCA28DA093}" dt="2021-03-18T11:53:47.396" v="18566" actId="790"/>
          <ac:spMkLst>
            <pc:docMk/>
            <pc:sldMk cId="2593434447" sldId="528"/>
            <ac:spMk id="55" creationId="{AB6C1E75-BE1F-438D-806C-34110C4BE8E1}"/>
          </ac:spMkLst>
        </pc:spChg>
        <pc:spChg chg="mod">
          <ac:chgData name="Ragnhild Halvorsrud" userId="917ea340-fd63-490f-a7db-68428d24cf32" providerId="ADAL" clId="{9B6050A4-F178-4018-9F62-4FCCA28DA093}" dt="2021-03-18T11:53:47.398" v="18567" actId="790"/>
          <ac:spMkLst>
            <pc:docMk/>
            <pc:sldMk cId="2593434447" sldId="528"/>
            <ac:spMk id="57" creationId="{6E496855-50DF-4233-A084-AF7272A8FE47}"/>
          </ac:spMkLst>
        </pc:spChg>
        <pc:spChg chg="mod">
          <ac:chgData name="Ragnhild Halvorsrud" userId="917ea340-fd63-490f-a7db-68428d24cf32" providerId="ADAL" clId="{9B6050A4-F178-4018-9F62-4FCCA28DA093}" dt="2021-03-18T11:53:47.399" v="18568" actId="790"/>
          <ac:spMkLst>
            <pc:docMk/>
            <pc:sldMk cId="2593434447" sldId="528"/>
            <ac:spMk id="58" creationId="{7C1B3498-D97F-4A59-AF3E-9288478381A8}"/>
          </ac:spMkLst>
        </pc:spChg>
        <pc:spChg chg="mod">
          <ac:chgData name="Ragnhild Halvorsrud" userId="917ea340-fd63-490f-a7db-68428d24cf32" providerId="ADAL" clId="{9B6050A4-F178-4018-9F62-4FCCA28DA093}" dt="2021-03-18T11:53:47.404" v="18569" actId="790"/>
          <ac:spMkLst>
            <pc:docMk/>
            <pc:sldMk cId="2593434447" sldId="528"/>
            <ac:spMk id="59" creationId="{F737CE89-6E95-47FE-B6B3-7B11DD22BC58}"/>
          </ac:spMkLst>
        </pc:spChg>
        <pc:spChg chg="mod">
          <ac:chgData name="Ragnhild Halvorsrud" userId="917ea340-fd63-490f-a7db-68428d24cf32" providerId="ADAL" clId="{9B6050A4-F178-4018-9F62-4FCCA28DA093}" dt="2021-03-18T11:53:47.408" v="18570" actId="790"/>
          <ac:spMkLst>
            <pc:docMk/>
            <pc:sldMk cId="2593434447" sldId="528"/>
            <ac:spMk id="60" creationId="{38BB0CB6-3620-462B-9880-E6522C1597B7}"/>
          </ac:spMkLst>
        </pc:spChg>
        <pc:spChg chg="mod">
          <ac:chgData name="Ragnhild Halvorsrud" userId="917ea340-fd63-490f-a7db-68428d24cf32" providerId="ADAL" clId="{9B6050A4-F178-4018-9F62-4FCCA28DA093}" dt="2021-03-18T11:53:47.409" v="18571" actId="790"/>
          <ac:spMkLst>
            <pc:docMk/>
            <pc:sldMk cId="2593434447" sldId="528"/>
            <ac:spMk id="61" creationId="{6EC7742A-ADA8-4A50-AF91-783BE6D12410}"/>
          </ac:spMkLst>
        </pc:spChg>
        <pc:spChg chg="mod">
          <ac:chgData name="Ragnhild Halvorsrud" userId="917ea340-fd63-490f-a7db-68428d24cf32" providerId="ADAL" clId="{9B6050A4-F178-4018-9F62-4FCCA28DA093}" dt="2021-03-18T11:53:47.410" v="18572" actId="790"/>
          <ac:spMkLst>
            <pc:docMk/>
            <pc:sldMk cId="2593434447" sldId="528"/>
            <ac:spMk id="62" creationId="{FC3ACBEF-33C6-499A-866E-98A09FB5BFC4}"/>
          </ac:spMkLst>
        </pc:spChg>
        <pc:spChg chg="mod">
          <ac:chgData name="Ragnhild Halvorsrud" userId="917ea340-fd63-490f-a7db-68428d24cf32" providerId="ADAL" clId="{9B6050A4-F178-4018-9F62-4FCCA28DA093}" dt="2021-03-18T11:53:47.410" v="18573" actId="790"/>
          <ac:spMkLst>
            <pc:docMk/>
            <pc:sldMk cId="2593434447" sldId="528"/>
            <ac:spMk id="63" creationId="{C7D1F5C4-349D-4893-9E74-387800B79124}"/>
          </ac:spMkLst>
        </pc:spChg>
        <pc:spChg chg="mod">
          <ac:chgData name="Ragnhild Halvorsrud" userId="917ea340-fd63-490f-a7db-68428d24cf32" providerId="ADAL" clId="{9B6050A4-F178-4018-9F62-4FCCA28DA093}" dt="2021-03-18T11:53:47.410" v="18574" actId="790"/>
          <ac:spMkLst>
            <pc:docMk/>
            <pc:sldMk cId="2593434447" sldId="528"/>
            <ac:spMk id="64" creationId="{642D15AF-F1BD-4FAE-8730-BC227C011A8F}"/>
          </ac:spMkLst>
        </pc:spChg>
        <pc:spChg chg="mod">
          <ac:chgData name="Ragnhild Halvorsrud" userId="917ea340-fd63-490f-a7db-68428d24cf32" providerId="ADAL" clId="{9B6050A4-F178-4018-9F62-4FCCA28DA093}" dt="2021-03-18T11:53:47.411" v="18575" actId="790"/>
          <ac:spMkLst>
            <pc:docMk/>
            <pc:sldMk cId="2593434447" sldId="528"/>
            <ac:spMk id="65" creationId="{3ED4FFBB-8193-4714-ADE4-24B89D95D69E}"/>
          </ac:spMkLst>
        </pc:spChg>
        <pc:spChg chg="mod">
          <ac:chgData name="Ragnhild Halvorsrud" userId="917ea340-fd63-490f-a7db-68428d24cf32" providerId="ADAL" clId="{9B6050A4-F178-4018-9F62-4FCCA28DA093}" dt="2021-03-18T11:53:47.414" v="18576" actId="790"/>
          <ac:spMkLst>
            <pc:docMk/>
            <pc:sldMk cId="2593434447" sldId="528"/>
            <ac:spMk id="66" creationId="{8BC1812A-CCAA-4570-A352-090A6CF109A5}"/>
          </ac:spMkLst>
        </pc:spChg>
        <pc:spChg chg="mod">
          <ac:chgData name="Ragnhild Halvorsrud" userId="917ea340-fd63-490f-a7db-68428d24cf32" providerId="ADAL" clId="{9B6050A4-F178-4018-9F62-4FCCA28DA093}" dt="2021-03-18T11:53:47.415" v="18577" actId="790"/>
          <ac:spMkLst>
            <pc:docMk/>
            <pc:sldMk cId="2593434447" sldId="528"/>
            <ac:spMk id="68" creationId="{D93D18B3-3DE0-4D42-BE64-5613A21E2D53}"/>
          </ac:spMkLst>
        </pc:spChg>
      </pc:sldChg>
      <pc:sldChg chg="addSp delSp modSp mod ord modAnim modNotes">
        <pc:chgData name="Ragnhild Halvorsrud" userId="917ea340-fd63-490f-a7db-68428d24cf32" providerId="ADAL" clId="{9B6050A4-F178-4018-9F62-4FCCA28DA093}" dt="2021-03-26T14:53:23.636" v="40534"/>
        <pc:sldMkLst>
          <pc:docMk/>
          <pc:sldMk cId="4021241901" sldId="529"/>
        </pc:sldMkLst>
        <pc:spChg chg="mod">
          <ac:chgData name="Ragnhild Halvorsrud" userId="917ea340-fd63-490f-a7db-68428d24cf32" providerId="ADAL" clId="{9B6050A4-F178-4018-9F62-4FCCA28DA093}" dt="2021-03-25T13:12:42.858" v="38373" actId="790"/>
          <ac:spMkLst>
            <pc:docMk/>
            <pc:sldMk cId="4021241901" sldId="529"/>
            <ac:spMk id="5" creationId="{380A23CE-5815-4E08-B771-0889B994DC7C}"/>
          </ac:spMkLst>
        </pc:spChg>
        <pc:spChg chg="mod">
          <ac:chgData name="Ragnhild Halvorsrud" userId="917ea340-fd63-490f-a7db-68428d24cf32" providerId="ADAL" clId="{9B6050A4-F178-4018-9F62-4FCCA28DA093}" dt="2021-03-25T14:23:22.757" v="38936" actId="1035"/>
          <ac:spMkLst>
            <pc:docMk/>
            <pc:sldMk cId="4021241901" sldId="529"/>
            <ac:spMk id="6" creationId="{9B259E65-8C90-4F0C-8E9B-6E8A0A6C0E6E}"/>
          </ac:spMkLst>
        </pc:spChg>
        <pc:spChg chg="mod">
          <ac:chgData name="Ragnhild Halvorsrud" userId="917ea340-fd63-490f-a7db-68428d24cf32" providerId="ADAL" clId="{9B6050A4-F178-4018-9F62-4FCCA28DA093}" dt="2021-03-25T14:23:22.757" v="38936" actId="1035"/>
          <ac:spMkLst>
            <pc:docMk/>
            <pc:sldMk cId="4021241901" sldId="529"/>
            <ac:spMk id="8" creationId="{A190216D-3D82-4C4A-BBBC-58568D4C80B8}"/>
          </ac:spMkLst>
        </pc:spChg>
        <pc:spChg chg="mod">
          <ac:chgData name="Ragnhild Halvorsrud" userId="917ea340-fd63-490f-a7db-68428d24cf32" providerId="ADAL" clId="{9B6050A4-F178-4018-9F62-4FCCA28DA093}" dt="2021-03-25T14:23:22.757" v="38936" actId="1035"/>
          <ac:spMkLst>
            <pc:docMk/>
            <pc:sldMk cId="4021241901" sldId="529"/>
            <ac:spMk id="9" creationId="{42B57A26-CA19-4A12-A954-F49F71795306}"/>
          </ac:spMkLst>
        </pc:spChg>
        <pc:spChg chg="mod">
          <ac:chgData name="Ragnhild Halvorsrud" userId="917ea340-fd63-490f-a7db-68428d24cf32" providerId="ADAL" clId="{9B6050A4-F178-4018-9F62-4FCCA28DA093}" dt="2021-03-25T14:23:22.757" v="38936" actId="1035"/>
          <ac:spMkLst>
            <pc:docMk/>
            <pc:sldMk cId="4021241901" sldId="529"/>
            <ac:spMk id="10" creationId="{AA27A2F3-248E-49F3-AE20-5B255C593A47}"/>
          </ac:spMkLst>
        </pc:spChg>
        <pc:spChg chg="add del mod">
          <ac:chgData name="Ragnhild Halvorsrud" userId="917ea340-fd63-490f-a7db-68428d24cf32" providerId="ADAL" clId="{9B6050A4-F178-4018-9F62-4FCCA28DA093}" dt="2021-03-19T12:59:36.146" v="24831" actId="478"/>
          <ac:spMkLst>
            <pc:docMk/>
            <pc:sldMk cId="4021241901" sldId="529"/>
            <ac:spMk id="37" creationId="{531C3175-A179-462D-AC83-80F25EBC0A8D}"/>
          </ac:spMkLst>
        </pc:spChg>
        <pc:spChg chg="add mod">
          <ac:chgData name="Ragnhild Halvorsrud" userId="917ea340-fd63-490f-a7db-68428d24cf32" providerId="ADAL" clId="{9B6050A4-F178-4018-9F62-4FCCA28DA093}" dt="2021-03-25T14:08:40.968" v="38890" actId="1035"/>
          <ac:spMkLst>
            <pc:docMk/>
            <pc:sldMk cId="4021241901" sldId="529"/>
            <ac:spMk id="38" creationId="{17771CFF-6884-4701-A59B-9450A01B751A}"/>
          </ac:spMkLst>
        </pc:spChg>
        <pc:spChg chg="mod">
          <ac:chgData name="Ragnhild Halvorsrud" userId="917ea340-fd63-490f-a7db-68428d24cf32" providerId="ADAL" clId="{9B6050A4-F178-4018-9F62-4FCCA28DA093}" dt="2021-03-25T14:06:55.487" v="38819"/>
          <ac:spMkLst>
            <pc:docMk/>
            <pc:sldMk cId="4021241901" sldId="529"/>
            <ac:spMk id="41" creationId="{8F7F2C31-4AF5-40B0-974B-7C2CCE4CE06F}"/>
          </ac:spMkLst>
        </pc:spChg>
        <pc:spChg chg="mod">
          <ac:chgData name="Ragnhild Halvorsrud" userId="917ea340-fd63-490f-a7db-68428d24cf32" providerId="ADAL" clId="{9B6050A4-F178-4018-9F62-4FCCA28DA093}" dt="2021-03-25T14:06:55.487" v="38819"/>
          <ac:spMkLst>
            <pc:docMk/>
            <pc:sldMk cId="4021241901" sldId="529"/>
            <ac:spMk id="43" creationId="{B7B950D4-4E79-4752-9218-1B91427755C1}"/>
          </ac:spMkLst>
        </pc:spChg>
        <pc:spChg chg="mod">
          <ac:chgData name="Ragnhild Halvorsrud" userId="917ea340-fd63-490f-a7db-68428d24cf32" providerId="ADAL" clId="{9B6050A4-F178-4018-9F62-4FCCA28DA093}" dt="2021-03-25T14:06:55.487" v="38819"/>
          <ac:spMkLst>
            <pc:docMk/>
            <pc:sldMk cId="4021241901" sldId="529"/>
            <ac:spMk id="44" creationId="{E2D997BF-E1FC-439C-8481-3EA77720AC4E}"/>
          </ac:spMkLst>
        </pc:spChg>
        <pc:spChg chg="mod">
          <ac:chgData name="Ragnhild Halvorsrud" userId="917ea340-fd63-490f-a7db-68428d24cf32" providerId="ADAL" clId="{9B6050A4-F178-4018-9F62-4FCCA28DA093}" dt="2021-03-25T14:06:55.487" v="38819"/>
          <ac:spMkLst>
            <pc:docMk/>
            <pc:sldMk cId="4021241901" sldId="529"/>
            <ac:spMk id="45" creationId="{96A9657F-9591-4F7D-B4A3-6F2376253076}"/>
          </ac:spMkLst>
        </pc:spChg>
        <pc:spChg chg="add del mod">
          <ac:chgData name="Ragnhild Halvorsrud" userId="917ea340-fd63-490f-a7db-68428d24cf32" providerId="ADAL" clId="{9B6050A4-F178-4018-9F62-4FCCA28DA093}" dt="2021-03-26T14:51:28.776" v="40517" actId="478"/>
          <ac:spMkLst>
            <pc:docMk/>
            <pc:sldMk cId="4021241901" sldId="529"/>
            <ac:spMk id="46" creationId="{577B6FE9-D3D2-4A8C-9348-024A59878D5A}"/>
          </ac:spMkLst>
        </pc:spChg>
        <pc:spChg chg="add del mod">
          <ac:chgData name="Ragnhild Halvorsrud" userId="917ea340-fd63-490f-a7db-68428d24cf32" providerId="ADAL" clId="{9B6050A4-F178-4018-9F62-4FCCA28DA093}" dt="2021-03-26T14:53:23.270" v="40533" actId="478"/>
          <ac:spMkLst>
            <pc:docMk/>
            <pc:sldMk cId="4021241901" sldId="529"/>
            <ac:spMk id="47" creationId="{B7D8525D-B449-491B-B005-91D60EA50218}"/>
          </ac:spMkLst>
        </pc:spChg>
        <pc:spChg chg="add mod">
          <ac:chgData name="Ragnhild Halvorsrud" userId="917ea340-fd63-490f-a7db-68428d24cf32" providerId="ADAL" clId="{9B6050A4-F178-4018-9F62-4FCCA28DA093}" dt="2021-03-26T14:53:23.636" v="40534"/>
          <ac:spMkLst>
            <pc:docMk/>
            <pc:sldMk cId="4021241901" sldId="529"/>
            <ac:spMk id="48" creationId="{45487583-D6A5-4969-9138-782B012DA9F2}"/>
          </ac:spMkLst>
        </pc:spChg>
        <pc:spChg chg="mod">
          <ac:chgData name="Ragnhild Halvorsrud" userId="917ea340-fd63-490f-a7db-68428d24cf32" providerId="ADAL" clId="{9B6050A4-F178-4018-9F62-4FCCA28DA093}" dt="2021-03-25T14:23:28.666" v="38947" actId="1035"/>
          <ac:spMkLst>
            <pc:docMk/>
            <pc:sldMk cId="4021241901" sldId="529"/>
            <ac:spMk id="58" creationId="{B86B1E97-FDE9-493F-B345-27F1197CDED2}"/>
          </ac:spMkLst>
        </pc:spChg>
        <pc:spChg chg="mod">
          <ac:chgData name="Ragnhild Halvorsrud" userId="917ea340-fd63-490f-a7db-68428d24cf32" providerId="ADAL" clId="{9B6050A4-F178-4018-9F62-4FCCA28DA093}" dt="2021-03-25T14:23:28.666" v="38947" actId="1035"/>
          <ac:spMkLst>
            <pc:docMk/>
            <pc:sldMk cId="4021241901" sldId="529"/>
            <ac:spMk id="59" creationId="{0711F59F-6D42-40CF-83F0-8A94B2E2A4AE}"/>
          </ac:spMkLst>
        </pc:spChg>
        <pc:spChg chg="mod">
          <ac:chgData name="Ragnhild Halvorsrud" userId="917ea340-fd63-490f-a7db-68428d24cf32" providerId="ADAL" clId="{9B6050A4-F178-4018-9F62-4FCCA28DA093}" dt="2021-03-25T14:23:28.666" v="38947" actId="1035"/>
          <ac:spMkLst>
            <pc:docMk/>
            <pc:sldMk cId="4021241901" sldId="529"/>
            <ac:spMk id="62" creationId="{EE724ED9-5697-42EE-B859-761F3502ED38}"/>
          </ac:spMkLst>
        </pc:spChg>
        <pc:spChg chg="mod">
          <ac:chgData name="Ragnhild Halvorsrud" userId="917ea340-fd63-490f-a7db-68428d24cf32" providerId="ADAL" clId="{9B6050A4-F178-4018-9F62-4FCCA28DA093}" dt="2021-03-25T14:23:28.666" v="38947" actId="1035"/>
          <ac:spMkLst>
            <pc:docMk/>
            <pc:sldMk cId="4021241901" sldId="529"/>
            <ac:spMk id="63" creationId="{5EA71ED2-28DC-41EE-9999-2FF81A4ECBDB}"/>
          </ac:spMkLst>
        </pc:spChg>
        <pc:spChg chg="mod">
          <ac:chgData name="Ragnhild Halvorsrud" userId="917ea340-fd63-490f-a7db-68428d24cf32" providerId="ADAL" clId="{9B6050A4-F178-4018-9F62-4FCCA28DA093}" dt="2021-03-25T14:23:28.666" v="38947" actId="1035"/>
          <ac:spMkLst>
            <pc:docMk/>
            <pc:sldMk cId="4021241901" sldId="529"/>
            <ac:spMk id="64" creationId="{87E8EFC7-13F9-455F-BE90-AB4D864DEB6F}"/>
          </ac:spMkLst>
        </pc:spChg>
        <pc:spChg chg="mod">
          <ac:chgData name="Ragnhild Halvorsrud" userId="917ea340-fd63-490f-a7db-68428d24cf32" providerId="ADAL" clId="{9B6050A4-F178-4018-9F62-4FCCA28DA093}" dt="2021-03-25T14:23:28.666" v="38947" actId="1035"/>
          <ac:spMkLst>
            <pc:docMk/>
            <pc:sldMk cId="4021241901" sldId="529"/>
            <ac:spMk id="66" creationId="{FE3D94E1-411C-4824-90ED-C0DC3E64945C}"/>
          </ac:spMkLst>
        </pc:spChg>
        <pc:spChg chg="mod">
          <ac:chgData name="Ragnhild Halvorsrud" userId="917ea340-fd63-490f-a7db-68428d24cf32" providerId="ADAL" clId="{9B6050A4-F178-4018-9F62-4FCCA28DA093}" dt="2021-03-25T13:12:42.886" v="38395" actId="790"/>
          <ac:spMkLst>
            <pc:docMk/>
            <pc:sldMk cId="4021241901" sldId="529"/>
            <ac:spMk id="69" creationId="{E586A026-A7D7-47E7-A1CD-6C88B25724DF}"/>
          </ac:spMkLst>
        </pc:spChg>
        <pc:spChg chg="mod">
          <ac:chgData name="Ragnhild Halvorsrud" userId="917ea340-fd63-490f-a7db-68428d24cf32" providerId="ADAL" clId="{9B6050A4-F178-4018-9F62-4FCCA28DA093}" dt="2021-03-25T13:12:42.887" v="38396" actId="790"/>
          <ac:spMkLst>
            <pc:docMk/>
            <pc:sldMk cId="4021241901" sldId="529"/>
            <ac:spMk id="70" creationId="{DEBC0E17-765F-4FC5-AE14-E6DA060A6C21}"/>
          </ac:spMkLst>
        </pc:spChg>
        <pc:spChg chg="mod">
          <ac:chgData name="Ragnhild Halvorsrud" userId="917ea340-fd63-490f-a7db-68428d24cf32" providerId="ADAL" clId="{9B6050A4-F178-4018-9F62-4FCCA28DA093}" dt="2021-03-25T14:23:28.666" v="38947" actId="1035"/>
          <ac:spMkLst>
            <pc:docMk/>
            <pc:sldMk cId="4021241901" sldId="529"/>
            <ac:spMk id="74" creationId="{80A3FC2D-0B23-4BC8-9310-F32A4789AA65}"/>
          </ac:spMkLst>
        </pc:spChg>
        <pc:spChg chg="mod">
          <ac:chgData name="Ragnhild Halvorsrud" userId="917ea340-fd63-490f-a7db-68428d24cf32" providerId="ADAL" clId="{9B6050A4-F178-4018-9F62-4FCCA28DA093}" dt="2021-03-25T14:23:28.666" v="38947" actId="1035"/>
          <ac:spMkLst>
            <pc:docMk/>
            <pc:sldMk cId="4021241901" sldId="529"/>
            <ac:spMk id="77" creationId="{6662011D-1432-4915-A6F8-3D5829F29ABF}"/>
          </ac:spMkLst>
        </pc:spChg>
        <pc:spChg chg="mod">
          <ac:chgData name="Ragnhild Halvorsrud" userId="917ea340-fd63-490f-a7db-68428d24cf32" providerId="ADAL" clId="{9B6050A4-F178-4018-9F62-4FCCA28DA093}" dt="2021-03-25T14:23:28.666" v="38947" actId="1035"/>
          <ac:spMkLst>
            <pc:docMk/>
            <pc:sldMk cId="4021241901" sldId="529"/>
            <ac:spMk id="78" creationId="{AA3C5CCA-73C3-4B72-A978-6727A463C870}"/>
          </ac:spMkLst>
        </pc:spChg>
        <pc:spChg chg="mod">
          <ac:chgData name="Ragnhild Halvorsrud" userId="917ea340-fd63-490f-a7db-68428d24cf32" providerId="ADAL" clId="{9B6050A4-F178-4018-9F62-4FCCA28DA093}" dt="2021-03-25T14:23:28.666" v="38947" actId="1035"/>
          <ac:spMkLst>
            <pc:docMk/>
            <pc:sldMk cId="4021241901" sldId="529"/>
            <ac:spMk id="81" creationId="{B8B87033-F5F9-4D2F-9130-AD3F3D8A1A87}"/>
          </ac:spMkLst>
        </pc:spChg>
        <pc:spChg chg="mod">
          <ac:chgData name="Ragnhild Halvorsrud" userId="917ea340-fd63-490f-a7db-68428d24cf32" providerId="ADAL" clId="{9B6050A4-F178-4018-9F62-4FCCA28DA093}" dt="2021-03-25T14:23:28.666" v="38947" actId="1035"/>
          <ac:spMkLst>
            <pc:docMk/>
            <pc:sldMk cId="4021241901" sldId="529"/>
            <ac:spMk id="83" creationId="{EABEE498-D945-4BC1-9144-EFA107CF7B39}"/>
          </ac:spMkLst>
        </pc:spChg>
        <pc:spChg chg="mod">
          <ac:chgData name="Ragnhild Halvorsrud" userId="917ea340-fd63-490f-a7db-68428d24cf32" providerId="ADAL" clId="{9B6050A4-F178-4018-9F62-4FCCA28DA093}" dt="2021-03-25T14:23:28.666" v="38947" actId="1035"/>
          <ac:spMkLst>
            <pc:docMk/>
            <pc:sldMk cId="4021241901" sldId="529"/>
            <ac:spMk id="86" creationId="{1D9B6CA1-A14B-4B94-B981-84579F764F9E}"/>
          </ac:spMkLst>
        </pc:spChg>
        <pc:spChg chg="mod">
          <ac:chgData name="Ragnhild Halvorsrud" userId="917ea340-fd63-490f-a7db-68428d24cf32" providerId="ADAL" clId="{9B6050A4-F178-4018-9F62-4FCCA28DA093}" dt="2021-03-25T14:23:28.666" v="38947" actId="1035"/>
          <ac:spMkLst>
            <pc:docMk/>
            <pc:sldMk cId="4021241901" sldId="529"/>
            <ac:spMk id="88" creationId="{B60B6737-0398-4717-BFBE-3B3EEF24FED1}"/>
          </ac:spMkLst>
        </pc:spChg>
        <pc:spChg chg="mod">
          <ac:chgData name="Ragnhild Halvorsrud" userId="917ea340-fd63-490f-a7db-68428d24cf32" providerId="ADAL" clId="{9B6050A4-F178-4018-9F62-4FCCA28DA093}" dt="2021-03-25T14:23:28.666" v="38947" actId="1035"/>
          <ac:spMkLst>
            <pc:docMk/>
            <pc:sldMk cId="4021241901" sldId="529"/>
            <ac:spMk id="89" creationId="{E9ED30AD-907B-454B-BBA3-4FC0F0B2A159}"/>
          </ac:spMkLst>
        </pc:spChg>
        <pc:spChg chg="mod">
          <ac:chgData name="Ragnhild Halvorsrud" userId="917ea340-fd63-490f-a7db-68428d24cf32" providerId="ADAL" clId="{9B6050A4-F178-4018-9F62-4FCCA28DA093}" dt="2021-03-25T14:23:28.666" v="38947" actId="1035"/>
          <ac:spMkLst>
            <pc:docMk/>
            <pc:sldMk cId="4021241901" sldId="529"/>
            <ac:spMk id="91" creationId="{6B6D59A5-97AE-4102-9B06-E8AD6858CB54}"/>
          </ac:spMkLst>
        </pc:spChg>
        <pc:spChg chg="mod">
          <ac:chgData name="Ragnhild Halvorsrud" userId="917ea340-fd63-490f-a7db-68428d24cf32" providerId="ADAL" clId="{9B6050A4-F178-4018-9F62-4FCCA28DA093}" dt="2021-03-25T14:23:28.666" v="38947" actId="1035"/>
          <ac:spMkLst>
            <pc:docMk/>
            <pc:sldMk cId="4021241901" sldId="529"/>
            <ac:spMk id="92" creationId="{FCC5607E-76F0-419E-9CA2-BD6E7C475DAB}"/>
          </ac:spMkLst>
        </pc:spChg>
        <pc:spChg chg="mod">
          <ac:chgData name="Ragnhild Halvorsrud" userId="917ea340-fd63-490f-a7db-68428d24cf32" providerId="ADAL" clId="{9B6050A4-F178-4018-9F62-4FCCA28DA093}" dt="2021-03-25T14:23:28.666" v="38947" actId="1035"/>
          <ac:spMkLst>
            <pc:docMk/>
            <pc:sldMk cId="4021241901" sldId="529"/>
            <ac:spMk id="93" creationId="{EA4DB6E6-6493-4879-B1DE-EF3D9221680A}"/>
          </ac:spMkLst>
        </pc:spChg>
        <pc:grpChg chg="add mod">
          <ac:chgData name="Ragnhild Halvorsrud" userId="917ea340-fd63-490f-a7db-68428d24cf32" providerId="ADAL" clId="{9B6050A4-F178-4018-9F62-4FCCA28DA093}" dt="2021-03-25T14:06:55.487" v="38819"/>
          <ac:grpSpMkLst>
            <pc:docMk/>
            <pc:sldMk cId="4021241901" sldId="529"/>
            <ac:grpSpMk id="40" creationId="{FCDCDC8C-D3CA-4F69-A6D3-50E9E8606FB2}"/>
          </ac:grpSpMkLst>
        </pc:grpChg>
        <pc:picChg chg="mod">
          <ac:chgData name="Ragnhild Halvorsrud" userId="917ea340-fd63-490f-a7db-68428d24cf32" providerId="ADAL" clId="{9B6050A4-F178-4018-9F62-4FCCA28DA093}" dt="2021-03-25T14:23:22.757" v="38936" actId="1035"/>
          <ac:picMkLst>
            <pc:docMk/>
            <pc:sldMk cId="4021241901" sldId="529"/>
            <ac:picMk id="13" creationId="{3FBF9483-25A0-49B1-A005-5C8BC9A37DA0}"/>
          </ac:picMkLst>
        </pc:picChg>
        <pc:picChg chg="mod">
          <ac:chgData name="Ragnhild Halvorsrud" userId="917ea340-fd63-490f-a7db-68428d24cf32" providerId="ADAL" clId="{9B6050A4-F178-4018-9F62-4FCCA28DA093}" dt="2021-03-25T14:23:22.757" v="38936" actId="1035"/>
          <ac:picMkLst>
            <pc:docMk/>
            <pc:sldMk cId="4021241901" sldId="529"/>
            <ac:picMk id="15" creationId="{FA361A84-C1B9-4012-9C41-463EEEF06F3B}"/>
          </ac:picMkLst>
        </pc:picChg>
        <pc:picChg chg="add mod">
          <ac:chgData name="Ragnhild Halvorsrud" userId="917ea340-fd63-490f-a7db-68428d24cf32" providerId="ADAL" clId="{9B6050A4-F178-4018-9F62-4FCCA28DA093}" dt="2021-03-25T14:08:40.968" v="38890" actId="1035"/>
          <ac:picMkLst>
            <pc:docMk/>
            <pc:sldMk cId="4021241901" sldId="529"/>
            <ac:picMk id="39" creationId="{A91BB285-B20E-4285-8C18-DEBD530DEA0C}"/>
          </ac:picMkLst>
        </pc:picChg>
        <pc:picChg chg="add del mod">
          <ac:chgData name="Ragnhild Halvorsrud" userId="917ea340-fd63-490f-a7db-68428d24cf32" providerId="ADAL" clId="{9B6050A4-F178-4018-9F62-4FCCA28DA093}" dt="2021-03-23T16:00:36.439" v="33908" actId="478"/>
          <ac:picMkLst>
            <pc:docMk/>
            <pc:sldMk cId="4021241901" sldId="529"/>
            <ac:picMk id="40" creationId="{5A1F9AD6-378B-4557-B95B-C920C0D1C2BE}"/>
          </ac:picMkLst>
        </pc:picChg>
        <pc:picChg chg="add del mod">
          <ac:chgData name="Ragnhild Halvorsrud" userId="917ea340-fd63-490f-a7db-68428d24cf32" providerId="ADAL" clId="{9B6050A4-F178-4018-9F62-4FCCA28DA093}" dt="2021-03-23T15:59:44.838" v="33905" actId="478"/>
          <ac:picMkLst>
            <pc:docMk/>
            <pc:sldMk cId="4021241901" sldId="529"/>
            <ac:picMk id="41" creationId="{9A8C4CF6-285E-4944-AE85-21A640612460}"/>
          </ac:picMkLst>
        </pc:picChg>
        <pc:picChg chg="add mod">
          <ac:chgData name="Ragnhild Halvorsrud" userId="917ea340-fd63-490f-a7db-68428d24cf32" providerId="ADAL" clId="{9B6050A4-F178-4018-9F62-4FCCA28DA093}" dt="2021-03-25T14:08:40.968" v="38890" actId="1035"/>
          <ac:picMkLst>
            <pc:docMk/>
            <pc:sldMk cId="4021241901" sldId="529"/>
            <ac:picMk id="42" creationId="{1F585FB3-127C-47EB-97E4-CE9063FF6E38}"/>
          </ac:picMkLst>
        </pc:picChg>
        <pc:picChg chg="mod">
          <ac:chgData name="Ragnhild Halvorsrud" userId="917ea340-fd63-490f-a7db-68428d24cf32" providerId="ADAL" clId="{9B6050A4-F178-4018-9F62-4FCCA28DA093}" dt="2021-03-25T14:23:28.666" v="38947" actId="1035"/>
          <ac:picMkLst>
            <pc:docMk/>
            <pc:sldMk cId="4021241901" sldId="529"/>
            <ac:picMk id="53" creationId="{04BD3106-A6DF-4CB3-95B7-D3B5FBF756CF}"/>
          </ac:picMkLst>
        </pc:picChg>
        <pc:picChg chg="mod">
          <ac:chgData name="Ragnhild Halvorsrud" userId="917ea340-fd63-490f-a7db-68428d24cf32" providerId="ADAL" clId="{9B6050A4-F178-4018-9F62-4FCCA28DA093}" dt="2021-03-25T14:23:28.666" v="38947" actId="1035"/>
          <ac:picMkLst>
            <pc:docMk/>
            <pc:sldMk cId="4021241901" sldId="529"/>
            <ac:picMk id="54" creationId="{6306B535-2AA8-48AF-A3BF-C4B5396D7657}"/>
          </ac:picMkLst>
        </pc:picChg>
        <pc:cxnChg chg="mod">
          <ac:chgData name="Ragnhild Halvorsrud" userId="917ea340-fd63-490f-a7db-68428d24cf32" providerId="ADAL" clId="{9B6050A4-F178-4018-9F62-4FCCA28DA093}" dt="2021-03-25T14:23:22.757" v="38936" actId="1035"/>
          <ac:cxnSpMkLst>
            <pc:docMk/>
            <pc:sldMk cId="4021241901" sldId="529"/>
            <ac:cxnSpMk id="7" creationId="{B011BD32-109A-4A54-ACE2-580C3A42D750}"/>
          </ac:cxnSpMkLst>
        </pc:cxnChg>
        <pc:cxnChg chg="mod">
          <ac:chgData name="Ragnhild Halvorsrud" userId="917ea340-fd63-490f-a7db-68428d24cf32" providerId="ADAL" clId="{9B6050A4-F178-4018-9F62-4FCCA28DA093}" dt="2021-03-25T14:23:28.666" v="38947" actId="1035"/>
          <ac:cxnSpMkLst>
            <pc:docMk/>
            <pc:sldMk cId="4021241901" sldId="529"/>
            <ac:cxnSpMk id="52" creationId="{F07F87EC-911E-47F2-8035-2DA208BE59B9}"/>
          </ac:cxnSpMkLst>
        </pc:cxnChg>
        <pc:cxnChg chg="mod">
          <ac:chgData name="Ragnhild Halvorsrud" userId="917ea340-fd63-490f-a7db-68428d24cf32" providerId="ADAL" clId="{9B6050A4-F178-4018-9F62-4FCCA28DA093}" dt="2021-03-25T14:23:28.666" v="38947" actId="1035"/>
          <ac:cxnSpMkLst>
            <pc:docMk/>
            <pc:sldMk cId="4021241901" sldId="529"/>
            <ac:cxnSpMk id="67" creationId="{6B1967C9-0905-4EC6-A91A-44F99E86A245}"/>
          </ac:cxnSpMkLst>
        </pc:cxnChg>
        <pc:cxnChg chg="mod">
          <ac:chgData name="Ragnhild Halvorsrud" userId="917ea340-fd63-490f-a7db-68428d24cf32" providerId="ADAL" clId="{9B6050A4-F178-4018-9F62-4FCCA28DA093}" dt="2021-03-25T14:23:28.666" v="38947" actId="1035"/>
          <ac:cxnSpMkLst>
            <pc:docMk/>
            <pc:sldMk cId="4021241901" sldId="529"/>
            <ac:cxnSpMk id="73" creationId="{30B3175E-557C-4634-A45E-0B81D9BA6361}"/>
          </ac:cxnSpMkLst>
        </pc:cxnChg>
        <pc:cxnChg chg="mod">
          <ac:chgData name="Ragnhild Halvorsrud" userId="917ea340-fd63-490f-a7db-68428d24cf32" providerId="ADAL" clId="{9B6050A4-F178-4018-9F62-4FCCA28DA093}" dt="2021-03-25T14:23:28.666" v="38947" actId="1035"/>
          <ac:cxnSpMkLst>
            <pc:docMk/>
            <pc:sldMk cId="4021241901" sldId="529"/>
            <ac:cxnSpMk id="82" creationId="{7B814FC3-D2DC-4EEB-BE79-32BFDF15C0F7}"/>
          </ac:cxnSpMkLst>
        </pc:cxnChg>
        <pc:cxnChg chg="mod">
          <ac:chgData name="Ragnhild Halvorsrud" userId="917ea340-fd63-490f-a7db-68428d24cf32" providerId="ADAL" clId="{9B6050A4-F178-4018-9F62-4FCCA28DA093}" dt="2021-03-25T14:23:28.666" v="38947" actId="1035"/>
          <ac:cxnSpMkLst>
            <pc:docMk/>
            <pc:sldMk cId="4021241901" sldId="529"/>
            <ac:cxnSpMk id="85" creationId="{F620F070-F88E-4BC2-8574-16D7805BC2F8}"/>
          </ac:cxnSpMkLst>
        </pc:cxnChg>
        <pc:cxnChg chg="mod">
          <ac:chgData name="Ragnhild Halvorsrud" userId="917ea340-fd63-490f-a7db-68428d24cf32" providerId="ADAL" clId="{9B6050A4-F178-4018-9F62-4FCCA28DA093}" dt="2021-03-25T14:23:28.666" v="38947" actId="1035"/>
          <ac:cxnSpMkLst>
            <pc:docMk/>
            <pc:sldMk cId="4021241901" sldId="529"/>
            <ac:cxnSpMk id="87" creationId="{54FA3BB6-4D53-4938-BA47-F9ADB8FDC4DB}"/>
          </ac:cxnSpMkLst>
        </pc:cxnChg>
      </pc:sldChg>
      <pc:sldChg chg="modSp del mod modNotes">
        <pc:chgData name="Ragnhild Halvorsrud" userId="917ea340-fd63-490f-a7db-68428d24cf32" providerId="ADAL" clId="{9B6050A4-F178-4018-9F62-4FCCA28DA093}" dt="2021-03-19T10:40:00.212" v="21713" actId="47"/>
        <pc:sldMkLst>
          <pc:docMk/>
          <pc:sldMk cId="3264953014" sldId="531"/>
        </pc:sldMkLst>
        <pc:spChg chg="mod">
          <ac:chgData name="Ragnhild Halvorsrud" userId="917ea340-fd63-490f-a7db-68428d24cf32" providerId="ADAL" clId="{9B6050A4-F178-4018-9F62-4FCCA28DA093}" dt="2021-03-18T11:53:47.419" v="18580" actId="790"/>
          <ac:spMkLst>
            <pc:docMk/>
            <pc:sldMk cId="3264953014" sldId="531"/>
            <ac:spMk id="2" creationId="{CEF0584D-E78C-408F-A464-AF661D7CD2F8}"/>
          </ac:spMkLst>
        </pc:spChg>
        <pc:spChg chg="mod">
          <ac:chgData name="Ragnhild Halvorsrud" userId="917ea340-fd63-490f-a7db-68428d24cf32" providerId="ADAL" clId="{9B6050A4-F178-4018-9F62-4FCCA28DA093}" dt="2021-03-18T11:53:47.420" v="18581" actId="790"/>
          <ac:spMkLst>
            <pc:docMk/>
            <pc:sldMk cId="3264953014" sldId="531"/>
            <ac:spMk id="4" creationId="{359912B9-4EB6-42C7-BF37-C605F081559D}"/>
          </ac:spMkLst>
        </pc:spChg>
        <pc:spChg chg="mod">
          <ac:chgData name="Ragnhild Halvorsrud" userId="917ea340-fd63-490f-a7db-68428d24cf32" providerId="ADAL" clId="{9B6050A4-F178-4018-9F62-4FCCA28DA093}" dt="2021-03-18T11:53:47.424" v="18582" actId="790"/>
          <ac:spMkLst>
            <pc:docMk/>
            <pc:sldMk cId="3264953014" sldId="531"/>
            <ac:spMk id="38" creationId="{77F280C5-332F-4D6C-B469-CFE0ADBFB825}"/>
          </ac:spMkLst>
        </pc:spChg>
        <pc:spChg chg="mod">
          <ac:chgData name="Ragnhild Halvorsrud" userId="917ea340-fd63-490f-a7db-68428d24cf32" providerId="ADAL" clId="{9B6050A4-F178-4018-9F62-4FCCA28DA093}" dt="2021-03-18T11:53:47.429" v="18583" actId="790"/>
          <ac:spMkLst>
            <pc:docMk/>
            <pc:sldMk cId="3264953014" sldId="531"/>
            <ac:spMk id="39" creationId="{20EAB92E-F542-419F-8E4A-5E33CDFD70DC}"/>
          </ac:spMkLst>
        </pc:spChg>
        <pc:spChg chg="mod">
          <ac:chgData name="Ragnhild Halvorsrud" userId="917ea340-fd63-490f-a7db-68428d24cf32" providerId="ADAL" clId="{9B6050A4-F178-4018-9F62-4FCCA28DA093}" dt="2021-03-18T11:53:47.430" v="18584" actId="790"/>
          <ac:spMkLst>
            <pc:docMk/>
            <pc:sldMk cId="3264953014" sldId="531"/>
            <ac:spMk id="40" creationId="{4D0D4B25-566E-4843-937E-4AC108CA70E9}"/>
          </ac:spMkLst>
        </pc:spChg>
        <pc:spChg chg="mod">
          <ac:chgData name="Ragnhild Halvorsrud" userId="917ea340-fd63-490f-a7db-68428d24cf32" providerId="ADAL" clId="{9B6050A4-F178-4018-9F62-4FCCA28DA093}" dt="2021-03-18T11:53:47.431" v="18585" actId="790"/>
          <ac:spMkLst>
            <pc:docMk/>
            <pc:sldMk cId="3264953014" sldId="531"/>
            <ac:spMk id="41" creationId="{0DB085EF-5EDB-4AF0-9155-5344A9F397E9}"/>
          </ac:spMkLst>
        </pc:spChg>
        <pc:spChg chg="mod">
          <ac:chgData name="Ragnhild Halvorsrud" userId="917ea340-fd63-490f-a7db-68428d24cf32" providerId="ADAL" clId="{9B6050A4-F178-4018-9F62-4FCCA28DA093}" dt="2021-03-18T11:53:47.431" v="18586" actId="790"/>
          <ac:spMkLst>
            <pc:docMk/>
            <pc:sldMk cId="3264953014" sldId="531"/>
            <ac:spMk id="42" creationId="{74E1F08A-10AD-4173-BD0B-E0A0B20C7DA7}"/>
          </ac:spMkLst>
        </pc:spChg>
        <pc:spChg chg="mod">
          <ac:chgData name="Ragnhild Halvorsrud" userId="917ea340-fd63-490f-a7db-68428d24cf32" providerId="ADAL" clId="{9B6050A4-F178-4018-9F62-4FCCA28DA093}" dt="2021-03-18T11:53:47.432" v="18587" actId="790"/>
          <ac:spMkLst>
            <pc:docMk/>
            <pc:sldMk cId="3264953014" sldId="531"/>
            <ac:spMk id="43" creationId="{0B25D35C-C569-40D4-B746-63C9DC94702E}"/>
          </ac:spMkLst>
        </pc:spChg>
        <pc:spChg chg="mod">
          <ac:chgData name="Ragnhild Halvorsrud" userId="917ea340-fd63-490f-a7db-68428d24cf32" providerId="ADAL" clId="{9B6050A4-F178-4018-9F62-4FCCA28DA093}" dt="2021-03-18T11:53:47.434" v="18588" actId="790"/>
          <ac:spMkLst>
            <pc:docMk/>
            <pc:sldMk cId="3264953014" sldId="531"/>
            <ac:spMk id="44" creationId="{5C2E1DD4-D394-41BE-A647-3D3E95E6B0D2}"/>
          </ac:spMkLst>
        </pc:spChg>
        <pc:spChg chg="mod">
          <ac:chgData name="Ragnhild Halvorsrud" userId="917ea340-fd63-490f-a7db-68428d24cf32" providerId="ADAL" clId="{9B6050A4-F178-4018-9F62-4FCCA28DA093}" dt="2021-03-18T11:53:47.435" v="18589" actId="790"/>
          <ac:spMkLst>
            <pc:docMk/>
            <pc:sldMk cId="3264953014" sldId="531"/>
            <ac:spMk id="45" creationId="{DA4F4D80-F8F0-4617-8CB0-DA42712F7836}"/>
          </ac:spMkLst>
        </pc:spChg>
        <pc:spChg chg="mod">
          <ac:chgData name="Ragnhild Halvorsrud" userId="917ea340-fd63-490f-a7db-68428d24cf32" providerId="ADAL" clId="{9B6050A4-F178-4018-9F62-4FCCA28DA093}" dt="2021-03-18T11:53:47.437" v="18590" actId="790"/>
          <ac:spMkLst>
            <pc:docMk/>
            <pc:sldMk cId="3264953014" sldId="531"/>
            <ac:spMk id="46" creationId="{932CCC98-D819-483C-AC6D-A97241562503}"/>
          </ac:spMkLst>
        </pc:spChg>
        <pc:spChg chg="mod">
          <ac:chgData name="Ragnhild Halvorsrud" userId="917ea340-fd63-490f-a7db-68428d24cf32" providerId="ADAL" clId="{9B6050A4-F178-4018-9F62-4FCCA28DA093}" dt="2021-03-18T11:53:47.439" v="18591" actId="790"/>
          <ac:spMkLst>
            <pc:docMk/>
            <pc:sldMk cId="3264953014" sldId="531"/>
            <ac:spMk id="47" creationId="{7F4004E1-4869-4D1C-99E8-5FE4F532DCB3}"/>
          </ac:spMkLst>
        </pc:spChg>
        <pc:spChg chg="mod">
          <ac:chgData name="Ragnhild Halvorsrud" userId="917ea340-fd63-490f-a7db-68428d24cf32" providerId="ADAL" clId="{9B6050A4-F178-4018-9F62-4FCCA28DA093}" dt="2021-03-18T11:53:47.440" v="18592" actId="790"/>
          <ac:spMkLst>
            <pc:docMk/>
            <pc:sldMk cId="3264953014" sldId="531"/>
            <ac:spMk id="48" creationId="{116AE375-12B1-491D-B0B0-E8D90EFB2AB4}"/>
          </ac:spMkLst>
        </pc:spChg>
        <pc:spChg chg="mod">
          <ac:chgData name="Ragnhild Halvorsrud" userId="917ea340-fd63-490f-a7db-68428d24cf32" providerId="ADAL" clId="{9B6050A4-F178-4018-9F62-4FCCA28DA093}" dt="2021-03-18T11:53:47.442" v="18593" actId="790"/>
          <ac:spMkLst>
            <pc:docMk/>
            <pc:sldMk cId="3264953014" sldId="531"/>
            <ac:spMk id="49" creationId="{355E3F76-43EB-4E2C-AB34-1A0344A38209}"/>
          </ac:spMkLst>
        </pc:spChg>
        <pc:spChg chg="mod">
          <ac:chgData name="Ragnhild Halvorsrud" userId="917ea340-fd63-490f-a7db-68428d24cf32" providerId="ADAL" clId="{9B6050A4-F178-4018-9F62-4FCCA28DA093}" dt="2021-03-18T11:53:47.443" v="18594" actId="790"/>
          <ac:spMkLst>
            <pc:docMk/>
            <pc:sldMk cId="3264953014" sldId="531"/>
            <ac:spMk id="50" creationId="{B4A47790-1705-4195-ABC5-9570E159376B}"/>
          </ac:spMkLst>
        </pc:spChg>
        <pc:spChg chg="mod">
          <ac:chgData name="Ragnhild Halvorsrud" userId="917ea340-fd63-490f-a7db-68428d24cf32" providerId="ADAL" clId="{9B6050A4-F178-4018-9F62-4FCCA28DA093}" dt="2021-03-18T11:53:47.444" v="18595" actId="790"/>
          <ac:spMkLst>
            <pc:docMk/>
            <pc:sldMk cId="3264953014" sldId="531"/>
            <ac:spMk id="51" creationId="{89146E0B-AD8B-4895-89C9-3C4431DF62CA}"/>
          </ac:spMkLst>
        </pc:spChg>
        <pc:spChg chg="mod">
          <ac:chgData name="Ragnhild Halvorsrud" userId="917ea340-fd63-490f-a7db-68428d24cf32" providerId="ADAL" clId="{9B6050A4-F178-4018-9F62-4FCCA28DA093}" dt="2021-03-18T11:53:47.446" v="18596" actId="790"/>
          <ac:spMkLst>
            <pc:docMk/>
            <pc:sldMk cId="3264953014" sldId="531"/>
            <ac:spMk id="52" creationId="{80DD7AE3-BD11-495A-96F7-80CD7B70D82B}"/>
          </ac:spMkLst>
        </pc:spChg>
        <pc:spChg chg="mod">
          <ac:chgData name="Ragnhild Halvorsrud" userId="917ea340-fd63-490f-a7db-68428d24cf32" providerId="ADAL" clId="{9B6050A4-F178-4018-9F62-4FCCA28DA093}" dt="2021-03-18T11:53:47.448" v="18597" actId="790"/>
          <ac:spMkLst>
            <pc:docMk/>
            <pc:sldMk cId="3264953014" sldId="531"/>
            <ac:spMk id="53" creationId="{15C66DE4-C4FE-4F2F-A8EB-2B9CFFCB45DA}"/>
          </ac:spMkLst>
        </pc:spChg>
        <pc:spChg chg="mod">
          <ac:chgData name="Ragnhild Halvorsrud" userId="917ea340-fd63-490f-a7db-68428d24cf32" providerId="ADAL" clId="{9B6050A4-F178-4018-9F62-4FCCA28DA093}" dt="2021-03-18T11:53:47.449" v="18598" actId="790"/>
          <ac:spMkLst>
            <pc:docMk/>
            <pc:sldMk cId="3264953014" sldId="531"/>
            <ac:spMk id="55" creationId="{185E11AF-3049-46C2-ADF0-CCF91D9AC88C}"/>
          </ac:spMkLst>
        </pc:spChg>
        <pc:spChg chg="mod">
          <ac:chgData name="Ragnhild Halvorsrud" userId="917ea340-fd63-490f-a7db-68428d24cf32" providerId="ADAL" clId="{9B6050A4-F178-4018-9F62-4FCCA28DA093}" dt="2021-03-18T11:53:47.454" v="18599" actId="790"/>
          <ac:spMkLst>
            <pc:docMk/>
            <pc:sldMk cId="3264953014" sldId="531"/>
            <ac:spMk id="57" creationId="{863CF98E-29FA-4A94-9FE5-D7EDDC1F6FC2}"/>
          </ac:spMkLst>
        </pc:spChg>
        <pc:spChg chg="mod">
          <ac:chgData name="Ragnhild Halvorsrud" userId="917ea340-fd63-490f-a7db-68428d24cf32" providerId="ADAL" clId="{9B6050A4-F178-4018-9F62-4FCCA28DA093}" dt="2021-03-18T11:53:47.458" v="18600" actId="790"/>
          <ac:spMkLst>
            <pc:docMk/>
            <pc:sldMk cId="3264953014" sldId="531"/>
            <ac:spMk id="58" creationId="{944FE13E-6A98-4430-9593-D26321EBFC57}"/>
          </ac:spMkLst>
        </pc:spChg>
        <pc:spChg chg="mod">
          <ac:chgData name="Ragnhild Halvorsrud" userId="917ea340-fd63-490f-a7db-68428d24cf32" providerId="ADAL" clId="{9B6050A4-F178-4018-9F62-4FCCA28DA093}" dt="2021-03-18T11:53:47.459" v="18601" actId="790"/>
          <ac:spMkLst>
            <pc:docMk/>
            <pc:sldMk cId="3264953014" sldId="531"/>
            <ac:spMk id="59" creationId="{D51A8FAF-98E3-46A6-AC24-C101B3E83B44}"/>
          </ac:spMkLst>
        </pc:spChg>
        <pc:spChg chg="mod">
          <ac:chgData name="Ragnhild Halvorsrud" userId="917ea340-fd63-490f-a7db-68428d24cf32" providerId="ADAL" clId="{9B6050A4-F178-4018-9F62-4FCCA28DA093}" dt="2021-03-18T11:53:47.460" v="18602" actId="790"/>
          <ac:spMkLst>
            <pc:docMk/>
            <pc:sldMk cId="3264953014" sldId="531"/>
            <ac:spMk id="60" creationId="{836414DE-B2F5-4A5B-8808-DC876A8D1317}"/>
          </ac:spMkLst>
        </pc:spChg>
        <pc:spChg chg="mod">
          <ac:chgData name="Ragnhild Halvorsrud" userId="917ea340-fd63-490f-a7db-68428d24cf32" providerId="ADAL" clId="{9B6050A4-F178-4018-9F62-4FCCA28DA093}" dt="2021-03-18T11:53:47.460" v="18603" actId="790"/>
          <ac:spMkLst>
            <pc:docMk/>
            <pc:sldMk cId="3264953014" sldId="531"/>
            <ac:spMk id="61" creationId="{9B29C3DA-216F-4FFE-8069-63A1E900229E}"/>
          </ac:spMkLst>
        </pc:spChg>
        <pc:spChg chg="mod">
          <ac:chgData name="Ragnhild Halvorsrud" userId="917ea340-fd63-490f-a7db-68428d24cf32" providerId="ADAL" clId="{9B6050A4-F178-4018-9F62-4FCCA28DA093}" dt="2021-03-18T11:53:47.461" v="18604" actId="790"/>
          <ac:spMkLst>
            <pc:docMk/>
            <pc:sldMk cId="3264953014" sldId="531"/>
            <ac:spMk id="62" creationId="{56942E0F-AAC5-4B53-8B7D-3194CBB53D54}"/>
          </ac:spMkLst>
        </pc:spChg>
        <pc:spChg chg="mod">
          <ac:chgData name="Ragnhild Halvorsrud" userId="917ea340-fd63-490f-a7db-68428d24cf32" providerId="ADAL" clId="{9B6050A4-F178-4018-9F62-4FCCA28DA093}" dt="2021-03-18T11:53:47.461" v="18605" actId="790"/>
          <ac:spMkLst>
            <pc:docMk/>
            <pc:sldMk cId="3264953014" sldId="531"/>
            <ac:spMk id="63" creationId="{C56FA4FB-7FC5-495E-BEAE-90FD13D6BE90}"/>
          </ac:spMkLst>
        </pc:spChg>
        <pc:spChg chg="mod">
          <ac:chgData name="Ragnhild Halvorsrud" userId="917ea340-fd63-490f-a7db-68428d24cf32" providerId="ADAL" clId="{9B6050A4-F178-4018-9F62-4FCCA28DA093}" dt="2021-03-18T11:53:47.465" v="18606" actId="790"/>
          <ac:spMkLst>
            <pc:docMk/>
            <pc:sldMk cId="3264953014" sldId="531"/>
            <ac:spMk id="64" creationId="{A51C6B90-7249-4A63-A235-9A073EC8D570}"/>
          </ac:spMkLst>
        </pc:spChg>
        <pc:spChg chg="mod">
          <ac:chgData name="Ragnhild Halvorsrud" userId="917ea340-fd63-490f-a7db-68428d24cf32" providerId="ADAL" clId="{9B6050A4-F178-4018-9F62-4FCCA28DA093}" dt="2021-03-18T11:53:47.465" v="18607" actId="790"/>
          <ac:spMkLst>
            <pc:docMk/>
            <pc:sldMk cId="3264953014" sldId="531"/>
            <ac:spMk id="66" creationId="{C14F91D2-02C4-4210-A7BA-08F419AACF6D}"/>
          </ac:spMkLst>
        </pc:spChg>
        <pc:spChg chg="mod">
          <ac:chgData name="Ragnhild Halvorsrud" userId="917ea340-fd63-490f-a7db-68428d24cf32" providerId="ADAL" clId="{9B6050A4-F178-4018-9F62-4FCCA28DA093}" dt="2021-03-18T11:53:47.466" v="18608" actId="790"/>
          <ac:spMkLst>
            <pc:docMk/>
            <pc:sldMk cId="3264953014" sldId="531"/>
            <ac:spMk id="69" creationId="{44FA8A63-31A7-4D88-8673-18401DD77BA7}"/>
          </ac:spMkLst>
        </pc:spChg>
        <pc:spChg chg="mod">
          <ac:chgData name="Ragnhild Halvorsrud" userId="917ea340-fd63-490f-a7db-68428d24cf32" providerId="ADAL" clId="{9B6050A4-F178-4018-9F62-4FCCA28DA093}" dt="2021-03-18T11:53:47.468" v="18609" actId="790"/>
          <ac:spMkLst>
            <pc:docMk/>
            <pc:sldMk cId="3264953014" sldId="531"/>
            <ac:spMk id="70" creationId="{FC757767-5C24-40B4-A667-54049C0AAA57}"/>
          </ac:spMkLst>
        </pc:spChg>
      </pc:sldChg>
      <pc:sldChg chg="addSp delSp modSp add del mod ord chgLayout modNotes">
        <pc:chgData name="Ragnhild Halvorsrud" userId="917ea340-fd63-490f-a7db-68428d24cf32" providerId="ADAL" clId="{9B6050A4-F178-4018-9F62-4FCCA28DA093}" dt="2021-03-25T14:24:52.336" v="38957"/>
        <pc:sldMkLst>
          <pc:docMk/>
          <pc:sldMk cId="2470958518" sldId="532"/>
        </pc:sldMkLst>
        <pc:spChg chg="mod ord">
          <ac:chgData name="Ragnhild Halvorsrud" userId="917ea340-fd63-490f-a7db-68428d24cf32" providerId="ADAL" clId="{9B6050A4-F178-4018-9F62-4FCCA28DA093}" dt="2021-03-25T13:12:43.139" v="38612" actId="790"/>
          <ac:spMkLst>
            <pc:docMk/>
            <pc:sldMk cId="2470958518" sldId="532"/>
            <ac:spMk id="2" creationId="{0F17FD09-2B7D-4DD1-A2EA-F0C8291330F9}"/>
          </ac:spMkLst>
        </pc:spChg>
        <pc:spChg chg="add del mod">
          <ac:chgData name="Ragnhild Halvorsrud" userId="917ea340-fd63-490f-a7db-68428d24cf32" providerId="ADAL" clId="{9B6050A4-F178-4018-9F62-4FCCA28DA093}" dt="2021-03-20T18:03:25.938" v="29963" actId="6264"/>
          <ac:spMkLst>
            <pc:docMk/>
            <pc:sldMk cId="2470958518" sldId="532"/>
            <ac:spMk id="3" creationId="{C26AF340-0AC8-4679-B6A0-D406EB5E029C}"/>
          </ac:spMkLst>
        </pc:spChg>
        <pc:spChg chg="add del mod ord">
          <ac:chgData name="Ragnhild Halvorsrud" userId="917ea340-fd63-490f-a7db-68428d24cf32" providerId="ADAL" clId="{9B6050A4-F178-4018-9F62-4FCCA28DA093}" dt="2021-03-24T16:31:34.694" v="36778" actId="478"/>
          <ac:spMkLst>
            <pc:docMk/>
            <pc:sldMk cId="2470958518" sldId="532"/>
            <ac:spMk id="4" creationId="{52F2247B-A2F5-437B-9F2C-F7A656C80C02}"/>
          </ac:spMkLst>
        </pc:spChg>
        <pc:spChg chg="del mod">
          <ac:chgData name="Ragnhild Halvorsrud" userId="917ea340-fd63-490f-a7db-68428d24cf32" providerId="ADAL" clId="{9B6050A4-F178-4018-9F62-4FCCA28DA093}" dt="2021-03-20T18:03:25.938" v="29963" actId="6264"/>
          <ac:spMkLst>
            <pc:docMk/>
            <pc:sldMk cId="2470958518" sldId="532"/>
            <ac:spMk id="5" creationId="{31066B05-F383-49EB-889F-102FCF3B73D1}"/>
          </ac:spMkLst>
        </pc:spChg>
        <pc:spChg chg="mod">
          <ac:chgData name="Ragnhild Halvorsrud" userId="917ea340-fd63-490f-a7db-68428d24cf32" providerId="ADAL" clId="{9B6050A4-F178-4018-9F62-4FCCA28DA093}" dt="2021-03-25T14:24:52.336" v="38957"/>
          <ac:spMkLst>
            <pc:docMk/>
            <pc:sldMk cId="2470958518" sldId="532"/>
            <ac:spMk id="7" creationId="{A673DB98-BB5F-4D6D-AC6F-AA2BC7869A30}"/>
          </ac:spMkLst>
        </pc:spChg>
        <pc:spChg chg="mod">
          <ac:chgData name="Ragnhild Halvorsrud" userId="917ea340-fd63-490f-a7db-68428d24cf32" providerId="ADAL" clId="{9B6050A4-F178-4018-9F62-4FCCA28DA093}" dt="2021-03-25T14:24:52.336" v="38957"/>
          <ac:spMkLst>
            <pc:docMk/>
            <pc:sldMk cId="2470958518" sldId="532"/>
            <ac:spMk id="8" creationId="{A005CCCF-90F5-4D7C-B92B-D803C09BD672}"/>
          </ac:spMkLst>
        </pc:spChg>
        <pc:spChg chg="mod">
          <ac:chgData name="Ragnhild Halvorsrud" userId="917ea340-fd63-490f-a7db-68428d24cf32" providerId="ADAL" clId="{9B6050A4-F178-4018-9F62-4FCCA28DA093}" dt="2021-03-25T14:24:52.336" v="38957"/>
          <ac:spMkLst>
            <pc:docMk/>
            <pc:sldMk cId="2470958518" sldId="532"/>
            <ac:spMk id="9" creationId="{E9FBC7AB-AAE5-404B-A5D8-68926E59C0A5}"/>
          </ac:spMkLst>
        </pc:spChg>
        <pc:spChg chg="mod">
          <ac:chgData name="Ragnhild Halvorsrud" userId="917ea340-fd63-490f-a7db-68428d24cf32" providerId="ADAL" clId="{9B6050A4-F178-4018-9F62-4FCCA28DA093}" dt="2021-03-25T14:24:52.336" v="38957"/>
          <ac:spMkLst>
            <pc:docMk/>
            <pc:sldMk cId="2470958518" sldId="532"/>
            <ac:spMk id="10" creationId="{EB8B48BD-ECCF-4CF9-B63B-E09230F88015}"/>
          </ac:spMkLst>
        </pc:spChg>
        <pc:grpChg chg="add mod">
          <ac:chgData name="Ragnhild Halvorsrud" userId="917ea340-fd63-490f-a7db-68428d24cf32" providerId="ADAL" clId="{9B6050A4-F178-4018-9F62-4FCCA28DA093}" dt="2021-03-25T14:24:52.336" v="38957"/>
          <ac:grpSpMkLst>
            <pc:docMk/>
            <pc:sldMk cId="2470958518" sldId="532"/>
            <ac:grpSpMk id="6" creationId="{C993DABF-B32C-401D-9194-FEAC9B5372E9}"/>
          </ac:grpSpMkLst>
        </pc:grpChg>
        <pc:picChg chg="add mod">
          <ac:chgData name="Ragnhild Halvorsrud" userId="917ea340-fd63-490f-a7db-68428d24cf32" providerId="ADAL" clId="{9B6050A4-F178-4018-9F62-4FCCA28DA093}" dt="2021-03-24T18:24:54.685" v="36892" actId="1076"/>
          <ac:picMkLst>
            <pc:docMk/>
            <pc:sldMk cId="2470958518" sldId="532"/>
            <ac:picMk id="5" creationId="{062E7E44-F506-43E8-8EBE-0D1B115AF826}"/>
          </ac:picMkLst>
        </pc:picChg>
      </pc:sldChg>
      <pc:sldChg chg="modSp del mod modNotes">
        <pc:chgData name="Ragnhild Halvorsrud" userId="917ea340-fd63-490f-a7db-68428d24cf32" providerId="ADAL" clId="{9B6050A4-F178-4018-9F62-4FCCA28DA093}" dt="2021-03-19T17:15:22.695" v="28208" actId="47"/>
        <pc:sldMkLst>
          <pc:docMk/>
          <pc:sldMk cId="1892352166" sldId="811"/>
        </pc:sldMkLst>
        <pc:spChg chg="mod">
          <ac:chgData name="Ragnhild Halvorsrud" userId="917ea340-fd63-490f-a7db-68428d24cf32" providerId="ADAL" clId="{9B6050A4-F178-4018-9F62-4FCCA28DA093}" dt="2021-03-19T15:11:40.500" v="27613" actId="790"/>
          <ac:spMkLst>
            <pc:docMk/>
            <pc:sldMk cId="1892352166" sldId="811"/>
            <ac:spMk id="2" creationId="{58B898AA-897D-4C24-AD8F-DB526C7D7A57}"/>
          </ac:spMkLst>
        </pc:spChg>
        <pc:spChg chg="mod">
          <ac:chgData name="Ragnhild Halvorsrud" userId="917ea340-fd63-490f-a7db-68428d24cf32" providerId="ADAL" clId="{9B6050A4-F178-4018-9F62-4FCCA28DA093}" dt="2021-03-19T15:11:40.501" v="27614" actId="790"/>
          <ac:spMkLst>
            <pc:docMk/>
            <pc:sldMk cId="1892352166" sldId="811"/>
            <ac:spMk id="3" creationId="{1E0A6ECA-B22B-46B5-B083-9BAF75FBE406}"/>
          </ac:spMkLst>
        </pc:spChg>
        <pc:spChg chg="mod">
          <ac:chgData name="Ragnhild Halvorsrud" userId="917ea340-fd63-490f-a7db-68428d24cf32" providerId="ADAL" clId="{9B6050A4-F178-4018-9F62-4FCCA28DA093}" dt="2021-03-19T15:11:40.502" v="27615" actId="790"/>
          <ac:spMkLst>
            <pc:docMk/>
            <pc:sldMk cId="1892352166" sldId="811"/>
            <ac:spMk id="4" creationId="{3B939870-DEC1-4F64-9B4F-A4D741166FA7}"/>
          </ac:spMkLst>
        </pc:spChg>
        <pc:spChg chg="mod">
          <ac:chgData name="Ragnhild Halvorsrud" userId="917ea340-fd63-490f-a7db-68428d24cf32" providerId="ADAL" clId="{9B6050A4-F178-4018-9F62-4FCCA28DA093}" dt="2021-03-19T15:11:40.502" v="27616" actId="790"/>
          <ac:spMkLst>
            <pc:docMk/>
            <pc:sldMk cId="1892352166" sldId="811"/>
            <ac:spMk id="5" creationId="{B8126E96-D583-4C49-A520-7986C4960C07}"/>
          </ac:spMkLst>
        </pc:spChg>
        <pc:spChg chg="mod">
          <ac:chgData name="Ragnhild Halvorsrud" userId="917ea340-fd63-490f-a7db-68428d24cf32" providerId="ADAL" clId="{9B6050A4-F178-4018-9F62-4FCCA28DA093}" dt="2021-03-19T15:11:40.503" v="27617" actId="790"/>
          <ac:spMkLst>
            <pc:docMk/>
            <pc:sldMk cId="1892352166" sldId="811"/>
            <ac:spMk id="6" creationId="{93E5B79B-3097-45F1-822F-D11808FF759F}"/>
          </ac:spMkLst>
        </pc:spChg>
        <pc:spChg chg="mod">
          <ac:chgData name="Ragnhild Halvorsrud" userId="917ea340-fd63-490f-a7db-68428d24cf32" providerId="ADAL" clId="{9B6050A4-F178-4018-9F62-4FCCA28DA093}" dt="2021-03-19T15:11:40.504" v="27618" actId="790"/>
          <ac:spMkLst>
            <pc:docMk/>
            <pc:sldMk cId="1892352166" sldId="811"/>
            <ac:spMk id="7" creationId="{2DA20714-72A6-4468-97AF-4DD478746894}"/>
          </ac:spMkLst>
        </pc:spChg>
        <pc:spChg chg="mod">
          <ac:chgData name="Ragnhild Halvorsrud" userId="917ea340-fd63-490f-a7db-68428d24cf32" providerId="ADAL" clId="{9B6050A4-F178-4018-9F62-4FCCA28DA093}" dt="2021-03-19T15:11:40.504" v="27619" actId="790"/>
          <ac:spMkLst>
            <pc:docMk/>
            <pc:sldMk cId="1892352166" sldId="811"/>
            <ac:spMk id="8" creationId="{2FFF76D5-5969-478D-9F54-42F2AF849D20}"/>
          </ac:spMkLst>
        </pc:spChg>
        <pc:spChg chg="mod">
          <ac:chgData name="Ragnhild Halvorsrud" userId="917ea340-fd63-490f-a7db-68428d24cf32" providerId="ADAL" clId="{9B6050A4-F178-4018-9F62-4FCCA28DA093}" dt="2021-03-19T15:11:40.505" v="27620" actId="790"/>
          <ac:spMkLst>
            <pc:docMk/>
            <pc:sldMk cId="1892352166" sldId="811"/>
            <ac:spMk id="9" creationId="{EEFB04E6-C2C2-4C7C-B345-174A1244BFC5}"/>
          </ac:spMkLst>
        </pc:spChg>
        <pc:spChg chg="mod">
          <ac:chgData name="Ragnhild Halvorsrud" userId="917ea340-fd63-490f-a7db-68428d24cf32" providerId="ADAL" clId="{9B6050A4-F178-4018-9F62-4FCCA28DA093}" dt="2021-03-19T15:11:40.506" v="27621" actId="790"/>
          <ac:spMkLst>
            <pc:docMk/>
            <pc:sldMk cId="1892352166" sldId="811"/>
            <ac:spMk id="10" creationId="{337949F9-BE7C-4EE2-B28E-7C418D19C172}"/>
          </ac:spMkLst>
        </pc:spChg>
        <pc:spChg chg="mod">
          <ac:chgData name="Ragnhild Halvorsrud" userId="917ea340-fd63-490f-a7db-68428d24cf32" providerId="ADAL" clId="{9B6050A4-F178-4018-9F62-4FCCA28DA093}" dt="2021-03-19T15:11:40.507" v="27622" actId="790"/>
          <ac:spMkLst>
            <pc:docMk/>
            <pc:sldMk cId="1892352166" sldId="811"/>
            <ac:spMk id="11" creationId="{9299D061-65B8-40F8-95E0-20E30B219D0F}"/>
          </ac:spMkLst>
        </pc:spChg>
        <pc:spChg chg="mod">
          <ac:chgData name="Ragnhild Halvorsrud" userId="917ea340-fd63-490f-a7db-68428d24cf32" providerId="ADAL" clId="{9B6050A4-F178-4018-9F62-4FCCA28DA093}" dt="2021-03-19T15:11:40.507" v="27623" actId="790"/>
          <ac:spMkLst>
            <pc:docMk/>
            <pc:sldMk cId="1892352166" sldId="811"/>
            <ac:spMk id="12" creationId="{8B8EEE89-91A9-4185-9EEA-A889D71C5DC1}"/>
          </ac:spMkLst>
        </pc:spChg>
        <pc:spChg chg="mod">
          <ac:chgData name="Ragnhild Halvorsrud" userId="917ea340-fd63-490f-a7db-68428d24cf32" providerId="ADAL" clId="{9B6050A4-F178-4018-9F62-4FCCA28DA093}" dt="2021-03-19T15:11:40.508" v="27624" actId="790"/>
          <ac:spMkLst>
            <pc:docMk/>
            <pc:sldMk cId="1892352166" sldId="811"/>
            <ac:spMk id="13" creationId="{CB70E779-B0F4-4D85-8F2E-3EF4E9A085B9}"/>
          </ac:spMkLst>
        </pc:spChg>
        <pc:spChg chg="mod">
          <ac:chgData name="Ragnhild Halvorsrud" userId="917ea340-fd63-490f-a7db-68428d24cf32" providerId="ADAL" clId="{9B6050A4-F178-4018-9F62-4FCCA28DA093}" dt="2021-03-19T15:11:40.508" v="27625" actId="790"/>
          <ac:spMkLst>
            <pc:docMk/>
            <pc:sldMk cId="1892352166" sldId="811"/>
            <ac:spMk id="19" creationId="{03778D43-844C-4F2C-90F0-7D988DDD5CB8}"/>
          </ac:spMkLst>
        </pc:spChg>
        <pc:spChg chg="mod">
          <ac:chgData name="Ragnhild Halvorsrud" userId="917ea340-fd63-490f-a7db-68428d24cf32" providerId="ADAL" clId="{9B6050A4-F178-4018-9F62-4FCCA28DA093}" dt="2021-03-19T15:11:40.509" v="27626" actId="790"/>
          <ac:spMkLst>
            <pc:docMk/>
            <pc:sldMk cId="1892352166" sldId="811"/>
            <ac:spMk id="20" creationId="{D0505C5B-91FB-4145-A198-41506C3999C2}"/>
          </ac:spMkLst>
        </pc:spChg>
        <pc:spChg chg="mod">
          <ac:chgData name="Ragnhild Halvorsrud" userId="917ea340-fd63-490f-a7db-68428d24cf32" providerId="ADAL" clId="{9B6050A4-F178-4018-9F62-4FCCA28DA093}" dt="2021-03-19T15:11:40.510" v="27627" actId="790"/>
          <ac:spMkLst>
            <pc:docMk/>
            <pc:sldMk cId="1892352166" sldId="811"/>
            <ac:spMk id="26" creationId="{36D059BE-C6FA-40EF-A5E1-DD0E5C626395}"/>
          </ac:spMkLst>
        </pc:spChg>
        <pc:spChg chg="mod">
          <ac:chgData name="Ragnhild Halvorsrud" userId="917ea340-fd63-490f-a7db-68428d24cf32" providerId="ADAL" clId="{9B6050A4-F178-4018-9F62-4FCCA28DA093}" dt="2021-03-19T15:11:40.511" v="27628" actId="790"/>
          <ac:spMkLst>
            <pc:docMk/>
            <pc:sldMk cId="1892352166" sldId="811"/>
            <ac:spMk id="27" creationId="{90664AC4-B9F4-4AF4-82CF-832AE85C87EA}"/>
          </ac:spMkLst>
        </pc:spChg>
        <pc:spChg chg="mod">
          <ac:chgData name="Ragnhild Halvorsrud" userId="917ea340-fd63-490f-a7db-68428d24cf32" providerId="ADAL" clId="{9B6050A4-F178-4018-9F62-4FCCA28DA093}" dt="2021-03-19T15:11:40.511" v="27629" actId="790"/>
          <ac:spMkLst>
            <pc:docMk/>
            <pc:sldMk cId="1892352166" sldId="811"/>
            <ac:spMk id="28" creationId="{11D1CD41-CFD0-421A-9C3A-159CADFC6D89}"/>
          </ac:spMkLst>
        </pc:spChg>
        <pc:spChg chg="mod">
          <ac:chgData name="Ragnhild Halvorsrud" userId="917ea340-fd63-490f-a7db-68428d24cf32" providerId="ADAL" clId="{9B6050A4-F178-4018-9F62-4FCCA28DA093}" dt="2021-03-19T15:11:40.512" v="27630" actId="790"/>
          <ac:spMkLst>
            <pc:docMk/>
            <pc:sldMk cId="1892352166" sldId="811"/>
            <ac:spMk id="32" creationId="{AA72D5EE-DCDD-4F0B-B96A-443BD932573A}"/>
          </ac:spMkLst>
        </pc:spChg>
        <pc:spChg chg="mod">
          <ac:chgData name="Ragnhild Halvorsrud" userId="917ea340-fd63-490f-a7db-68428d24cf32" providerId="ADAL" clId="{9B6050A4-F178-4018-9F62-4FCCA28DA093}" dt="2021-03-19T15:11:40.512" v="27631" actId="790"/>
          <ac:spMkLst>
            <pc:docMk/>
            <pc:sldMk cId="1892352166" sldId="811"/>
            <ac:spMk id="33" creationId="{6A5B6DE9-4270-469C-B399-9069FD84D25D}"/>
          </ac:spMkLst>
        </pc:spChg>
        <pc:spChg chg="mod">
          <ac:chgData name="Ragnhild Halvorsrud" userId="917ea340-fd63-490f-a7db-68428d24cf32" providerId="ADAL" clId="{9B6050A4-F178-4018-9F62-4FCCA28DA093}" dt="2021-03-19T15:11:40.513" v="27632" actId="790"/>
          <ac:spMkLst>
            <pc:docMk/>
            <pc:sldMk cId="1892352166" sldId="811"/>
            <ac:spMk id="34" creationId="{55074A4D-B5E3-474C-B4C6-83A19747C5C4}"/>
          </ac:spMkLst>
        </pc:spChg>
        <pc:spChg chg="mod">
          <ac:chgData name="Ragnhild Halvorsrud" userId="917ea340-fd63-490f-a7db-68428d24cf32" providerId="ADAL" clId="{9B6050A4-F178-4018-9F62-4FCCA28DA093}" dt="2021-03-19T15:11:40.514" v="27633" actId="790"/>
          <ac:spMkLst>
            <pc:docMk/>
            <pc:sldMk cId="1892352166" sldId="811"/>
            <ac:spMk id="35" creationId="{4721178C-0DB8-4035-BA1B-F0BF2F2AB653}"/>
          </ac:spMkLst>
        </pc:spChg>
        <pc:spChg chg="mod">
          <ac:chgData name="Ragnhild Halvorsrud" userId="917ea340-fd63-490f-a7db-68428d24cf32" providerId="ADAL" clId="{9B6050A4-F178-4018-9F62-4FCCA28DA093}" dt="2021-03-19T15:11:40.514" v="27634" actId="790"/>
          <ac:spMkLst>
            <pc:docMk/>
            <pc:sldMk cId="1892352166" sldId="811"/>
            <ac:spMk id="36" creationId="{CE772CE2-561B-40F7-ADB9-C5858E3BA4E5}"/>
          </ac:spMkLst>
        </pc:spChg>
        <pc:spChg chg="mod">
          <ac:chgData name="Ragnhild Halvorsrud" userId="917ea340-fd63-490f-a7db-68428d24cf32" providerId="ADAL" clId="{9B6050A4-F178-4018-9F62-4FCCA28DA093}" dt="2021-03-19T15:11:40.515" v="27635" actId="790"/>
          <ac:spMkLst>
            <pc:docMk/>
            <pc:sldMk cId="1892352166" sldId="811"/>
            <ac:spMk id="37" creationId="{78EDEBC2-A5E7-493C-AF92-D92531EE73E3}"/>
          </ac:spMkLst>
        </pc:spChg>
        <pc:spChg chg="mod">
          <ac:chgData name="Ragnhild Halvorsrud" userId="917ea340-fd63-490f-a7db-68428d24cf32" providerId="ADAL" clId="{9B6050A4-F178-4018-9F62-4FCCA28DA093}" dt="2021-03-19T15:11:40.515" v="27636" actId="790"/>
          <ac:spMkLst>
            <pc:docMk/>
            <pc:sldMk cId="1892352166" sldId="811"/>
            <ac:spMk id="38" creationId="{7C9709C5-CDB1-42A5-BDF7-0722051BEF6F}"/>
          </ac:spMkLst>
        </pc:spChg>
        <pc:spChg chg="mod">
          <ac:chgData name="Ragnhild Halvorsrud" userId="917ea340-fd63-490f-a7db-68428d24cf32" providerId="ADAL" clId="{9B6050A4-F178-4018-9F62-4FCCA28DA093}" dt="2021-03-19T15:11:40.516" v="27637" actId="790"/>
          <ac:spMkLst>
            <pc:docMk/>
            <pc:sldMk cId="1892352166" sldId="811"/>
            <ac:spMk id="53" creationId="{E8C803E8-B928-4ACC-A8D2-84557B6D0BEB}"/>
          </ac:spMkLst>
        </pc:spChg>
        <pc:spChg chg="mod">
          <ac:chgData name="Ragnhild Halvorsrud" userId="917ea340-fd63-490f-a7db-68428d24cf32" providerId="ADAL" clId="{9B6050A4-F178-4018-9F62-4FCCA28DA093}" dt="2021-03-19T15:11:40.517" v="27638" actId="790"/>
          <ac:spMkLst>
            <pc:docMk/>
            <pc:sldMk cId="1892352166" sldId="811"/>
            <ac:spMk id="54" creationId="{451E4E6D-48ED-40AB-8CA8-FCD4B2381219}"/>
          </ac:spMkLst>
        </pc:spChg>
        <pc:spChg chg="mod">
          <ac:chgData name="Ragnhild Halvorsrud" userId="917ea340-fd63-490f-a7db-68428d24cf32" providerId="ADAL" clId="{9B6050A4-F178-4018-9F62-4FCCA28DA093}" dt="2021-03-19T15:11:40.518" v="27639" actId="790"/>
          <ac:spMkLst>
            <pc:docMk/>
            <pc:sldMk cId="1892352166" sldId="811"/>
            <ac:spMk id="55" creationId="{32347451-1EDB-4671-8975-51AC113BEDC8}"/>
          </ac:spMkLst>
        </pc:spChg>
        <pc:spChg chg="mod">
          <ac:chgData name="Ragnhild Halvorsrud" userId="917ea340-fd63-490f-a7db-68428d24cf32" providerId="ADAL" clId="{9B6050A4-F178-4018-9F62-4FCCA28DA093}" dt="2021-03-19T15:11:40.518" v="27640" actId="790"/>
          <ac:spMkLst>
            <pc:docMk/>
            <pc:sldMk cId="1892352166" sldId="811"/>
            <ac:spMk id="56" creationId="{D6E13B00-7EFE-4B9A-AB76-4F9C625FCF17}"/>
          </ac:spMkLst>
        </pc:spChg>
        <pc:spChg chg="mod">
          <ac:chgData name="Ragnhild Halvorsrud" userId="917ea340-fd63-490f-a7db-68428d24cf32" providerId="ADAL" clId="{9B6050A4-F178-4018-9F62-4FCCA28DA093}" dt="2021-03-19T15:11:40.519" v="27641" actId="790"/>
          <ac:spMkLst>
            <pc:docMk/>
            <pc:sldMk cId="1892352166" sldId="811"/>
            <ac:spMk id="57" creationId="{D8504AAD-475B-441E-A3CF-00C782A3FB72}"/>
          </ac:spMkLst>
        </pc:spChg>
        <pc:spChg chg="mod">
          <ac:chgData name="Ragnhild Halvorsrud" userId="917ea340-fd63-490f-a7db-68428d24cf32" providerId="ADAL" clId="{9B6050A4-F178-4018-9F62-4FCCA28DA093}" dt="2021-03-19T15:11:40.519" v="27642" actId="790"/>
          <ac:spMkLst>
            <pc:docMk/>
            <pc:sldMk cId="1892352166" sldId="811"/>
            <ac:spMk id="58" creationId="{DAC32631-356C-4B6B-9DD1-5C55F100D66D}"/>
          </ac:spMkLst>
        </pc:spChg>
        <pc:spChg chg="mod">
          <ac:chgData name="Ragnhild Halvorsrud" userId="917ea340-fd63-490f-a7db-68428d24cf32" providerId="ADAL" clId="{9B6050A4-F178-4018-9F62-4FCCA28DA093}" dt="2021-03-19T15:11:40.520" v="27643" actId="790"/>
          <ac:spMkLst>
            <pc:docMk/>
            <pc:sldMk cId="1892352166" sldId="811"/>
            <ac:spMk id="59" creationId="{85EAD7BB-3F7C-45FE-8FC0-2F36BFF59B85}"/>
          </ac:spMkLst>
        </pc:spChg>
        <pc:spChg chg="mod">
          <ac:chgData name="Ragnhild Halvorsrud" userId="917ea340-fd63-490f-a7db-68428d24cf32" providerId="ADAL" clId="{9B6050A4-F178-4018-9F62-4FCCA28DA093}" dt="2021-03-19T15:11:40.521" v="27644" actId="790"/>
          <ac:spMkLst>
            <pc:docMk/>
            <pc:sldMk cId="1892352166" sldId="811"/>
            <ac:spMk id="60" creationId="{F47004C1-D7C0-4A2A-AE8E-79682D4774A5}"/>
          </ac:spMkLst>
        </pc:spChg>
        <pc:spChg chg="mod">
          <ac:chgData name="Ragnhild Halvorsrud" userId="917ea340-fd63-490f-a7db-68428d24cf32" providerId="ADAL" clId="{9B6050A4-F178-4018-9F62-4FCCA28DA093}" dt="2021-03-19T15:11:40.521" v="27645" actId="790"/>
          <ac:spMkLst>
            <pc:docMk/>
            <pc:sldMk cId="1892352166" sldId="811"/>
            <ac:spMk id="61" creationId="{877823BC-25E9-4F46-92A1-00B29FF7BBB0}"/>
          </ac:spMkLst>
        </pc:spChg>
        <pc:spChg chg="mod">
          <ac:chgData name="Ragnhild Halvorsrud" userId="917ea340-fd63-490f-a7db-68428d24cf32" providerId="ADAL" clId="{9B6050A4-F178-4018-9F62-4FCCA28DA093}" dt="2021-03-19T15:11:40.522" v="27646" actId="790"/>
          <ac:spMkLst>
            <pc:docMk/>
            <pc:sldMk cId="1892352166" sldId="811"/>
            <ac:spMk id="62" creationId="{ED192F7D-2C2C-41B5-8EF9-4471A5895321}"/>
          </ac:spMkLst>
        </pc:spChg>
        <pc:spChg chg="mod">
          <ac:chgData name="Ragnhild Halvorsrud" userId="917ea340-fd63-490f-a7db-68428d24cf32" providerId="ADAL" clId="{9B6050A4-F178-4018-9F62-4FCCA28DA093}" dt="2021-03-19T15:11:40.523" v="27647" actId="790"/>
          <ac:spMkLst>
            <pc:docMk/>
            <pc:sldMk cId="1892352166" sldId="811"/>
            <ac:spMk id="68" creationId="{AEEFB3A8-5D83-4D0C-8A67-46598E9E901E}"/>
          </ac:spMkLst>
        </pc:spChg>
        <pc:spChg chg="mod">
          <ac:chgData name="Ragnhild Halvorsrud" userId="917ea340-fd63-490f-a7db-68428d24cf32" providerId="ADAL" clId="{9B6050A4-F178-4018-9F62-4FCCA28DA093}" dt="2021-03-19T15:11:40.523" v="27648" actId="790"/>
          <ac:spMkLst>
            <pc:docMk/>
            <pc:sldMk cId="1892352166" sldId="811"/>
            <ac:spMk id="69" creationId="{8411AAAC-C7E0-4F36-A0B2-45AF41D865D5}"/>
          </ac:spMkLst>
        </pc:spChg>
        <pc:spChg chg="mod">
          <ac:chgData name="Ragnhild Halvorsrud" userId="917ea340-fd63-490f-a7db-68428d24cf32" providerId="ADAL" clId="{9B6050A4-F178-4018-9F62-4FCCA28DA093}" dt="2021-03-19T15:11:40.524" v="27649" actId="790"/>
          <ac:spMkLst>
            <pc:docMk/>
            <pc:sldMk cId="1892352166" sldId="811"/>
            <ac:spMk id="72" creationId="{21404D7F-CBFD-4F19-9F66-80FCA1B625B2}"/>
          </ac:spMkLst>
        </pc:spChg>
        <pc:spChg chg="mod">
          <ac:chgData name="Ragnhild Halvorsrud" userId="917ea340-fd63-490f-a7db-68428d24cf32" providerId="ADAL" clId="{9B6050A4-F178-4018-9F62-4FCCA28DA093}" dt="2021-03-19T15:11:40.525" v="27650" actId="790"/>
          <ac:spMkLst>
            <pc:docMk/>
            <pc:sldMk cId="1892352166" sldId="811"/>
            <ac:spMk id="73" creationId="{C78DF8EE-9A88-4705-96AD-4EABBEEF11EF}"/>
          </ac:spMkLst>
        </pc:spChg>
        <pc:spChg chg="mod">
          <ac:chgData name="Ragnhild Halvorsrud" userId="917ea340-fd63-490f-a7db-68428d24cf32" providerId="ADAL" clId="{9B6050A4-F178-4018-9F62-4FCCA28DA093}" dt="2021-03-19T15:11:40.526" v="27651" actId="790"/>
          <ac:spMkLst>
            <pc:docMk/>
            <pc:sldMk cId="1892352166" sldId="811"/>
            <ac:spMk id="74" creationId="{1C8802A4-8E80-4838-B679-BEDD56A8FD5C}"/>
          </ac:spMkLst>
        </pc:spChg>
        <pc:spChg chg="mod">
          <ac:chgData name="Ragnhild Halvorsrud" userId="917ea340-fd63-490f-a7db-68428d24cf32" providerId="ADAL" clId="{9B6050A4-F178-4018-9F62-4FCCA28DA093}" dt="2021-03-19T15:11:40.527" v="27652" actId="790"/>
          <ac:spMkLst>
            <pc:docMk/>
            <pc:sldMk cId="1892352166" sldId="811"/>
            <ac:spMk id="75" creationId="{D346541F-5345-412E-9D5F-636384F3B3F0}"/>
          </ac:spMkLst>
        </pc:spChg>
        <pc:spChg chg="mod">
          <ac:chgData name="Ragnhild Halvorsrud" userId="917ea340-fd63-490f-a7db-68428d24cf32" providerId="ADAL" clId="{9B6050A4-F178-4018-9F62-4FCCA28DA093}" dt="2021-03-19T15:11:40.527" v="27653" actId="790"/>
          <ac:spMkLst>
            <pc:docMk/>
            <pc:sldMk cId="1892352166" sldId="811"/>
            <ac:spMk id="76" creationId="{4205A5F8-0ED7-4785-8B79-A6CB273B58DD}"/>
          </ac:spMkLst>
        </pc:spChg>
        <pc:spChg chg="mod">
          <ac:chgData name="Ragnhild Halvorsrud" userId="917ea340-fd63-490f-a7db-68428d24cf32" providerId="ADAL" clId="{9B6050A4-F178-4018-9F62-4FCCA28DA093}" dt="2021-03-19T15:11:40.528" v="27654" actId="790"/>
          <ac:spMkLst>
            <pc:docMk/>
            <pc:sldMk cId="1892352166" sldId="811"/>
            <ac:spMk id="77" creationId="{CE06F8A7-6B9E-498F-B853-27D75482AF1A}"/>
          </ac:spMkLst>
        </pc:spChg>
        <pc:spChg chg="mod">
          <ac:chgData name="Ragnhild Halvorsrud" userId="917ea340-fd63-490f-a7db-68428d24cf32" providerId="ADAL" clId="{9B6050A4-F178-4018-9F62-4FCCA28DA093}" dt="2021-03-19T15:11:40.529" v="27655" actId="790"/>
          <ac:spMkLst>
            <pc:docMk/>
            <pc:sldMk cId="1892352166" sldId="811"/>
            <ac:spMk id="78" creationId="{5266CEB4-B0FA-4873-9B40-297625514499}"/>
          </ac:spMkLst>
        </pc:spChg>
        <pc:spChg chg="mod">
          <ac:chgData name="Ragnhild Halvorsrud" userId="917ea340-fd63-490f-a7db-68428d24cf32" providerId="ADAL" clId="{9B6050A4-F178-4018-9F62-4FCCA28DA093}" dt="2021-03-19T15:11:40.530" v="27656" actId="790"/>
          <ac:spMkLst>
            <pc:docMk/>
            <pc:sldMk cId="1892352166" sldId="811"/>
            <ac:spMk id="79" creationId="{957D1697-3399-4231-916A-1ABF3E44796E}"/>
          </ac:spMkLst>
        </pc:spChg>
        <pc:spChg chg="mod">
          <ac:chgData name="Ragnhild Halvorsrud" userId="917ea340-fd63-490f-a7db-68428d24cf32" providerId="ADAL" clId="{9B6050A4-F178-4018-9F62-4FCCA28DA093}" dt="2021-03-19T15:11:40.530" v="27657" actId="790"/>
          <ac:spMkLst>
            <pc:docMk/>
            <pc:sldMk cId="1892352166" sldId="811"/>
            <ac:spMk id="80" creationId="{2946F35A-CA48-49F1-99CD-BFE2278BC5D0}"/>
          </ac:spMkLst>
        </pc:spChg>
        <pc:spChg chg="mod">
          <ac:chgData name="Ragnhild Halvorsrud" userId="917ea340-fd63-490f-a7db-68428d24cf32" providerId="ADAL" clId="{9B6050A4-F178-4018-9F62-4FCCA28DA093}" dt="2021-03-19T15:11:40.531" v="27658" actId="790"/>
          <ac:spMkLst>
            <pc:docMk/>
            <pc:sldMk cId="1892352166" sldId="811"/>
            <ac:spMk id="81" creationId="{07C81558-DF55-41F7-8E8E-91A273A2891C}"/>
          </ac:spMkLst>
        </pc:spChg>
        <pc:spChg chg="mod">
          <ac:chgData name="Ragnhild Halvorsrud" userId="917ea340-fd63-490f-a7db-68428d24cf32" providerId="ADAL" clId="{9B6050A4-F178-4018-9F62-4FCCA28DA093}" dt="2021-03-19T15:11:40.532" v="27659" actId="790"/>
          <ac:spMkLst>
            <pc:docMk/>
            <pc:sldMk cId="1892352166" sldId="811"/>
            <ac:spMk id="82" creationId="{47948DE6-98A7-45CD-BAE1-E5D1697EEFA1}"/>
          </ac:spMkLst>
        </pc:spChg>
        <pc:spChg chg="mod">
          <ac:chgData name="Ragnhild Halvorsrud" userId="917ea340-fd63-490f-a7db-68428d24cf32" providerId="ADAL" clId="{9B6050A4-F178-4018-9F62-4FCCA28DA093}" dt="2021-03-19T15:11:40.533" v="27660" actId="790"/>
          <ac:spMkLst>
            <pc:docMk/>
            <pc:sldMk cId="1892352166" sldId="811"/>
            <ac:spMk id="83" creationId="{7E3D7A7F-B607-473D-86E1-1D0859DA9810}"/>
          </ac:spMkLst>
        </pc:spChg>
        <pc:spChg chg="mod">
          <ac:chgData name="Ragnhild Halvorsrud" userId="917ea340-fd63-490f-a7db-68428d24cf32" providerId="ADAL" clId="{9B6050A4-F178-4018-9F62-4FCCA28DA093}" dt="2021-03-19T15:11:40.535" v="27661" actId="790"/>
          <ac:spMkLst>
            <pc:docMk/>
            <pc:sldMk cId="1892352166" sldId="811"/>
            <ac:spMk id="86" creationId="{C70DAC71-FF90-48FA-A89F-BEF095745B09}"/>
          </ac:spMkLst>
        </pc:spChg>
      </pc:sldChg>
      <pc:sldChg chg="modSp del mod modNotes">
        <pc:chgData name="Ragnhild Halvorsrud" userId="917ea340-fd63-490f-a7db-68428d24cf32" providerId="ADAL" clId="{9B6050A4-F178-4018-9F62-4FCCA28DA093}" dt="2021-03-19T17:15:22.695" v="28208" actId="47"/>
        <pc:sldMkLst>
          <pc:docMk/>
          <pc:sldMk cId="409132237" sldId="812"/>
        </pc:sldMkLst>
        <pc:spChg chg="mod">
          <ac:chgData name="Ragnhild Halvorsrud" userId="917ea340-fd63-490f-a7db-68428d24cf32" providerId="ADAL" clId="{9B6050A4-F178-4018-9F62-4FCCA28DA093}" dt="2021-03-19T15:11:40.538" v="27665" actId="790"/>
          <ac:spMkLst>
            <pc:docMk/>
            <pc:sldMk cId="409132237" sldId="812"/>
            <ac:spMk id="3" creationId="{1E0A6ECA-B22B-46B5-B083-9BAF75FBE406}"/>
          </ac:spMkLst>
        </pc:spChg>
        <pc:spChg chg="mod">
          <ac:chgData name="Ragnhild Halvorsrud" userId="917ea340-fd63-490f-a7db-68428d24cf32" providerId="ADAL" clId="{9B6050A4-F178-4018-9F62-4FCCA28DA093}" dt="2021-03-19T15:11:40.539" v="27666" actId="790"/>
          <ac:spMkLst>
            <pc:docMk/>
            <pc:sldMk cId="409132237" sldId="812"/>
            <ac:spMk id="4" creationId="{0068DF38-937D-46C9-8DA8-144F78E12933}"/>
          </ac:spMkLst>
        </pc:spChg>
        <pc:spChg chg="mod">
          <ac:chgData name="Ragnhild Halvorsrud" userId="917ea340-fd63-490f-a7db-68428d24cf32" providerId="ADAL" clId="{9B6050A4-F178-4018-9F62-4FCCA28DA093}" dt="2021-03-19T15:11:40.539" v="27667" actId="790"/>
          <ac:spMkLst>
            <pc:docMk/>
            <pc:sldMk cId="409132237" sldId="812"/>
            <ac:spMk id="5" creationId="{8CE58096-E507-4D6B-B1D9-76B2CEC721B5}"/>
          </ac:spMkLst>
        </pc:spChg>
        <pc:spChg chg="mod">
          <ac:chgData name="Ragnhild Halvorsrud" userId="917ea340-fd63-490f-a7db-68428d24cf32" providerId="ADAL" clId="{9B6050A4-F178-4018-9F62-4FCCA28DA093}" dt="2021-03-19T15:11:40.540" v="27668" actId="790"/>
          <ac:spMkLst>
            <pc:docMk/>
            <pc:sldMk cId="409132237" sldId="812"/>
            <ac:spMk id="6" creationId="{ECDADB9A-E6D8-450F-B7EC-876E4F2F2ADA}"/>
          </ac:spMkLst>
        </pc:spChg>
        <pc:spChg chg="mod">
          <ac:chgData name="Ragnhild Halvorsrud" userId="917ea340-fd63-490f-a7db-68428d24cf32" providerId="ADAL" clId="{9B6050A4-F178-4018-9F62-4FCCA28DA093}" dt="2021-03-19T15:11:40.541" v="27669" actId="790"/>
          <ac:spMkLst>
            <pc:docMk/>
            <pc:sldMk cId="409132237" sldId="812"/>
            <ac:spMk id="7" creationId="{4E61A8B5-3A51-4A1D-907A-D7BA55BBEAC1}"/>
          </ac:spMkLst>
        </pc:spChg>
        <pc:spChg chg="mod">
          <ac:chgData name="Ragnhild Halvorsrud" userId="917ea340-fd63-490f-a7db-68428d24cf32" providerId="ADAL" clId="{9B6050A4-F178-4018-9F62-4FCCA28DA093}" dt="2021-03-19T15:11:40.542" v="27670" actId="790"/>
          <ac:spMkLst>
            <pc:docMk/>
            <pc:sldMk cId="409132237" sldId="812"/>
            <ac:spMk id="8" creationId="{2C02E9E7-4DE5-4B1F-A57C-1EAB766E188D}"/>
          </ac:spMkLst>
        </pc:spChg>
        <pc:spChg chg="mod">
          <ac:chgData name="Ragnhild Halvorsrud" userId="917ea340-fd63-490f-a7db-68428d24cf32" providerId="ADAL" clId="{9B6050A4-F178-4018-9F62-4FCCA28DA093}" dt="2021-03-19T15:11:40.543" v="27671" actId="790"/>
          <ac:spMkLst>
            <pc:docMk/>
            <pc:sldMk cId="409132237" sldId="812"/>
            <ac:spMk id="9" creationId="{6666B171-94C9-449A-9A4B-001ACB0EFC95}"/>
          </ac:spMkLst>
        </pc:spChg>
        <pc:spChg chg="mod">
          <ac:chgData name="Ragnhild Halvorsrud" userId="917ea340-fd63-490f-a7db-68428d24cf32" providerId="ADAL" clId="{9B6050A4-F178-4018-9F62-4FCCA28DA093}" dt="2021-03-19T15:11:40.544" v="27672" actId="790"/>
          <ac:spMkLst>
            <pc:docMk/>
            <pc:sldMk cId="409132237" sldId="812"/>
            <ac:spMk id="10" creationId="{F132CEBF-AFD9-4630-8E35-2CA2DFCD8C03}"/>
          </ac:spMkLst>
        </pc:spChg>
        <pc:spChg chg="mod">
          <ac:chgData name="Ragnhild Halvorsrud" userId="917ea340-fd63-490f-a7db-68428d24cf32" providerId="ADAL" clId="{9B6050A4-F178-4018-9F62-4FCCA28DA093}" dt="2021-03-19T15:11:40.545" v="27673" actId="790"/>
          <ac:spMkLst>
            <pc:docMk/>
            <pc:sldMk cId="409132237" sldId="812"/>
            <ac:spMk id="11" creationId="{924EEC5F-CB52-4CC2-B1CF-9D58CADE8D4F}"/>
          </ac:spMkLst>
        </pc:spChg>
        <pc:spChg chg="mod">
          <ac:chgData name="Ragnhild Halvorsrud" userId="917ea340-fd63-490f-a7db-68428d24cf32" providerId="ADAL" clId="{9B6050A4-F178-4018-9F62-4FCCA28DA093}" dt="2021-03-19T15:11:40.545" v="27674" actId="790"/>
          <ac:spMkLst>
            <pc:docMk/>
            <pc:sldMk cId="409132237" sldId="812"/>
            <ac:spMk id="12" creationId="{6B5F73BC-E00B-4314-A718-364B5FD62789}"/>
          </ac:spMkLst>
        </pc:spChg>
        <pc:spChg chg="mod">
          <ac:chgData name="Ragnhild Halvorsrud" userId="917ea340-fd63-490f-a7db-68428d24cf32" providerId="ADAL" clId="{9B6050A4-F178-4018-9F62-4FCCA28DA093}" dt="2021-03-19T15:11:40.546" v="27675" actId="790"/>
          <ac:spMkLst>
            <pc:docMk/>
            <pc:sldMk cId="409132237" sldId="812"/>
            <ac:spMk id="13" creationId="{CB2C7826-FA4F-4693-9C62-F1E4AD9BD8BB}"/>
          </ac:spMkLst>
        </pc:spChg>
        <pc:spChg chg="mod">
          <ac:chgData name="Ragnhild Halvorsrud" userId="917ea340-fd63-490f-a7db-68428d24cf32" providerId="ADAL" clId="{9B6050A4-F178-4018-9F62-4FCCA28DA093}" dt="2021-03-19T15:11:40.547" v="27676" actId="790"/>
          <ac:spMkLst>
            <pc:docMk/>
            <pc:sldMk cId="409132237" sldId="812"/>
            <ac:spMk id="14" creationId="{0F86F9E2-0BA8-4FEA-BA8F-F5BF1A8C1DD5}"/>
          </ac:spMkLst>
        </pc:spChg>
        <pc:spChg chg="mod">
          <ac:chgData name="Ragnhild Halvorsrud" userId="917ea340-fd63-490f-a7db-68428d24cf32" providerId="ADAL" clId="{9B6050A4-F178-4018-9F62-4FCCA28DA093}" dt="2021-03-19T15:11:40.547" v="27677" actId="790"/>
          <ac:spMkLst>
            <pc:docMk/>
            <pc:sldMk cId="409132237" sldId="812"/>
            <ac:spMk id="15" creationId="{535FF380-756F-4F3D-B4BA-8A8D2316379D}"/>
          </ac:spMkLst>
        </pc:spChg>
        <pc:spChg chg="mod">
          <ac:chgData name="Ragnhild Halvorsrud" userId="917ea340-fd63-490f-a7db-68428d24cf32" providerId="ADAL" clId="{9B6050A4-F178-4018-9F62-4FCCA28DA093}" dt="2021-03-19T15:11:40.548" v="27678" actId="790"/>
          <ac:spMkLst>
            <pc:docMk/>
            <pc:sldMk cId="409132237" sldId="812"/>
            <ac:spMk id="16" creationId="{124F0486-5C0C-486A-AF50-491D96857A29}"/>
          </ac:spMkLst>
        </pc:spChg>
        <pc:spChg chg="mod">
          <ac:chgData name="Ragnhild Halvorsrud" userId="917ea340-fd63-490f-a7db-68428d24cf32" providerId="ADAL" clId="{9B6050A4-F178-4018-9F62-4FCCA28DA093}" dt="2021-03-19T15:11:40.548" v="27679" actId="790"/>
          <ac:spMkLst>
            <pc:docMk/>
            <pc:sldMk cId="409132237" sldId="812"/>
            <ac:spMk id="17" creationId="{3F7459E6-BCD0-4B6A-BFFC-554BD509CD9C}"/>
          </ac:spMkLst>
        </pc:spChg>
        <pc:spChg chg="mod">
          <ac:chgData name="Ragnhild Halvorsrud" userId="917ea340-fd63-490f-a7db-68428d24cf32" providerId="ADAL" clId="{9B6050A4-F178-4018-9F62-4FCCA28DA093}" dt="2021-03-19T15:11:40.549" v="27680" actId="790"/>
          <ac:spMkLst>
            <pc:docMk/>
            <pc:sldMk cId="409132237" sldId="812"/>
            <ac:spMk id="18" creationId="{9117A36D-624C-43A4-8BC4-FD12AB4CE606}"/>
          </ac:spMkLst>
        </pc:spChg>
        <pc:spChg chg="mod">
          <ac:chgData name="Ragnhild Halvorsrud" userId="917ea340-fd63-490f-a7db-68428d24cf32" providerId="ADAL" clId="{9B6050A4-F178-4018-9F62-4FCCA28DA093}" dt="2021-03-19T15:11:40.550" v="27681" actId="790"/>
          <ac:spMkLst>
            <pc:docMk/>
            <pc:sldMk cId="409132237" sldId="812"/>
            <ac:spMk id="19" creationId="{4927A971-6BA5-4E8D-A46F-88240E44F866}"/>
          </ac:spMkLst>
        </pc:spChg>
        <pc:spChg chg="mod">
          <ac:chgData name="Ragnhild Halvorsrud" userId="917ea340-fd63-490f-a7db-68428d24cf32" providerId="ADAL" clId="{9B6050A4-F178-4018-9F62-4FCCA28DA093}" dt="2021-03-19T15:11:40.550" v="27682" actId="790"/>
          <ac:spMkLst>
            <pc:docMk/>
            <pc:sldMk cId="409132237" sldId="812"/>
            <ac:spMk id="20" creationId="{A7BEC4F1-B73B-44CE-9BF8-D1098976FA3B}"/>
          </ac:spMkLst>
        </pc:spChg>
        <pc:spChg chg="mod">
          <ac:chgData name="Ragnhild Halvorsrud" userId="917ea340-fd63-490f-a7db-68428d24cf32" providerId="ADAL" clId="{9B6050A4-F178-4018-9F62-4FCCA28DA093}" dt="2021-03-19T15:11:40.551" v="27683" actId="790"/>
          <ac:spMkLst>
            <pc:docMk/>
            <pc:sldMk cId="409132237" sldId="812"/>
            <ac:spMk id="21" creationId="{98FAA9BD-BDD1-4ECD-97ED-77F010FC230D}"/>
          </ac:spMkLst>
        </pc:spChg>
        <pc:spChg chg="mod">
          <ac:chgData name="Ragnhild Halvorsrud" userId="917ea340-fd63-490f-a7db-68428d24cf32" providerId="ADAL" clId="{9B6050A4-F178-4018-9F62-4FCCA28DA093}" dt="2021-03-19T15:11:40.551" v="27684" actId="790"/>
          <ac:spMkLst>
            <pc:docMk/>
            <pc:sldMk cId="409132237" sldId="812"/>
            <ac:spMk id="22" creationId="{290D163C-3610-4059-8E56-B61A49FD1A03}"/>
          </ac:spMkLst>
        </pc:spChg>
        <pc:spChg chg="mod">
          <ac:chgData name="Ragnhild Halvorsrud" userId="917ea340-fd63-490f-a7db-68428d24cf32" providerId="ADAL" clId="{9B6050A4-F178-4018-9F62-4FCCA28DA093}" dt="2021-03-19T15:11:40.552" v="27685" actId="790"/>
          <ac:spMkLst>
            <pc:docMk/>
            <pc:sldMk cId="409132237" sldId="812"/>
            <ac:spMk id="23" creationId="{473979EA-1645-4B0A-A088-710D84C5755C}"/>
          </ac:spMkLst>
        </pc:spChg>
        <pc:spChg chg="mod">
          <ac:chgData name="Ragnhild Halvorsrud" userId="917ea340-fd63-490f-a7db-68428d24cf32" providerId="ADAL" clId="{9B6050A4-F178-4018-9F62-4FCCA28DA093}" dt="2021-03-19T15:11:40.553" v="27686" actId="790"/>
          <ac:spMkLst>
            <pc:docMk/>
            <pc:sldMk cId="409132237" sldId="812"/>
            <ac:spMk id="24" creationId="{CD959D4C-1E0E-4DBD-9B8D-E2592EF0919E}"/>
          </ac:spMkLst>
        </pc:spChg>
        <pc:spChg chg="mod">
          <ac:chgData name="Ragnhild Halvorsrud" userId="917ea340-fd63-490f-a7db-68428d24cf32" providerId="ADAL" clId="{9B6050A4-F178-4018-9F62-4FCCA28DA093}" dt="2021-03-19T15:11:40.554" v="27687" actId="790"/>
          <ac:spMkLst>
            <pc:docMk/>
            <pc:sldMk cId="409132237" sldId="812"/>
            <ac:spMk id="36" creationId="{1E1E8150-474B-4A34-8021-8CBA52270124}"/>
          </ac:spMkLst>
        </pc:spChg>
        <pc:spChg chg="mod">
          <ac:chgData name="Ragnhild Halvorsrud" userId="917ea340-fd63-490f-a7db-68428d24cf32" providerId="ADAL" clId="{9B6050A4-F178-4018-9F62-4FCCA28DA093}" dt="2021-03-19T15:11:40.555" v="27688" actId="790"/>
          <ac:spMkLst>
            <pc:docMk/>
            <pc:sldMk cId="409132237" sldId="812"/>
            <ac:spMk id="52" creationId="{33441132-25DE-454C-98E1-3158731C5FDD}"/>
          </ac:spMkLst>
        </pc:spChg>
        <pc:spChg chg="mod">
          <ac:chgData name="Ragnhild Halvorsrud" userId="917ea340-fd63-490f-a7db-68428d24cf32" providerId="ADAL" clId="{9B6050A4-F178-4018-9F62-4FCCA28DA093}" dt="2021-03-19T15:11:40.555" v="27689" actId="790"/>
          <ac:spMkLst>
            <pc:docMk/>
            <pc:sldMk cId="409132237" sldId="812"/>
            <ac:spMk id="53" creationId="{376ED771-6999-4323-93B0-9B33AE9F8356}"/>
          </ac:spMkLst>
        </pc:spChg>
        <pc:spChg chg="mod">
          <ac:chgData name="Ragnhild Halvorsrud" userId="917ea340-fd63-490f-a7db-68428d24cf32" providerId="ADAL" clId="{9B6050A4-F178-4018-9F62-4FCCA28DA093}" dt="2021-03-19T15:11:40.556" v="27690" actId="790"/>
          <ac:spMkLst>
            <pc:docMk/>
            <pc:sldMk cId="409132237" sldId="812"/>
            <ac:spMk id="54" creationId="{B7B2688D-CA1A-4A84-B1C5-4936CA0114C2}"/>
          </ac:spMkLst>
        </pc:spChg>
        <pc:spChg chg="mod">
          <ac:chgData name="Ragnhild Halvorsrud" userId="917ea340-fd63-490f-a7db-68428d24cf32" providerId="ADAL" clId="{9B6050A4-F178-4018-9F62-4FCCA28DA093}" dt="2021-03-19T15:11:40.557" v="27691" actId="790"/>
          <ac:spMkLst>
            <pc:docMk/>
            <pc:sldMk cId="409132237" sldId="812"/>
            <ac:spMk id="57" creationId="{0B7476A0-AD2D-4F92-AA6A-924BAE3A7711}"/>
          </ac:spMkLst>
        </pc:spChg>
        <pc:spChg chg="mod">
          <ac:chgData name="Ragnhild Halvorsrud" userId="917ea340-fd63-490f-a7db-68428d24cf32" providerId="ADAL" clId="{9B6050A4-F178-4018-9F62-4FCCA28DA093}" dt="2021-03-19T15:11:40.557" v="27692" actId="790"/>
          <ac:spMkLst>
            <pc:docMk/>
            <pc:sldMk cId="409132237" sldId="812"/>
            <ac:spMk id="58" creationId="{B38682EB-94C1-4149-9185-D447271F30C0}"/>
          </ac:spMkLst>
        </pc:spChg>
        <pc:spChg chg="mod">
          <ac:chgData name="Ragnhild Halvorsrud" userId="917ea340-fd63-490f-a7db-68428d24cf32" providerId="ADAL" clId="{9B6050A4-F178-4018-9F62-4FCCA28DA093}" dt="2021-03-19T15:11:40.558" v="27693" actId="790"/>
          <ac:spMkLst>
            <pc:docMk/>
            <pc:sldMk cId="409132237" sldId="812"/>
            <ac:spMk id="59" creationId="{23956A3F-4FFE-43ED-A44D-D8AE65AC3AA9}"/>
          </ac:spMkLst>
        </pc:spChg>
        <pc:spChg chg="mod">
          <ac:chgData name="Ragnhild Halvorsrud" userId="917ea340-fd63-490f-a7db-68428d24cf32" providerId="ADAL" clId="{9B6050A4-F178-4018-9F62-4FCCA28DA093}" dt="2021-03-19T15:11:40.559" v="27694" actId="790"/>
          <ac:spMkLst>
            <pc:docMk/>
            <pc:sldMk cId="409132237" sldId="812"/>
            <ac:spMk id="60" creationId="{330F90C4-6B20-409A-940B-039945B2E69F}"/>
          </ac:spMkLst>
        </pc:spChg>
        <pc:spChg chg="mod">
          <ac:chgData name="Ragnhild Halvorsrud" userId="917ea340-fd63-490f-a7db-68428d24cf32" providerId="ADAL" clId="{9B6050A4-F178-4018-9F62-4FCCA28DA093}" dt="2021-03-19T15:11:40.559" v="27695" actId="790"/>
          <ac:spMkLst>
            <pc:docMk/>
            <pc:sldMk cId="409132237" sldId="812"/>
            <ac:spMk id="61" creationId="{B70E1A14-D6E9-42DA-96BD-C0C36025A615}"/>
          </ac:spMkLst>
        </pc:spChg>
        <pc:spChg chg="mod">
          <ac:chgData name="Ragnhild Halvorsrud" userId="917ea340-fd63-490f-a7db-68428d24cf32" providerId="ADAL" clId="{9B6050A4-F178-4018-9F62-4FCCA28DA093}" dt="2021-03-19T15:11:40.560" v="27696" actId="790"/>
          <ac:spMkLst>
            <pc:docMk/>
            <pc:sldMk cId="409132237" sldId="812"/>
            <ac:spMk id="62" creationId="{B6069352-5BBF-4EE4-A0A2-A700925B8569}"/>
          </ac:spMkLst>
        </pc:spChg>
        <pc:spChg chg="mod">
          <ac:chgData name="Ragnhild Halvorsrud" userId="917ea340-fd63-490f-a7db-68428d24cf32" providerId="ADAL" clId="{9B6050A4-F178-4018-9F62-4FCCA28DA093}" dt="2021-03-19T15:11:40.561" v="27697" actId="790"/>
          <ac:spMkLst>
            <pc:docMk/>
            <pc:sldMk cId="409132237" sldId="812"/>
            <ac:spMk id="63" creationId="{E37CB9B3-EC07-4CCF-B923-BCF836DDBF40}"/>
          </ac:spMkLst>
        </pc:spChg>
        <pc:spChg chg="mod">
          <ac:chgData name="Ragnhild Halvorsrud" userId="917ea340-fd63-490f-a7db-68428d24cf32" providerId="ADAL" clId="{9B6050A4-F178-4018-9F62-4FCCA28DA093}" dt="2021-03-19T15:11:40.562" v="27698" actId="790"/>
          <ac:spMkLst>
            <pc:docMk/>
            <pc:sldMk cId="409132237" sldId="812"/>
            <ac:spMk id="64" creationId="{21F4131F-143D-418E-8D99-A30E8FA37D29}"/>
          </ac:spMkLst>
        </pc:spChg>
        <pc:spChg chg="mod">
          <ac:chgData name="Ragnhild Halvorsrud" userId="917ea340-fd63-490f-a7db-68428d24cf32" providerId="ADAL" clId="{9B6050A4-F178-4018-9F62-4FCCA28DA093}" dt="2021-03-19T15:11:40.563" v="27699" actId="790"/>
          <ac:spMkLst>
            <pc:docMk/>
            <pc:sldMk cId="409132237" sldId="812"/>
            <ac:spMk id="65" creationId="{C90047BB-2D68-4CB9-94B1-2F2EFF29F618}"/>
          </ac:spMkLst>
        </pc:spChg>
        <pc:spChg chg="mod">
          <ac:chgData name="Ragnhild Halvorsrud" userId="917ea340-fd63-490f-a7db-68428d24cf32" providerId="ADAL" clId="{9B6050A4-F178-4018-9F62-4FCCA28DA093}" dt="2021-03-19T15:11:40.563" v="27700" actId="790"/>
          <ac:spMkLst>
            <pc:docMk/>
            <pc:sldMk cId="409132237" sldId="812"/>
            <ac:spMk id="66" creationId="{A5B0F5CD-52FB-4260-8921-5CC6FF198CE9}"/>
          </ac:spMkLst>
        </pc:spChg>
        <pc:spChg chg="mod">
          <ac:chgData name="Ragnhild Halvorsrud" userId="917ea340-fd63-490f-a7db-68428d24cf32" providerId="ADAL" clId="{9B6050A4-F178-4018-9F62-4FCCA28DA093}" dt="2021-03-19T15:11:40.564" v="27701" actId="790"/>
          <ac:spMkLst>
            <pc:docMk/>
            <pc:sldMk cId="409132237" sldId="812"/>
            <ac:spMk id="67" creationId="{F6204402-BEA5-4276-AE67-28B884A8A724}"/>
          </ac:spMkLst>
        </pc:spChg>
        <pc:spChg chg="mod">
          <ac:chgData name="Ragnhild Halvorsrud" userId="917ea340-fd63-490f-a7db-68428d24cf32" providerId="ADAL" clId="{9B6050A4-F178-4018-9F62-4FCCA28DA093}" dt="2021-03-19T15:11:40.565" v="27702" actId="790"/>
          <ac:spMkLst>
            <pc:docMk/>
            <pc:sldMk cId="409132237" sldId="812"/>
            <ac:spMk id="68" creationId="{19912E91-8AD4-41DD-A8ED-5EA33F82B215}"/>
          </ac:spMkLst>
        </pc:spChg>
        <pc:spChg chg="mod">
          <ac:chgData name="Ragnhild Halvorsrud" userId="917ea340-fd63-490f-a7db-68428d24cf32" providerId="ADAL" clId="{9B6050A4-F178-4018-9F62-4FCCA28DA093}" dt="2021-03-19T15:11:40.566" v="27703" actId="790"/>
          <ac:spMkLst>
            <pc:docMk/>
            <pc:sldMk cId="409132237" sldId="812"/>
            <ac:spMk id="69" creationId="{F1A1A2D1-4DC0-4671-A0C7-F0EE83EB39F8}"/>
          </ac:spMkLst>
        </pc:spChg>
        <pc:spChg chg="mod">
          <ac:chgData name="Ragnhild Halvorsrud" userId="917ea340-fd63-490f-a7db-68428d24cf32" providerId="ADAL" clId="{9B6050A4-F178-4018-9F62-4FCCA28DA093}" dt="2021-03-19T15:11:40.566" v="27704" actId="790"/>
          <ac:spMkLst>
            <pc:docMk/>
            <pc:sldMk cId="409132237" sldId="812"/>
            <ac:spMk id="70" creationId="{96E359E2-0C16-48C6-8AA6-BA6992E5A85C}"/>
          </ac:spMkLst>
        </pc:spChg>
        <pc:spChg chg="mod">
          <ac:chgData name="Ragnhild Halvorsrud" userId="917ea340-fd63-490f-a7db-68428d24cf32" providerId="ADAL" clId="{9B6050A4-F178-4018-9F62-4FCCA28DA093}" dt="2021-03-19T15:11:40.567" v="27705" actId="790"/>
          <ac:spMkLst>
            <pc:docMk/>
            <pc:sldMk cId="409132237" sldId="812"/>
            <ac:spMk id="71" creationId="{5A212AA3-9FFA-4967-8F28-88DC8C9479AB}"/>
          </ac:spMkLst>
        </pc:spChg>
        <pc:spChg chg="mod">
          <ac:chgData name="Ragnhild Halvorsrud" userId="917ea340-fd63-490f-a7db-68428d24cf32" providerId="ADAL" clId="{9B6050A4-F178-4018-9F62-4FCCA28DA093}" dt="2021-03-19T15:11:40.568" v="27706" actId="790"/>
          <ac:spMkLst>
            <pc:docMk/>
            <pc:sldMk cId="409132237" sldId="812"/>
            <ac:spMk id="72" creationId="{150C004D-90F2-43FC-B64B-764B6521485F}"/>
          </ac:spMkLst>
        </pc:spChg>
        <pc:spChg chg="mod">
          <ac:chgData name="Ragnhild Halvorsrud" userId="917ea340-fd63-490f-a7db-68428d24cf32" providerId="ADAL" clId="{9B6050A4-F178-4018-9F62-4FCCA28DA093}" dt="2021-03-19T15:11:40.568" v="27707" actId="790"/>
          <ac:spMkLst>
            <pc:docMk/>
            <pc:sldMk cId="409132237" sldId="812"/>
            <ac:spMk id="73" creationId="{58FB302C-91F8-4014-B874-202866069A72}"/>
          </ac:spMkLst>
        </pc:spChg>
        <pc:spChg chg="mod">
          <ac:chgData name="Ragnhild Halvorsrud" userId="917ea340-fd63-490f-a7db-68428d24cf32" providerId="ADAL" clId="{9B6050A4-F178-4018-9F62-4FCCA28DA093}" dt="2021-03-19T15:11:40.569" v="27708" actId="790"/>
          <ac:spMkLst>
            <pc:docMk/>
            <pc:sldMk cId="409132237" sldId="812"/>
            <ac:spMk id="74" creationId="{B601CEBF-AC89-4EA4-AF38-C3A7A4E3B9C7}"/>
          </ac:spMkLst>
        </pc:spChg>
        <pc:spChg chg="mod">
          <ac:chgData name="Ragnhild Halvorsrud" userId="917ea340-fd63-490f-a7db-68428d24cf32" providerId="ADAL" clId="{9B6050A4-F178-4018-9F62-4FCCA28DA093}" dt="2021-03-19T15:11:40.570" v="27709" actId="790"/>
          <ac:spMkLst>
            <pc:docMk/>
            <pc:sldMk cId="409132237" sldId="812"/>
            <ac:spMk id="75" creationId="{0DAD63F0-6430-4946-A035-414A0E3E2983}"/>
          </ac:spMkLst>
        </pc:spChg>
        <pc:spChg chg="mod">
          <ac:chgData name="Ragnhild Halvorsrud" userId="917ea340-fd63-490f-a7db-68428d24cf32" providerId="ADAL" clId="{9B6050A4-F178-4018-9F62-4FCCA28DA093}" dt="2021-03-19T15:11:40.571" v="27710" actId="790"/>
          <ac:spMkLst>
            <pc:docMk/>
            <pc:sldMk cId="409132237" sldId="812"/>
            <ac:spMk id="76" creationId="{F8E53519-999E-4FDC-8626-4E054D485F0A}"/>
          </ac:spMkLst>
        </pc:spChg>
        <pc:spChg chg="mod">
          <ac:chgData name="Ragnhild Halvorsrud" userId="917ea340-fd63-490f-a7db-68428d24cf32" providerId="ADAL" clId="{9B6050A4-F178-4018-9F62-4FCCA28DA093}" dt="2021-03-19T15:11:40.572" v="27711" actId="790"/>
          <ac:spMkLst>
            <pc:docMk/>
            <pc:sldMk cId="409132237" sldId="812"/>
            <ac:spMk id="77" creationId="{3A19E4FD-35F9-4BA4-AC65-77D7C9FFD807}"/>
          </ac:spMkLst>
        </pc:spChg>
        <pc:spChg chg="mod">
          <ac:chgData name="Ragnhild Halvorsrud" userId="917ea340-fd63-490f-a7db-68428d24cf32" providerId="ADAL" clId="{9B6050A4-F178-4018-9F62-4FCCA28DA093}" dt="2021-03-19T15:11:40.572" v="27712" actId="790"/>
          <ac:spMkLst>
            <pc:docMk/>
            <pc:sldMk cId="409132237" sldId="812"/>
            <ac:spMk id="78" creationId="{CE38CAE5-7FD5-4149-8490-6DBC19D694B0}"/>
          </ac:spMkLst>
        </pc:spChg>
        <pc:spChg chg="mod">
          <ac:chgData name="Ragnhild Halvorsrud" userId="917ea340-fd63-490f-a7db-68428d24cf32" providerId="ADAL" clId="{9B6050A4-F178-4018-9F62-4FCCA28DA093}" dt="2021-03-19T15:11:40.573" v="27713" actId="790"/>
          <ac:spMkLst>
            <pc:docMk/>
            <pc:sldMk cId="409132237" sldId="812"/>
            <ac:spMk id="79" creationId="{1E034EED-1F61-45FD-A309-FC42A4A1E85E}"/>
          </ac:spMkLst>
        </pc:spChg>
        <pc:spChg chg="mod">
          <ac:chgData name="Ragnhild Halvorsrud" userId="917ea340-fd63-490f-a7db-68428d24cf32" providerId="ADAL" clId="{9B6050A4-F178-4018-9F62-4FCCA28DA093}" dt="2021-03-19T15:11:40.537" v="27664" actId="790"/>
          <ac:spMkLst>
            <pc:docMk/>
            <pc:sldMk cId="409132237" sldId="812"/>
            <ac:spMk id="81" creationId="{62ED5236-F41E-4987-BEDF-57FE239FA7B5}"/>
          </ac:spMkLst>
        </pc:spChg>
        <pc:spChg chg="mod">
          <ac:chgData name="Ragnhild Halvorsrud" userId="917ea340-fd63-490f-a7db-68428d24cf32" providerId="ADAL" clId="{9B6050A4-F178-4018-9F62-4FCCA28DA093}" dt="2021-03-19T15:11:40.575" v="27714" actId="790"/>
          <ac:spMkLst>
            <pc:docMk/>
            <pc:sldMk cId="409132237" sldId="812"/>
            <ac:spMk id="82" creationId="{CABF49D0-8167-4E8A-8E9C-F239F07EC302}"/>
          </ac:spMkLst>
        </pc:spChg>
      </pc:sldChg>
      <pc:sldChg chg="addSp delSp modSp add del mod ord delAnim modNotes">
        <pc:chgData name="Ragnhild Halvorsrud" userId="917ea340-fd63-490f-a7db-68428d24cf32" providerId="ADAL" clId="{9B6050A4-F178-4018-9F62-4FCCA28DA093}" dt="2021-03-23T16:06:31.987" v="33928" actId="47"/>
        <pc:sldMkLst>
          <pc:docMk/>
          <pc:sldMk cId="1604300621" sldId="814"/>
        </pc:sldMkLst>
        <pc:spChg chg="mod">
          <ac:chgData name="Ragnhild Halvorsrud" userId="917ea340-fd63-490f-a7db-68428d24cf32" providerId="ADAL" clId="{9B6050A4-F178-4018-9F62-4FCCA28DA093}" dt="2021-03-21T13:00:07.335" v="33221" actId="790"/>
          <ac:spMkLst>
            <pc:docMk/>
            <pc:sldMk cId="1604300621" sldId="814"/>
            <ac:spMk id="2" creationId="{0E1ADE6F-3919-49B5-BB0A-4F82314A7DE2}"/>
          </ac:spMkLst>
        </pc:spChg>
        <pc:spChg chg="mod">
          <ac:chgData name="Ragnhild Halvorsrud" userId="917ea340-fd63-490f-a7db-68428d24cf32" providerId="ADAL" clId="{9B6050A4-F178-4018-9F62-4FCCA28DA093}" dt="2021-03-21T13:00:07.335" v="33222" actId="790"/>
          <ac:spMkLst>
            <pc:docMk/>
            <pc:sldMk cId="1604300621" sldId="814"/>
            <ac:spMk id="3" creationId="{FD349BE2-C55D-4B03-ADAE-2E75B76C467F}"/>
          </ac:spMkLst>
        </pc:spChg>
        <pc:spChg chg="mod">
          <ac:chgData name="Ragnhild Halvorsrud" userId="917ea340-fd63-490f-a7db-68428d24cf32" providerId="ADAL" clId="{9B6050A4-F178-4018-9F62-4FCCA28DA093}" dt="2021-03-21T13:00:07.335" v="33223" actId="790"/>
          <ac:spMkLst>
            <pc:docMk/>
            <pc:sldMk cId="1604300621" sldId="814"/>
            <ac:spMk id="79" creationId="{AFF1F3A7-656A-488A-9F7E-A4C9A709F574}"/>
          </ac:spMkLst>
        </pc:spChg>
        <pc:spChg chg="mod">
          <ac:chgData name="Ragnhild Halvorsrud" userId="917ea340-fd63-490f-a7db-68428d24cf32" providerId="ADAL" clId="{9B6050A4-F178-4018-9F62-4FCCA28DA093}" dt="2021-03-21T13:00:07.335" v="33224" actId="790"/>
          <ac:spMkLst>
            <pc:docMk/>
            <pc:sldMk cId="1604300621" sldId="814"/>
            <ac:spMk id="80" creationId="{D15BC7A0-1D0F-4DF9-B3D1-94F79C9A8EA2}"/>
          </ac:spMkLst>
        </pc:spChg>
        <pc:spChg chg="mod">
          <ac:chgData name="Ragnhild Halvorsrud" userId="917ea340-fd63-490f-a7db-68428d24cf32" providerId="ADAL" clId="{9B6050A4-F178-4018-9F62-4FCCA28DA093}" dt="2021-03-21T13:00:07.335" v="33225" actId="790"/>
          <ac:spMkLst>
            <pc:docMk/>
            <pc:sldMk cId="1604300621" sldId="814"/>
            <ac:spMk id="81" creationId="{CF0EBBB9-4F04-44F0-A96D-ACD0C6660E3E}"/>
          </ac:spMkLst>
        </pc:spChg>
        <pc:spChg chg="mod">
          <ac:chgData name="Ragnhild Halvorsrud" userId="917ea340-fd63-490f-a7db-68428d24cf32" providerId="ADAL" clId="{9B6050A4-F178-4018-9F62-4FCCA28DA093}" dt="2021-03-21T13:00:07.335" v="33226" actId="790"/>
          <ac:spMkLst>
            <pc:docMk/>
            <pc:sldMk cId="1604300621" sldId="814"/>
            <ac:spMk id="82" creationId="{2D7FF630-B076-482E-8584-1A6C5DDDBABE}"/>
          </ac:spMkLst>
        </pc:spChg>
        <pc:spChg chg="mod">
          <ac:chgData name="Ragnhild Halvorsrud" userId="917ea340-fd63-490f-a7db-68428d24cf32" providerId="ADAL" clId="{9B6050A4-F178-4018-9F62-4FCCA28DA093}" dt="2021-03-21T13:00:07.335" v="33227"/>
          <ac:spMkLst>
            <pc:docMk/>
            <pc:sldMk cId="1604300621" sldId="814"/>
            <ac:spMk id="83" creationId="{44C7A51E-A0EF-4070-B9DC-A35D8AEC161A}"/>
          </ac:spMkLst>
        </pc:spChg>
        <pc:spChg chg="mod">
          <ac:chgData name="Ragnhild Halvorsrud" userId="917ea340-fd63-490f-a7db-68428d24cf32" providerId="ADAL" clId="{9B6050A4-F178-4018-9F62-4FCCA28DA093}" dt="2021-03-21T13:00:07.335" v="33228"/>
          <ac:spMkLst>
            <pc:docMk/>
            <pc:sldMk cId="1604300621" sldId="814"/>
            <ac:spMk id="84" creationId="{CEF41AFD-59F3-4C4A-A91D-4945FDE1FA0C}"/>
          </ac:spMkLst>
        </pc:spChg>
        <pc:spChg chg="mod">
          <ac:chgData name="Ragnhild Halvorsrud" userId="917ea340-fd63-490f-a7db-68428d24cf32" providerId="ADAL" clId="{9B6050A4-F178-4018-9F62-4FCCA28DA093}" dt="2021-03-21T13:00:07.335" v="33229"/>
          <ac:spMkLst>
            <pc:docMk/>
            <pc:sldMk cId="1604300621" sldId="814"/>
            <ac:spMk id="85" creationId="{CAFC21DF-650A-4F40-BFAA-AE0DABA38482}"/>
          </ac:spMkLst>
        </pc:spChg>
        <pc:spChg chg="mod">
          <ac:chgData name="Ragnhild Halvorsrud" userId="917ea340-fd63-490f-a7db-68428d24cf32" providerId="ADAL" clId="{9B6050A4-F178-4018-9F62-4FCCA28DA093}" dt="2021-03-21T13:00:07.335" v="33230" actId="790"/>
          <ac:spMkLst>
            <pc:docMk/>
            <pc:sldMk cId="1604300621" sldId="814"/>
            <ac:spMk id="88" creationId="{A50B04A4-94D5-4EA9-BDE5-17644567FA42}"/>
          </ac:spMkLst>
        </pc:spChg>
        <pc:spChg chg="mod">
          <ac:chgData name="Ragnhild Halvorsrud" userId="917ea340-fd63-490f-a7db-68428d24cf32" providerId="ADAL" clId="{9B6050A4-F178-4018-9F62-4FCCA28DA093}" dt="2021-03-21T13:00:07.335" v="33231" actId="790"/>
          <ac:spMkLst>
            <pc:docMk/>
            <pc:sldMk cId="1604300621" sldId="814"/>
            <ac:spMk id="89" creationId="{B143030B-0255-4F7C-B2C6-F3903C6C6EFA}"/>
          </ac:spMkLst>
        </pc:spChg>
        <pc:spChg chg="mod">
          <ac:chgData name="Ragnhild Halvorsrud" userId="917ea340-fd63-490f-a7db-68428d24cf32" providerId="ADAL" clId="{9B6050A4-F178-4018-9F62-4FCCA28DA093}" dt="2021-03-21T13:00:07.335" v="33232" actId="790"/>
          <ac:spMkLst>
            <pc:docMk/>
            <pc:sldMk cId="1604300621" sldId="814"/>
            <ac:spMk id="93" creationId="{C8C1A3B1-E2D6-4729-BC83-C65A0381C936}"/>
          </ac:spMkLst>
        </pc:spChg>
        <pc:spChg chg="mod">
          <ac:chgData name="Ragnhild Halvorsrud" userId="917ea340-fd63-490f-a7db-68428d24cf32" providerId="ADAL" clId="{9B6050A4-F178-4018-9F62-4FCCA28DA093}" dt="2021-03-21T13:00:07.335" v="33233" actId="790"/>
          <ac:spMkLst>
            <pc:docMk/>
            <pc:sldMk cId="1604300621" sldId="814"/>
            <ac:spMk id="94" creationId="{78016C8D-F6A9-4793-B27A-B7A27E0F9697}"/>
          </ac:spMkLst>
        </pc:spChg>
        <pc:spChg chg="mod">
          <ac:chgData name="Ragnhild Halvorsrud" userId="917ea340-fd63-490f-a7db-68428d24cf32" providerId="ADAL" clId="{9B6050A4-F178-4018-9F62-4FCCA28DA093}" dt="2021-03-21T13:00:07.351" v="33234"/>
          <ac:spMkLst>
            <pc:docMk/>
            <pc:sldMk cId="1604300621" sldId="814"/>
            <ac:spMk id="97" creationId="{30494614-1D9F-43C6-9660-2D3AE405D489}"/>
          </ac:spMkLst>
        </pc:spChg>
        <pc:spChg chg="mod">
          <ac:chgData name="Ragnhild Halvorsrud" userId="917ea340-fd63-490f-a7db-68428d24cf32" providerId="ADAL" clId="{9B6050A4-F178-4018-9F62-4FCCA28DA093}" dt="2021-03-21T13:00:07.351" v="33235" actId="790"/>
          <ac:spMkLst>
            <pc:docMk/>
            <pc:sldMk cId="1604300621" sldId="814"/>
            <ac:spMk id="98" creationId="{4BA0B0D4-343A-44EB-8840-A2D60FFC357B}"/>
          </ac:spMkLst>
        </pc:spChg>
        <pc:spChg chg="mod">
          <ac:chgData name="Ragnhild Halvorsrud" userId="917ea340-fd63-490f-a7db-68428d24cf32" providerId="ADAL" clId="{9B6050A4-F178-4018-9F62-4FCCA28DA093}" dt="2021-03-21T13:00:07.351" v="33236" actId="790"/>
          <ac:spMkLst>
            <pc:docMk/>
            <pc:sldMk cId="1604300621" sldId="814"/>
            <ac:spMk id="100" creationId="{86C92996-FB5A-42E5-93F9-5884D3696599}"/>
          </ac:spMkLst>
        </pc:spChg>
        <pc:spChg chg="mod">
          <ac:chgData name="Ragnhild Halvorsrud" userId="917ea340-fd63-490f-a7db-68428d24cf32" providerId="ADAL" clId="{9B6050A4-F178-4018-9F62-4FCCA28DA093}" dt="2021-03-21T13:00:07.351" v="33237" actId="790"/>
          <ac:spMkLst>
            <pc:docMk/>
            <pc:sldMk cId="1604300621" sldId="814"/>
            <ac:spMk id="101" creationId="{1187F7C8-E09A-46BB-BEFD-5FADE0A74E5C}"/>
          </ac:spMkLst>
        </pc:spChg>
        <pc:spChg chg="mod">
          <ac:chgData name="Ragnhild Halvorsrud" userId="917ea340-fd63-490f-a7db-68428d24cf32" providerId="ADAL" clId="{9B6050A4-F178-4018-9F62-4FCCA28DA093}" dt="2021-03-21T13:00:07.351" v="33238" actId="790"/>
          <ac:spMkLst>
            <pc:docMk/>
            <pc:sldMk cId="1604300621" sldId="814"/>
            <ac:spMk id="102" creationId="{4C8D12BA-1583-41B3-9A54-5037F95073EA}"/>
          </ac:spMkLst>
        </pc:spChg>
        <pc:spChg chg="mod">
          <ac:chgData name="Ragnhild Halvorsrud" userId="917ea340-fd63-490f-a7db-68428d24cf32" providerId="ADAL" clId="{9B6050A4-F178-4018-9F62-4FCCA28DA093}" dt="2021-03-21T13:00:07.351" v="33239" actId="790"/>
          <ac:spMkLst>
            <pc:docMk/>
            <pc:sldMk cId="1604300621" sldId="814"/>
            <ac:spMk id="103" creationId="{FF703A99-D9D9-4F15-A6BF-796B95FF43F1}"/>
          </ac:spMkLst>
        </pc:spChg>
        <pc:spChg chg="mod">
          <ac:chgData name="Ragnhild Halvorsrud" userId="917ea340-fd63-490f-a7db-68428d24cf32" providerId="ADAL" clId="{9B6050A4-F178-4018-9F62-4FCCA28DA093}" dt="2021-03-21T13:00:07.351" v="33240" actId="790"/>
          <ac:spMkLst>
            <pc:docMk/>
            <pc:sldMk cId="1604300621" sldId="814"/>
            <ac:spMk id="104" creationId="{15AE4FB7-D1C9-4978-B3D1-1429CCCC16E5}"/>
          </ac:spMkLst>
        </pc:spChg>
        <pc:spChg chg="mod">
          <ac:chgData name="Ragnhild Halvorsrud" userId="917ea340-fd63-490f-a7db-68428d24cf32" providerId="ADAL" clId="{9B6050A4-F178-4018-9F62-4FCCA28DA093}" dt="2021-03-21T13:00:07.351" v="33241" actId="790"/>
          <ac:spMkLst>
            <pc:docMk/>
            <pc:sldMk cId="1604300621" sldId="814"/>
            <ac:spMk id="105" creationId="{B4C41A6A-9D2E-4D4D-A519-9BB2B5FFAA9C}"/>
          </ac:spMkLst>
        </pc:spChg>
        <pc:spChg chg="mod">
          <ac:chgData name="Ragnhild Halvorsrud" userId="917ea340-fd63-490f-a7db-68428d24cf32" providerId="ADAL" clId="{9B6050A4-F178-4018-9F62-4FCCA28DA093}" dt="2021-03-21T13:00:07.351" v="33242" actId="790"/>
          <ac:spMkLst>
            <pc:docMk/>
            <pc:sldMk cId="1604300621" sldId="814"/>
            <ac:spMk id="109" creationId="{4FD6C5E4-EAFB-4E60-AC86-651D8C41563C}"/>
          </ac:spMkLst>
        </pc:spChg>
        <pc:spChg chg="mod">
          <ac:chgData name="Ragnhild Halvorsrud" userId="917ea340-fd63-490f-a7db-68428d24cf32" providerId="ADAL" clId="{9B6050A4-F178-4018-9F62-4FCCA28DA093}" dt="2021-03-21T13:00:07.351" v="33243" actId="790"/>
          <ac:spMkLst>
            <pc:docMk/>
            <pc:sldMk cId="1604300621" sldId="814"/>
            <ac:spMk id="110" creationId="{8E2C8B28-6C5C-4C7E-836E-195913D23D63}"/>
          </ac:spMkLst>
        </pc:spChg>
        <pc:spChg chg="mod">
          <ac:chgData name="Ragnhild Halvorsrud" userId="917ea340-fd63-490f-a7db-68428d24cf32" providerId="ADAL" clId="{9B6050A4-F178-4018-9F62-4FCCA28DA093}" dt="2021-03-21T13:00:07.351" v="33244" actId="790"/>
          <ac:spMkLst>
            <pc:docMk/>
            <pc:sldMk cId="1604300621" sldId="814"/>
            <ac:spMk id="114" creationId="{87E43D54-E1F5-4014-8665-2F247ADCFFAC}"/>
          </ac:spMkLst>
        </pc:spChg>
        <pc:spChg chg="mod">
          <ac:chgData name="Ragnhild Halvorsrud" userId="917ea340-fd63-490f-a7db-68428d24cf32" providerId="ADAL" clId="{9B6050A4-F178-4018-9F62-4FCCA28DA093}" dt="2021-03-21T13:00:07.351" v="33245" actId="790"/>
          <ac:spMkLst>
            <pc:docMk/>
            <pc:sldMk cId="1604300621" sldId="814"/>
            <ac:spMk id="115" creationId="{E0524BFC-7AEB-41B0-999B-7FC7315935EF}"/>
          </ac:spMkLst>
        </pc:spChg>
        <pc:spChg chg="mod">
          <ac:chgData name="Ragnhild Halvorsrud" userId="917ea340-fd63-490f-a7db-68428d24cf32" providerId="ADAL" clId="{9B6050A4-F178-4018-9F62-4FCCA28DA093}" dt="2021-03-21T13:00:07.351" v="33246" actId="790"/>
          <ac:spMkLst>
            <pc:docMk/>
            <pc:sldMk cId="1604300621" sldId="814"/>
            <ac:spMk id="122" creationId="{38644A66-4233-4B6E-B43E-21A9A15970D8}"/>
          </ac:spMkLst>
        </pc:spChg>
        <pc:spChg chg="mod">
          <ac:chgData name="Ragnhild Halvorsrud" userId="917ea340-fd63-490f-a7db-68428d24cf32" providerId="ADAL" clId="{9B6050A4-F178-4018-9F62-4FCCA28DA093}" dt="2021-03-21T13:00:07.351" v="33247" actId="790"/>
          <ac:spMkLst>
            <pc:docMk/>
            <pc:sldMk cId="1604300621" sldId="814"/>
            <ac:spMk id="124" creationId="{74B24BBC-1913-4203-A974-D4E8AEA14376}"/>
          </ac:spMkLst>
        </pc:spChg>
        <pc:spChg chg="mod">
          <ac:chgData name="Ragnhild Halvorsrud" userId="917ea340-fd63-490f-a7db-68428d24cf32" providerId="ADAL" clId="{9B6050A4-F178-4018-9F62-4FCCA28DA093}" dt="2021-03-21T13:00:07.351" v="33248" actId="790"/>
          <ac:spMkLst>
            <pc:docMk/>
            <pc:sldMk cId="1604300621" sldId="814"/>
            <ac:spMk id="125" creationId="{3EBF19EE-2F3F-4E80-9E3D-D65E80823C2B}"/>
          </ac:spMkLst>
        </pc:spChg>
        <pc:spChg chg="mod">
          <ac:chgData name="Ragnhild Halvorsrud" userId="917ea340-fd63-490f-a7db-68428d24cf32" providerId="ADAL" clId="{9B6050A4-F178-4018-9F62-4FCCA28DA093}" dt="2021-03-21T13:00:07.351" v="33249" actId="790"/>
          <ac:spMkLst>
            <pc:docMk/>
            <pc:sldMk cId="1604300621" sldId="814"/>
            <ac:spMk id="127" creationId="{6250F928-663E-4723-9CE1-7B9A8F27F3BF}"/>
          </ac:spMkLst>
        </pc:spChg>
        <pc:spChg chg="mod">
          <ac:chgData name="Ragnhild Halvorsrud" userId="917ea340-fd63-490f-a7db-68428d24cf32" providerId="ADAL" clId="{9B6050A4-F178-4018-9F62-4FCCA28DA093}" dt="2021-03-21T13:00:07.351" v="33250" actId="790"/>
          <ac:spMkLst>
            <pc:docMk/>
            <pc:sldMk cId="1604300621" sldId="814"/>
            <ac:spMk id="130" creationId="{49FC8F14-0FC7-4365-9BB1-FC6B4DAD504F}"/>
          </ac:spMkLst>
        </pc:spChg>
        <pc:spChg chg="mod">
          <ac:chgData name="Ragnhild Halvorsrud" userId="917ea340-fd63-490f-a7db-68428d24cf32" providerId="ADAL" clId="{9B6050A4-F178-4018-9F62-4FCCA28DA093}" dt="2021-03-21T13:00:07.351" v="33251" actId="790"/>
          <ac:spMkLst>
            <pc:docMk/>
            <pc:sldMk cId="1604300621" sldId="814"/>
            <ac:spMk id="132" creationId="{96C2E334-FA43-4F53-AA6A-DCB3284C1012}"/>
          </ac:spMkLst>
        </pc:spChg>
        <pc:spChg chg="mod">
          <ac:chgData name="Ragnhild Halvorsrud" userId="917ea340-fd63-490f-a7db-68428d24cf32" providerId="ADAL" clId="{9B6050A4-F178-4018-9F62-4FCCA28DA093}" dt="2021-03-21T13:00:07.351" v="33252" actId="790"/>
          <ac:spMkLst>
            <pc:docMk/>
            <pc:sldMk cId="1604300621" sldId="814"/>
            <ac:spMk id="133" creationId="{8B4700BC-F134-4F42-BF30-F5722B656435}"/>
          </ac:spMkLst>
        </pc:spChg>
        <pc:spChg chg="mod">
          <ac:chgData name="Ragnhild Halvorsrud" userId="917ea340-fd63-490f-a7db-68428d24cf32" providerId="ADAL" clId="{9B6050A4-F178-4018-9F62-4FCCA28DA093}" dt="2021-03-21T13:00:07.351" v="33253" actId="790"/>
          <ac:spMkLst>
            <pc:docMk/>
            <pc:sldMk cId="1604300621" sldId="814"/>
            <ac:spMk id="134" creationId="{D8FDFF00-5523-460B-8AB5-D37106889482}"/>
          </ac:spMkLst>
        </pc:spChg>
        <pc:spChg chg="mod">
          <ac:chgData name="Ragnhild Halvorsrud" userId="917ea340-fd63-490f-a7db-68428d24cf32" providerId="ADAL" clId="{9B6050A4-F178-4018-9F62-4FCCA28DA093}" dt="2021-03-21T13:00:07.366" v="33254" actId="790"/>
          <ac:spMkLst>
            <pc:docMk/>
            <pc:sldMk cId="1604300621" sldId="814"/>
            <ac:spMk id="136" creationId="{EF93091F-7D05-46B1-A36A-279BC1A05476}"/>
          </ac:spMkLst>
        </pc:spChg>
        <pc:spChg chg="mod">
          <ac:chgData name="Ragnhild Halvorsrud" userId="917ea340-fd63-490f-a7db-68428d24cf32" providerId="ADAL" clId="{9B6050A4-F178-4018-9F62-4FCCA28DA093}" dt="2021-03-21T13:00:07.366" v="33255" actId="790"/>
          <ac:spMkLst>
            <pc:docMk/>
            <pc:sldMk cId="1604300621" sldId="814"/>
            <ac:spMk id="137" creationId="{1F8DE400-0CD3-4261-ACDB-EC5E42FF8BAF}"/>
          </ac:spMkLst>
        </pc:spChg>
        <pc:spChg chg="mod">
          <ac:chgData name="Ragnhild Halvorsrud" userId="917ea340-fd63-490f-a7db-68428d24cf32" providerId="ADAL" clId="{9B6050A4-F178-4018-9F62-4FCCA28DA093}" dt="2021-03-21T13:00:07.366" v="33256" actId="790"/>
          <ac:spMkLst>
            <pc:docMk/>
            <pc:sldMk cId="1604300621" sldId="814"/>
            <ac:spMk id="138" creationId="{94D2F6A3-9C8B-4AFD-920E-86F62ABEE8C0}"/>
          </ac:spMkLst>
        </pc:spChg>
        <pc:spChg chg="mod">
          <ac:chgData name="Ragnhild Halvorsrud" userId="917ea340-fd63-490f-a7db-68428d24cf32" providerId="ADAL" clId="{9B6050A4-F178-4018-9F62-4FCCA28DA093}" dt="2021-03-21T13:00:07.366" v="33257" actId="790"/>
          <ac:spMkLst>
            <pc:docMk/>
            <pc:sldMk cId="1604300621" sldId="814"/>
            <ac:spMk id="139" creationId="{C9DEEFC9-BD91-46AC-B517-C5F242163BDC}"/>
          </ac:spMkLst>
        </pc:spChg>
        <pc:spChg chg="mod">
          <ac:chgData name="Ragnhild Halvorsrud" userId="917ea340-fd63-490f-a7db-68428d24cf32" providerId="ADAL" clId="{9B6050A4-F178-4018-9F62-4FCCA28DA093}" dt="2021-03-21T13:00:07.366" v="33258" actId="790"/>
          <ac:spMkLst>
            <pc:docMk/>
            <pc:sldMk cId="1604300621" sldId="814"/>
            <ac:spMk id="140" creationId="{F2DA1193-5B37-44C6-B323-02D0C4CD0162}"/>
          </ac:spMkLst>
        </pc:spChg>
        <pc:spChg chg="mod">
          <ac:chgData name="Ragnhild Halvorsrud" userId="917ea340-fd63-490f-a7db-68428d24cf32" providerId="ADAL" clId="{9B6050A4-F178-4018-9F62-4FCCA28DA093}" dt="2021-03-21T13:00:07.366" v="33259" actId="790"/>
          <ac:spMkLst>
            <pc:docMk/>
            <pc:sldMk cId="1604300621" sldId="814"/>
            <ac:spMk id="141" creationId="{7C734440-3788-473C-ABD0-95931ED9B4B8}"/>
          </ac:spMkLst>
        </pc:spChg>
        <pc:spChg chg="mod">
          <ac:chgData name="Ragnhild Halvorsrud" userId="917ea340-fd63-490f-a7db-68428d24cf32" providerId="ADAL" clId="{9B6050A4-F178-4018-9F62-4FCCA28DA093}" dt="2021-03-21T13:00:07.366" v="33260" actId="790"/>
          <ac:spMkLst>
            <pc:docMk/>
            <pc:sldMk cId="1604300621" sldId="814"/>
            <ac:spMk id="142" creationId="{101E6771-EA55-4892-B92E-253CFB91FF7C}"/>
          </ac:spMkLst>
        </pc:spChg>
        <pc:spChg chg="mod">
          <ac:chgData name="Ragnhild Halvorsrud" userId="917ea340-fd63-490f-a7db-68428d24cf32" providerId="ADAL" clId="{9B6050A4-F178-4018-9F62-4FCCA28DA093}" dt="2021-03-21T13:00:07.366" v="33261" actId="790"/>
          <ac:spMkLst>
            <pc:docMk/>
            <pc:sldMk cId="1604300621" sldId="814"/>
            <ac:spMk id="143" creationId="{886F0F15-4E10-46C0-A9EE-A6AB58321529}"/>
          </ac:spMkLst>
        </pc:spChg>
        <pc:spChg chg="add del mod">
          <ac:chgData name="Ragnhild Halvorsrud" userId="917ea340-fd63-490f-a7db-68428d24cf32" providerId="ADAL" clId="{9B6050A4-F178-4018-9F62-4FCCA28DA093}" dt="2021-03-19T17:10:18.372" v="28205" actId="478"/>
          <ac:spMkLst>
            <pc:docMk/>
            <pc:sldMk cId="1604300621" sldId="814"/>
            <ac:spMk id="144" creationId="{E9BB0F4D-1B8F-4C31-97DC-08278FFD0602}"/>
          </ac:spMkLst>
        </pc:spChg>
        <pc:spChg chg="mod">
          <ac:chgData name="Ragnhild Halvorsrud" userId="917ea340-fd63-490f-a7db-68428d24cf32" providerId="ADAL" clId="{9B6050A4-F178-4018-9F62-4FCCA28DA093}" dt="2021-03-21T13:00:07.366" v="33265"/>
          <ac:spMkLst>
            <pc:docMk/>
            <pc:sldMk cId="1604300621" sldId="814"/>
            <ac:spMk id="145" creationId="{A670502B-D4E0-4410-A5D2-06F87029E62E}"/>
          </ac:spMkLst>
        </pc:spChg>
        <pc:spChg chg="mod">
          <ac:chgData name="Ragnhild Halvorsrud" userId="917ea340-fd63-490f-a7db-68428d24cf32" providerId="ADAL" clId="{9B6050A4-F178-4018-9F62-4FCCA28DA093}" dt="2021-03-21T13:00:07.366" v="33262"/>
          <ac:spMkLst>
            <pc:docMk/>
            <pc:sldMk cId="1604300621" sldId="814"/>
            <ac:spMk id="146" creationId="{BFF13D39-7BF7-4873-AD7C-8F32195C7342}"/>
          </ac:spMkLst>
        </pc:spChg>
        <pc:spChg chg="mod">
          <ac:chgData name="Ragnhild Halvorsrud" userId="917ea340-fd63-490f-a7db-68428d24cf32" providerId="ADAL" clId="{9B6050A4-F178-4018-9F62-4FCCA28DA093}" dt="2021-03-21T13:00:07.366" v="33263"/>
          <ac:spMkLst>
            <pc:docMk/>
            <pc:sldMk cId="1604300621" sldId="814"/>
            <ac:spMk id="148" creationId="{950F163E-C14B-4E53-A9C6-8F26804E7916}"/>
          </ac:spMkLst>
        </pc:spChg>
        <pc:spChg chg="del mod">
          <ac:chgData name="Ragnhild Halvorsrud" userId="917ea340-fd63-490f-a7db-68428d24cf32" providerId="ADAL" clId="{9B6050A4-F178-4018-9F62-4FCCA28DA093}" dt="2021-03-20T18:36:48.163" v="31808" actId="478"/>
          <ac:spMkLst>
            <pc:docMk/>
            <pc:sldMk cId="1604300621" sldId="814"/>
            <ac:spMk id="149" creationId="{29A828E3-3252-46EC-A0E5-E477AD77E3DA}"/>
          </ac:spMkLst>
        </pc:spChg>
        <pc:spChg chg="add mod">
          <ac:chgData name="Ragnhild Halvorsrud" userId="917ea340-fd63-490f-a7db-68428d24cf32" providerId="ADAL" clId="{9B6050A4-F178-4018-9F62-4FCCA28DA093}" dt="2021-03-21T13:00:07.366" v="33266" actId="790"/>
          <ac:spMkLst>
            <pc:docMk/>
            <pc:sldMk cId="1604300621" sldId="814"/>
            <ac:spMk id="152" creationId="{1A27B78D-59D6-4883-A8C6-2F3BDE28EC0D}"/>
          </ac:spMkLst>
        </pc:spChg>
        <pc:spChg chg="mod">
          <ac:chgData name="Ragnhild Halvorsrud" userId="917ea340-fd63-490f-a7db-68428d24cf32" providerId="ADAL" clId="{9B6050A4-F178-4018-9F62-4FCCA28DA093}" dt="2021-03-21T13:00:07.366" v="33264"/>
          <ac:spMkLst>
            <pc:docMk/>
            <pc:sldMk cId="1604300621" sldId="814"/>
            <ac:spMk id="153" creationId="{9CC3FFA5-5940-4E11-9166-895C9C364D94}"/>
          </ac:spMkLst>
        </pc:spChg>
        <pc:cxnChg chg="mod">
          <ac:chgData name="Ragnhild Halvorsrud" userId="917ea340-fd63-490f-a7db-68428d24cf32" providerId="ADAL" clId="{9B6050A4-F178-4018-9F62-4FCCA28DA093}" dt="2021-03-20T18:37:12.659" v="31809" actId="208"/>
          <ac:cxnSpMkLst>
            <pc:docMk/>
            <pc:sldMk cId="1604300621" sldId="814"/>
            <ac:cxnSpMk id="150" creationId="{82255F06-87C4-45DC-B39F-0C230F8F2A5C}"/>
          </ac:cxnSpMkLst>
        </pc:cxnChg>
      </pc:sldChg>
      <pc:sldChg chg="addSp delSp modSp mod ord chgLayout modNotes">
        <pc:chgData name="Ragnhild Halvorsrud" userId="917ea340-fd63-490f-a7db-68428d24cf32" providerId="ADAL" clId="{9B6050A4-F178-4018-9F62-4FCCA28DA093}" dt="2021-03-26T15:43:36.778" v="40877" actId="27636"/>
        <pc:sldMkLst>
          <pc:docMk/>
          <pc:sldMk cId="3219094029" sldId="816"/>
        </pc:sldMkLst>
        <pc:spChg chg="add del mod">
          <ac:chgData name="Ragnhild Halvorsrud" userId="917ea340-fd63-490f-a7db-68428d24cf32" providerId="ADAL" clId="{9B6050A4-F178-4018-9F62-4FCCA28DA093}" dt="2021-03-19T13:49:15.569" v="25623" actId="6264"/>
          <ac:spMkLst>
            <pc:docMk/>
            <pc:sldMk cId="3219094029" sldId="816"/>
            <ac:spMk id="2" creationId="{1C5535B5-BEE2-4DEB-8128-5AFE0E3E227B}"/>
          </ac:spMkLst>
        </pc:spChg>
        <pc:spChg chg="mod ord">
          <ac:chgData name="Ragnhild Halvorsrud" userId="917ea340-fd63-490f-a7db-68428d24cf32" providerId="ADAL" clId="{9B6050A4-F178-4018-9F62-4FCCA28DA093}" dt="2021-03-25T13:12:43.145" v="38617" actId="790"/>
          <ac:spMkLst>
            <pc:docMk/>
            <pc:sldMk cId="3219094029" sldId="816"/>
            <ac:spMk id="3" creationId="{00DA2F44-CE98-49BA-84FA-4BCF7A7CFF3C}"/>
          </ac:spMkLst>
        </pc:spChg>
        <pc:spChg chg="mod ord">
          <ac:chgData name="Ragnhild Halvorsrud" userId="917ea340-fd63-490f-a7db-68428d24cf32" providerId="ADAL" clId="{9B6050A4-F178-4018-9F62-4FCCA28DA093}" dt="2021-03-25T13:12:43.141" v="38615" actId="790"/>
          <ac:spMkLst>
            <pc:docMk/>
            <pc:sldMk cId="3219094029" sldId="816"/>
            <ac:spMk id="4" creationId="{AB5A6E4F-A8CB-40BC-846D-CA5BEDFCEC7C}"/>
          </ac:spMkLst>
        </pc:spChg>
        <pc:spChg chg="mod ord">
          <ac:chgData name="Ragnhild Halvorsrud" userId="917ea340-fd63-490f-a7db-68428d24cf32" providerId="ADAL" clId="{9B6050A4-F178-4018-9F62-4FCCA28DA093}" dt="2021-03-26T15:43:36.778" v="40877" actId="27636"/>
          <ac:spMkLst>
            <pc:docMk/>
            <pc:sldMk cId="3219094029" sldId="816"/>
            <ac:spMk id="5" creationId="{350478A3-16F6-44AE-A201-47C1B0E913DB}"/>
          </ac:spMkLst>
        </pc:spChg>
        <pc:spChg chg="add del mod">
          <ac:chgData name="Ragnhild Halvorsrud" userId="917ea340-fd63-490f-a7db-68428d24cf32" providerId="ADAL" clId="{9B6050A4-F178-4018-9F62-4FCCA28DA093}" dt="2021-03-19T13:49:15.569" v="25623" actId="6264"/>
          <ac:spMkLst>
            <pc:docMk/>
            <pc:sldMk cId="3219094029" sldId="816"/>
            <ac:spMk id="6" creationId="{A0A10F47-D48B-4C3C-9169-C53FDAAF7624}"/>
          </ac:spMkLst>
        </pc:spChg>
        <pc:spChg chg="add del mod">
          <ac:chgData name="Ragnhild Halvorsrud" userId="917ea340-fd63-490f-a7db-68428d24cf32" providerId="ADAL" clId="{9B6050A4-F178-4018-9F62-4FCCA28DA093}" dt="2021-03-19T13:49:15.569" v="25623" actId="6264"/>
          <ac:spMkLst>
            <pc:docMk/>
            <pc:sldMk cId="3219094029" sldId="816"/>
            <ac:spMk id="7" creationId="{F35E54FB-C3A7-4F3D-843C-7EAB2A849B0D}"/>
          </ac:spMkLst>
        </pc:spChg>
        <pc:spChg chg="add mod">
          <ac:chgData name="Ragnhild Halvorsrud" userId="917ea340-fd63-490f-a7db-68428d24cf32" providerId="ADAL" clId="{9B6050A4-F178-4018-9F62-4FCCA28DA093}" dt="2021-03-26T15:39:57.288" v="40783" actId="1076"/>
          <ac:spMkLst>
            <pc:docMk/>
            <pc:sldMk cId="3219094029" sldId="816"/>
            <ac:spMk id="8" creationId="{536D36F6-EF5D-4135-8BA6-270CE1365F2F}"/>
          </ac:spMkLst>
        </pc:spChg>
        <pc:spChg chg="add del mod">
          <ac:chgData name="Ragnhild Halvorsrud" userId="917ea340-fd63-490f-a7db-68428d24cf32" providerId="ADAL" clId="{9B6050A4-F178-4018-9F62-4FCCA28DA093}" dt="2021-03-26T14:54:58.210" v="40548" actId="478"/>
          <ac:spMkLst>
            <pc:docMk/>
            <pc:sldMk cId="3219094029" sldId="816"/>
            <ac:spMk id="12" creationId="{059B3D68-E3A4-4D72-BA45-8B61B8CF3112}"/>
          </ac:spMkLst>
        </pc:spChg>
        <pc:spChg chg="add del mod">
          <ac:chgData name="Ragnhild Halvorsrud" userId="917ea340-fd63-490f-a7db-68428d24cf32" providerId="ADAL" clId="{9B6050A4-F178-4018-9F62-4FCCA28DA093}" dt="2021-03-24T14:59:57.642" v="36702"/>
          <ac:spMkLst>
            <pc:docMk/>
            <pc:sldMk cId="3219094029" sldId="816"/>
            <ac:spMk id="13" creationId="{9E27866D-0677-40C6-A26B-1CF089BCBD3A}"/>
          </ac:spMkLst>
        </pc:spChg>
        <pc:spChg chg="add del mod">
          <ac:chgData name="Ragnhild Halvorsrud" userId="917ea340-fd63-490f-a7db-68428d24cf32" providerId="ADAL" clId="{9B6050A4-F178-4018-9F62-4FCCA28DA093}" dt="2021-03-24T14:59:57.642" v="36702"/>
          <ac:spMkLst>
            <pc:docMk/>
            <pc:sldMk cId="3219094029" sldId="816"/>
            <ac:spMk id="14" creationId="{B237A2DD-59AF-4ADB-ABB8-F291523E4563}"/>
          </ac:spMkLst>
        </pc:spChg>
        <pc:spChg chg="add del mod">
          <ac:chgData name="Ragnhild Halvorsrud" userId="917ea340-fd63-490f-a7db-68428d24cf32" providerId="ADAL" clId="{9B6050A4-F178-4018-9F62-4FCCA28DA093}" dt="2021-03-24T14:59:57.642" v="36702"/>
          <ac:spMkLst>
            <pc:docMk/>
            <pc:sldMk cId="3219094029" sldId="816"/>
            <ac:spMk id="15" creationId="{D71CE942-46A0-4FFD-978E-5C3CB7F69839}"/>
          </ac:spMkLst>
        </pc:spChg>
        <pc:spChg chg="add del mod">
          <ac:chgData name="Ragnhild Halvorsrud" userId="917ea340-fd63-490f-a7db-68428d24cf32" providerId="ADAL" clId="{9B6050A4-F178-4018-9F62-4FCCA28DA093}" dt="2021-03-19T13:53:12.643" v="25785" actId="478"/>
          <ac:spMkLst>
            <pc:docMk/>
            <pc:sldMk cId="3219094029" sldId="816"/>
            <ac:spMk id="15" creationId="{FCFDDD6D-893C-44F2-A3A7-5A37B7DB41CB}"/>
          </ac:spMkLst>
        </pc:spChg>
        <pc:spChg chg="add del mod">
          <ac:chgData name="Ragnhild Halvorsrud" userId="917ea340-fd63-490f-a7db-68428d24cf32" providerId="ADAL" clId="{9B6050A4-F178-4018-9F62-4FCCA28DA093}" dt="2021-03-24T14:59:57.642" v="36702"/>
          <ac:spMkLst>
            <pc:docMk/>
            <pc:sldMk cId="3219094029" sldId="816"/>
            <ac:spMk id="16" creationId="{1B9D92DB-EE24-44EF-811B-94806C5E8DDD}"/>
          </ac:spMkLst>
        </pc:spChg>
        <pc:spChg chg="add del mod">
          <ac:chgData name="Ragnhild Halvorsrud" userId="917ea340-fd63-490f-a7db-68428d24cf32" providerId="ADAL" clId="{9B6050A4-F178-4018-9F62-4FCCA28DA093}" dt="2021-03-19T13:53:12.643" v="25785" actId="478"/>
          <ac:spMkLst>
            <pc:docMk/>
            <pc:sldMk cId="3219094029" sldId="816"/>
            <ac:spMk id="16" creationId="{2FCA405F-D7A1-443A-9A65-BBF4CD8AA708}"/>
          </ac:spMkLst>
        </pc:spChg>
        <pc:spChg chg="add del mod">
          <ac:chgData name="Ragnhild Halvorsrud" userId="917ea340-fd63-490f-a7db-68428d24cf32" providerId="ADAL" clId="{9B6050A4-F178-4018-9F62-4FCCA28DA093}" dt="2021-03-19T13:53:12.643" v="25785" actId="478"/>
          <ac:spMkLst>
            <pc:docMk/>
            <pc:sldMk cId="3219094029" sldId="816"/>
            <ac:spMk id="17" creationId="{914E3915-06FF-4073-BBC6-5F3FC45F244D}"/>
          </ac:spMkLst>
        </pc:spChg>
        <pc:spChg chg="add del mod">
          <ac:chgData name="Ragnhild Halvorsrud" userId="917ea340-fd63-490f-a7db-68428d24cf32" providerId="ADAL" clId="{9B6050A4-F178-4018-9F62-4FCCA28DA093}" dt="2021-03-19T13:53:12.643" v="25785" actId="478"/>
          <ac:spMkLst>
            <pc:docMk/>
            <pc:sldMk cId="3219094029" sldId="816"/>
            <ac:spMk id="18" creationId="{FC90F1A2-15E2-4F4E-9A3B-47F86CB70A3E}"/>
          </ac:spMkLst>
        </pc:spChg>
        <pc:spChg chg="add del mod">
          <ac:chgData name="Ragnhild Halvorsrud" userId="917ea340-fd63-490f-a7db-68428d24cf32" providerId="ADAL" clId="{9B6050A4-F178-4018-9F62-4FCCA28DA093}" dt="2021-03-24T14:59:57.642" v="36702"/>
          <ac:spMkLst>
            <pc:docMk/>
            <pc:sldMk cId="3219094029" sldId="816"/>
            <ac:spMk id="20" creationId="{DFE4500E-4A53-48ED-9327-9C86E9113AAA}"/>
          </ac:spMkLst>
        </pc:spChg>
        <pc:spChg chg="mod">
          <ac:chgData name="Ragnhild Halvorsrud" userId="917ea340-fd63-490f-a7db-68428d24cf32" providerId="ADAL" clId="{9B6050A4-F178-4018-9F62-4FCCA28DA093}" dt="2021-03-26T15:38:14.734" v="40737" actId="1076"/>
          <ac:spMkLst>
            <pc:docMk/>
            <pc:sldMk cId="3219094029" sldId="816"/>
            <ac:spMk id="21" creationId="{C15FE0B6-DC88-4973-B6DF-B0E42959B66B}"/>
          </ac:spMkLst>
        </pc:spChg>
        <pc:spChg chg="add del mod">
          <ac:chgData name="Ragnhild Halvorsrud" userId="917ea340-fd63-490f-a7db-68428d24cf32" providerId="ADAL" clId="{9B6050A4-F178-4018-9F62-4FCCA28DA093}" dt="2021-03-19T13:57:48.729" v="25804" actId="478"/>
          <ac:spMkLst>
            <pc:docMk/>
            <pc:sldMk cId="3219094029" sldId="816"/>
            <ac:spMk id="23" creationId="{263D6E51-B2FB-4F29-96F9-4213CCA1C79F}"/>
          </ac:spMkLst>
        </pc:spChg>
        <pc:spChg chg="add mod">
          <ac:chgData name="Ragnhild Halvorsrud" userId="917ea340-fd63-490f-a7db-68428d24cf32" providerId="ADAL" clId="{9B6050A4-F178-4018-9F62-4FCCA28DA093}" dt="2021-03-26T14:54:55.837" v="40547"/>
          <ac:spMkLst>
            <pc:docMk/>
            <pc:sldMk cId="3219094029" sldId="816"/>
            <ac:spMk id="23" creationId="{6595B4B8-4718-4443-A635-A13343EE0988}"/>
          </ac:spMkLst>
        </pc:spChg>
        <pc:spChg chg="add del mod">
          <ac:chgData name="Ragnhild Halvorsrud" userId="917ea340-fd63-490f-a7db-68428d24cf32" providerId="ADAL" clId="{9B6050A4-F178-4018-9F62-4FCCA28DA093}" dt="2021-03-26T15:30:35.572" v="40551"/>
          <ac:spMkLst>
            <pc:docMk/>
            <pc:sldMk cId="3219094029" sldId="816"/>
            <ac:spMk id="24" creationId="{29C40B54-BB98-406E-8308-44D6636C2900}"/>
          </ac:spMkLst>
        </pc:spChg>
        <pc:spChg chg="add del mod">
          <ac:chgData name="Ragnhild Halvorsrud" userId="917ea340-fd63-490f-a7db-68428d24cf32" providerId="ADAL" clId="{9B6050A4-F178-4018-9F62-4FCCA28DA093}" dt="2021-03-19T13:57:45.189" v="25803" actId="478"/>
          <ac:spMkLst>
            <pc:docMk/>
            <pc:sldMk cId="3219094029" sldId="816"/>
            <ac:spMk id="24" creationId="{7609B85F-2E67-4A7E-B64F-862A8BE02694}"/>
          </ac:spMkLst>
        </pc:spChg>
        <pc:spChg chg="add del mod">
          <ac:chgData name="Ragnhild Halvorsrud" userId="917ea340-fd63-490f-a7db-68428d24cf32" providerId="ADAL" clId="{9B6050A4-F178-4018-9F62-4FCCA28DA093}" dt="2021-03-24T14:59:57.642" v="36702"/>
          <ac:spMkLst>
            <pc:docMk/>
            <pc:sldMk cId="3219094029" sldId="816"/>
            <ac:spMk id="24" creationId="{852630D5-295E-431C-81C8-28D5CD135899}"/>
          </ac:spMkLst>
        </pc:spChg>
        <pc:spChg chg="add del mod">
          <ac:chgData name="Ragnhild Halvorsrud" userId="917ea340-fd63-490f-a7db-68428d24cf32" providerId="ADAL" clId="{9B6050A4-F178-4018-9F62-4FCCA28DA093}" dt="2021-03-19T13:57:45.189" v="25803" actId="478"/>
          <ac:spMkLst>
            <pc:docMk/>
            <pc:sldMk cId="3219094029" sldId="816"/>
            <ac:spMk id="25" creationId="{3B3C5FA1-FD66-473D-9B3D-B38AD7589222}"/>
          </ac:spMkLst>
        </pc:spChg>
        <pc:spChg chg="add del mod">
          <ac:chgData name="Ragnhild Halvorsrud" userId="917ea340-fd63-490f-a7db-68428d24cf32" providerId="ADAL" clId="{9B6050A4-F178-4018-9F62-4FCCA28DA093}" dt="2021-03-26T15:30:35.572" v="40551"/>
          <ac:spMkLst>
            <pc:docMk/>
            <pc:sldMk cId="3219094029" sldId="816"/>
            <ac:spMk id="25" creationId="{64533CC2-1A2A-48B7-AA5F-7A4E69E3ED07}"/>
          </ac:spMkLst>
        </pc:spChg>
        <pc:spChg chg="add del mod">
          <ac:chgData name="Ragnhild Halvorsrud" userId="917ea340-fd63-490f-a7db-68428d24cf32" providerId="ADAL" clId="{9B6050A4-F178-4018-9F62-4FCCA28DA093}" dt="2021-03-26T15:30:35.572" v="40551"/>
          <ac:spMkLst>
            <pc:docMk/>
            <pc:sldMk cId="3219094029" sldId="816"/>
            <ac:spMk id="26" creationId="{530C4EC3-F3D0-433C-80DE-0C48499B4B04}"/>
          </ac:spMkLst>
        </pc:spChg>
        <pc:spChg chg="add del mod">
          <ac:chgData name="Ragnhild Halvorsrud" userId="917ea340-fd63-490f-a7db-68428d24cf32" providerId="ADAL" clId="{9B6050A4-F178-4018-9F62-4FCCA28DA093}" dt="2021-03-19T13:57:45.189" v="25803" actId="478"/>
          <ac:spMkLst>
            <pc:docMk/>
            <pc:sldMk cId="3219094029" sldId="816"/>
            <ac:spMk id="26" creationId="{A4719CCA-5C4A-404D-A3A9-D5BE3F400B1F}"/>
          </ac:spMkLst>
        </pc:spChg>
        <pc:spChg chg="add del mod">
          <ac:chgData name="Ragnhild Halvorsrud" userId="917ea340-fd63-490f-a7db-68428d24cf32" providerId="ADAL" clId="{9B6050A4-F178-4018-9F62-4FCCA28DA093}" dt="2021-03-24T16:29:44.703" v="36710"/>
          <ac:spMkLst>
            <pc:docMk/>
            <pc:sldMk cId="3219094029" sldId="816"/>
            <ac:spMk id="26" creationId="{E5878F6C-44E6-4FEC-B655-DB4E9E9C9C4A}"/>
          </ac:spMkLst>
        </pc:spChg>
        <pc:spChg chg="add del mod">
          <ac:chgData name="Ragnhild Halvorsrud" userId="917ea340-fd63-490f-a7db-68428d24cf32" providerId="ADAL" clId="{9B6050A4-F178-4018-9F62-4FCCA28DA093}" dt="2021-03-24T16:29:44.703" v="36710"/>
          <ac:spMkLst>
            <pc:docMk/>
            <pc:sldMk cId="3219094029" sldId="816"/>
            <ac:spMk id="27" creationId="{58E2DECC-0A90-4A17-B0B2-EB6DC443E991}"/>
          </ac:spMkLst>
        </pc:spChg>
        <pc:spChg chg="add del mod">
          <ac:chgData name="Ragnhild Halvorsrud" userId="917ea340-fd63-490f-a7db-68428d24cf32" providerId="ADAL" clId="{9B6050A4-F178-4018-9F62-4FCCA28DA093}" dt="2021-03-19T13:57:45.189" v="25803" actId="478"/>
          <ac:spMkLst>
            <pc:docMk/>
            <pc:sldMk cId="3219094029" sldId="816"/>
            <ac:spMk id="28" creationId="{4FAF20C5-4593-4683-A652-6E3F75B54BC4}"/>
          </ac:spMkLst>
        </pc:spChg>
        <pc:spChg chg="add del mod">
          <ac:chgData name="Ragnhild Halvorsrud" userId="917ea340-fd63-490f-a7db-68428d24cf32" providerId="ADAL" clId="{9B6050A4-F178-4018-9F62-4FCCA28DA093}" dt="2021-03-26T15:30:35.572" v="40551"/>
          <ac:spMkLst>
            <pc:docMk/>
            <pc:sldMk cId="3219094029" sldId="816"/>
            <ac:spMk id="29" creationId="{F6118B3C-9F13-4755-9302-E3EB4F0C1419}"/>
          </ac:spMkLst>
        </pc:spChg>
        <pc:spChg chg="add del mod">
          <ac:chgData name="Ragnhild Halvorsrud" userId="917ea340-fd63-490f-a7db-68428d24cf32" providerId="ADAL" clId="{9B6050A4-F178-4018-9F62-4FCCA28DA093}" dt="2021-03-19T13:57:45.189" v="25803" actId="478"/>
          <ac:spMkLst>
            <pc:docMk/>
            <pc:sldMk cId="3219094029" sldId="816"/>
            <ac:spMk id="30" creationId="{86814ECC-7918-44D8-8290-1BDF532C5949}"/>
          </ac:spMkLst>
        </pc:spChg>
        <pc:spChg chg="mod">
          <ac:chgData name="Ragnhild Halvorsrud" userId="917ea340-fd63-490f-a7db-68428d24cf32" providerId="ADAL" clId="{9B6050A4-F178-4018-9F62-4FCCA28DA093}" dt="2021-03-24T16:29:41.183" v="36709"/>
          <ac:spMkLst>
            <pc:docMk/>
            <pc:sldMk cId="3219094029" sldId="816"/>
            <ac:spMk id="30" creationId="{B7CE5976-1D68-45AC-9D0F-D6497B39DAAF}"/>
          </ac:spMkLst>
        </pc:spChg>
        <pc:spChg chg="add del mod">
          <ac:chgData name="Ragnhild Halvorsrud" userId="917ea340-fd63-490f-a7db-68428d24cf32" providerId="ADAL" clId="{9B6050A4-F178-4018-9F62-4FCCA28DA093}" dt="2021-03-26T15:30:35.572" v="40551"/>
          <ac:spMkLst>
            <pc:docMk/>
            <pc:sldMk cId="3219094029" sldId="816"/>
            <ac:spMk id="31" creationId="{D80473B2-0365-4345-BD58-633B08BD1A2E}"/>
          </ac:spMkLst>
        </pc:spChg>
        <pc:spChg chg="mod">
          <ac:chgData name="Ragnhild Halvorsrud" userId="917ea340-fd63-490f-a7db-68428d24cf32" providerId="ADAL" clId="{9B6050A4-F178-4018-9F62-4FCCA28DA093}" dt="2021-03-24T16:29:41.183" v="36709"/>
          <ac:spMkLst>
            <pc:docMk/>
            <pc:sldMk cId="3219094029" sldId="816"/>
            <ac:spMk id="33" creationId="{A7CB9DE5-FAEF-4373-8A44-9C70632C95D1}"/>
          </ac:spMkLst>
        </pc:spChg>
        <pc:spChg chg="mod">
          <ac:chgData name="Ragnhild Halvorsrud" userId="917ea340-fd63-490f-a7db-68428d24cf32" providerId="ADAL" clId="{9B6050A4-F178-4018-9F62-4FCCA28DA093}" dt="2021-03-24T16:29:41.183" v="36709"/>
          <ac:spMkLst>
            <pc:docMk/>
            <pc:sldMk cId="3219094029" sldId="816"/>
            <ac:spMk id="35" creationId="{CB378A27-A27A-4D27-81CA-B67E19237E1B}"/>
          </ac:spMkLst>
        </pc:spChg>
        <pc:spChg chg="add del mod">
          <ac:chgData name="Ragnhild Halvorsrud" userId="917ea340-fd63-490f-a7db-68428d24cf32" providerId="ADAL" clId="{9B6050A4-F178-4018-9F62-4FCCA28DA093}" dt="2021-03-26T15:30:35.572" v="40551"/>
          <ac:spMkLst>
            <pc:docMk/>
            <pc:sldMk cId="3219094029" sldId="816"/>
            <ac:spMk id="36" creationId="{5A9429FB-C5DD-471A-A6B2-E4BEA6CB8CA5}"/>
          </ac:spMkLst>
        </pc:spChg>
        <pc:spChg chg="mod">
          <ac:chgData name="Ragnhild Halvorsrud" userId="917ea340-fd63-490f-a7db-68428d24cf32" providerId="ADAL" clId="{9B6050A4-F178-4018-9F62-4FCCA28DA093}" dt="2021-03-24T16:29:41.183" v="36709"/>
          <ac:spMkLst>
            <pc:docMk/>
            <pc:sldMk cId="3219094029" sldId="816"/>
            <ac:spMk id="37" creationId="{4F2DB8D7-1318-4858-883C-9BFAF5B4D6AB}"/>
          </ac:spMkLst>
        </pc:spChg>
        <pc:spChg chg="add del mod">
          <ac:chgData name="Ragnhild Halvorsrud" userId="917ea340-fd63-490f-a7db-68428d24cf32" providerId="ADAL" clId="{9B6050A4-F178-4018-9F62-4FCCA28DA093}" dt="2021-03-26T15:30:35.572" v="40551"/>
          <ac:spMkLst>
            <pc:docMk/>
            <pc:sldMk cId="3219094029" sldId="816"/>
            <ac:spMk id="37" creationId="{97E7AE1B-87EA-4813-B3C0-ECA53FB543CF}"/>
          </ac:spMkLst>
        </pc:spChg>
        <pc:spChg chg="mod">
          <ac:chgData name="Ragnhild Halvorsrud" userId="917ea340-fd63-490f-a7db-68428d24cf32" providerId="ADAL" clId="{9B6050A4-F178-4018-9F62-4FCCA28DA093}" dt="2021-03-24T16:29:41.183" v="36709"/>
          <ac:spMkLst>
            <pc:docMk/>
            <pc:sldMk cId="3219094029" sldId="816"/>
            <ac:spMk id="40" creationId="{41B659EF-012C-4B3F-9B26-A0592EF189C0}"/>
          </ac:spMkLst>
        </pc:spChg>
        <pc:spChg chg="mod">
          <ac:chgData name="Ragnhild Halvorsrud" userId="917ea340-fd63-490f-a7db-68428d24cf32" providerId="ADAL" clId="{9B6050A4-F178-4018-9F62-4FCCA28DA093}" dt="2021-03-26T15:30:30.253" v="40550"/>
          <ac:spMkLst>
            <pc:docMk/>
            <pc:sldMk cId="3219094029" sldId="816"/>
            <ac:spMk id="40" creationId="{F112A528-9568-4696-B8DB-774457FDC219}"/>
          </ac:spMkLst>
        </pc:spChg>
        <pc:spChg chg="mod">
          <ac:chgData name="Ragnhild Halvorsrud" userId="917ea340-fd63-490f-a7db-68428d24cf32" providerId="ADAL" clId="{9B6050A4-F178-4018-9F62-4FCCA28DA093}" dt="2021-03-26T15:30:30.253" v="40550"/>
          <ac:spMkLst>
            <pc:docMk/>
            <pc:sldMk cId="3219094029" sldId="816"/>
            <ac:spMk id="41" creationId="{5F547C0D-B12F-4857-88E7-9FE5E6E5EE76}"/>
          </ac:spMkLst>
        </pc:spChg>
        <pc:spChg chg="mod">
          <ac:chgData name="Ragnhild Halvorsrud" userId="917ea340-fd63-490f-a7db-68428d24cf32" providerId="ADAL" clId="{9B6050A4-F178-4018-9F62-4FCCA28DA093}" dt="2021-03-26T15:30:30.253" v="40550"/>
          <ac:spMkLst>
            <pc:docMk/>
            <pc:sldMk cId="3219094029" sldId="816"/>
            <ac:spMk id="42" creationId="{7FB182FA-B0FC-4F56-A092-2B2F24037423}"/>
          </ac:spMkLst>
        </pc:spChg>
        <pc:spChg chg="mod">
          <ac:chgData name="Ragnhild Halvorsrud" userId="917ea340-fd63-490f-a7db-68428d24cf32" providerId="ADAL" clId="{9B6050A4-F178-4018-9F62-4FCCA28DA093}" dt="2021-03-24T16:29:41.183" v="36709"/>
          <ac:spMkLst>
            <pc:docMk/>
            <pc:sldMk cId="3219094029" sldId="816"/>
            <ac:spMk id="42" creationId="{D0B354BB-5550-423F-8F8A-49E57A92E9C4}"/>
          </ac:spMkLst>
        </pc:spChg>
        <pc:spChg chg="add mod">
          <ac:chgData name="Ragnhild Halvorsrud" userId="917ea340-fd63-490f-a7db-68428d24cf32" providerId="ADAL" clId="{9B6050A4-F178-4018-9F62-4FCCA28DA093}" dt="2021-03-26T15:43:20.583" v="40860" actId="1037"/>
          <ac:spMkLst>
            <pc:docMk/>
            <pc:sldMk cId="3219094029" sldId="816"/>
            <ac:spMk id="43" creationId="{59CED5AB-B47B-4BAA-B98F-418921BBFC81}"/>
          </ac:spMkLst>
        </pc:spChg>
        <pc:spChg chg="add mod">
          <ac:chgData name="Ragnhild Halvorsrud" userId="917ea340-fd63-490f-a7db-68428d24cf32" providerId="ADAL" clId="{9B6050A4-F178-4018-9F62-4FCCA28DA093}" dt="2021-03-26T15:43:20.583" v="40860" actId="1037"/>
          <ac:spMkLst>
            <pc:docMk/>
            <pc:sldMk cId="3219094029" sldId="816"/>
            <ac:spMk id="45" creationId="{5468BCB8-51C1-4455-AD72-956B8154C444}"/>
          </ac:spMkLst>
        </pc:spChg>
        <pc:spChg chg="mod">
          <ac:chgData name="Ragnhild Halvorsrud" userId="917ea340-fd63-490f-a7db-68428d24cf32" providerId="ADAL" clId="{9B6050A4-F178-4018-9F62-4FCCA28DA093}" dt="2021-03-26T15:30:30.253" v="40550"/>
          <ac:spMkLst>
            <pc:docMk/>
            <pc:sldMk cId="3219094029" sldId="816"/>
            <ac:spMk id="47" creationId="{A44F6307-8E40-46A8-9DB7-E1831E8A9C4F}"/>
          </ac:spMkLst>
        </pc:spChg>
        <pc:spChg chg="mod">
          <ac:chgData name="Ragnhild Halvorsrud" userId="917ea340-fd63-490f-a7db-68428d24cf32" providerId="ADAL" clId="{9B6050A4-F178-4018-9F62-4FCCA28DA093}" dt="2021-03-26T15:30:30.253" v="40550"/>
          <ac:spMkLst>
            <pc:docMk/>
            <pc:sldMk cId="3219094029" sldId="816"/>
            <ac:spMk id="49" creationId="{D0B75644-7D75-4614-9C87-F0FDAA170EBA}"/>
          </ac:spMkLst>
        </pc:spChg>
        <pc:spChg chg="add mod">
          <ac:chgData name="Ragnhild Halvorsrud" userId="917ea340-fd63-490f-a7db-68428d24cf32" providerId="ADAL" clId="{9B6050A4-F178-4018-9F62-4FCCA28DA093}" dt="2021-03-26T15:43:20.583" v="40860" actId="1037"/>
          <ac:spMkLst>
            <pc:docMk/>
            <pc:sldMk cId="3219094029" sldId="816"/>
            <ac:spMk id="50" creationId="{13B4FEB3-2BB0-4F48-9C65-C0FF48F2A6E5}"/>
          </ac:spMkLst>
        </pc:spChg>
        <pc:spChg chg="add mod">
          <ac:chgData name="Ragnhild Halvorsrud" userId="917ea340-fd63-490f-a7db-68428d24cf32" providerId="ADAL" clId="{9B6050A4-F178-4018-9F62-4FCCA28DA093}" dt="2021-03-26T15:43:32.961" v="40875" actId="1035"/>
          <ac:spMkLst>
            <pc:docMk/>
            <pc:sldMk cId="3219094029" sldId="816"/>
            <ac:spMk id="51" creationId="{C6EE03F8-DE15-4CB4-9B84-3E29147D4379}"/>
          </ac:spMkLst>
        </pc:spChg>
        <pc:spChg chg="mod">
          <ac:chgData name="Ragnhild Halvorsrud" userId="917ea340-fd63-490f-a7db-68428d24cf32" providerId="ADAL" clId="{9B6050A4-F178-4018-9F62-4FCCA28DA093}" dt="2021-03-25T14:24:49.511" v="38956"/>
          <ac:spMkLst>
            <pc:docMk/>
            <pc:sldMk cId="3219094029" sldId="816"/>
            <ac:spMk id="53" creationId="{609E2086-471C-4F1F-BFE7-42D9735985CD}"/>
          </ac:spMkLst>
        </pc:spChg>
        <pc:spChg chg="mod">
          <ac:chgData name="Ragnhild Halvorsrud" userId="917ea340-fd63-490f-a7db-68428d24cf32" providerId="ADAL" clId="{9B6050A4-F178-4018-9F62-4FCCA28DA093}" dt="2021-03-25T14:24:49.511" v="38956"/>
          <ac:spMkLst>
            <pc:docMk/>
            <pc:sldMk cId="3219094029" sldId="816"/>
            <ac:spMk id="54" creationId="{278D3729-8EBC-4D67-9F14-4303818D993E}"/>
          </ac:spMkLst>
        </pc:spChg>
        <pc:spChg chg="mod">
          <ac:chgData name="Ragnhild Halvorsrud" userId="917ea340-fd63-490f-a7db-68428d24cf32" providerId="ADAL" clId="{9B6050A4-F178-4018-9F62-4FCCA28DA093}" dt="2021-03-25T14:24:49.511" v="38956"/>
          <ac:spMkLst>
            <pc:docMk/>
            <pc:sldMk cId="3219094029" sldId="816"/>
            <ac:spMk id="55" creationId="{4064DBB3-0A34-4227-BA40-CE4066BF36FE}"/>
          </ac:spMkLst>
        </pc:spChg>
        <pc:spChg chg="mod">
          <ac:chgData name="Ragnhild Halvorsrud" userId="917ea340-fd63-490f-a7db-68428d24cf32" providerId="ADAL" clId="{9B6050A4-F178-4018-9F62-4FCCA28DA093}" dt="2021-03-25T14:24:49.511" v="38956"/>
          <ac:spMkLst>
            <pc:docMk/>
            <pc:sldMk cId="3219094029" sldId="816"/>
            <ac:spMk id="56" creationId="{041A0E82-5C31-4735-A8FD-15703B24DD65}"/>
          </ac:spMkLst>
        </pc:spChg>
        <pc:spChg chg="mod">
          <ac:chgData name="Ragnhild Halvorsrud" userId="917ea340-fd63-490f-a7db-68428d24cf32" providerId="ADAL" clId="{9B6050A4-F178-4018-9F62-4FCCA28DA093}" dt="2021-03-26T15:30:30.253" v="40550"/>
          <ac:spMkLst>
            <pc:docMk/>
            <pc:sldMk cId="3219094029" sldId="816"/>
            <ac:spMk id="57" creationId="{31E578DF-DBE5-42D2-BE19-97B32E7CC48E}"/>
          </ac:spMkLst>
        </pc:spChg>
        <pc:spChg chg="mod">
          <ac:chgData name="Ragnhild Halvorsrud" userId="917ea340-fd63-490f-a7db-68428d24cf32" providerId="ADAL" clId="{9B6050A4-F178-4018-9F62-4FCCA28DA093}" dt="2021-03-26T15:30:30.253" v="40550"/>
          <ac:spMkLst>
            <pc:docMk/>
            <pc:sldMk cId="3219094029" sldId="816"/>
            <ac:spMk id="58" creationId="{B2ABA77E-99C7-4002-9BED-467EA036B44E}"/>
          </ac:spMkLst>
        </pc:spChg>
        <pc:spChg chg="mod">
          <ac:chgData name="Ragnhild Halvorsrud" userId="917ea340-fd63-490f-a7db-68428d24cf32" providerId="ADAL" clId="{9B6050A4-F178-4018-9F62-4FCCA28DA093}" dt="2021-03-26T15:30:30.253" v="40550"/>
          <ac:spMkLst>
            <pc:docMk/>
            <pc:sldMk cId="3219094029" sldId="816"/>
            <ac:spMk id="59" creationId="{6D945614-AD69-4B2B-8045-61D10D33BCC9}"/>
          </ac:spMkLst>
        </pc:spChg>
        <pc:spChg chg="add mod">
          <ac:chgData name="Ragnhild Halvorsrud" userId="917ea340-fd63-490f-a7db-68428d24cf32" providerId="ADAL" clId="{9B6050A4-F178-4018-9F62-4FCCA28DA093}" dt="2021-03-26T15:43:32.961" v="40875" actId="1035"/>
          <ac:spMkLst>
            <pc:docMk/>
            <pc:sldMk cId="3219094029" sldId="816"/>
            <ac:spMk id="63" creationId="{B77BADDC-F72D-4F0C-BABF-C45E08215EA9}"/>
          </ac:spMkLst>
        </pc:spChg>
        <pc:spChg chg="add mod">
          <ac:chgData name="Ragnhild Halvorsrud" userId="917ea340-fd63-490f-a7db-68428d24cf32" providerId="ADAL" clId="{9B6050A4-F178-4018-9F62-4FCCA28DA093}" dt="2021-03-26T15:43:32.961" v="40875" actId="1035"/>
          <ac:spMkLst>
            <pc:docMk/>
            <pc:sldMk cId="3219094029" sldId="816"/>
            <ac:spMk id="66" creationId="{D6E442C2-2D56-4863-A67B-FA5D09FA962E}"/>
          </ac:spMkLst>
        </pc:spChg>
        <pc:grpChg chg="add del mod">
          <ac:chgData name="Ragnhild Halvorsrud" userId="917ea340-fd63-490f-a7db-68428d24cf32" providerId="ADAL" clId="{9B6050A4-F178-4018-9F62-4FCCA28DA093}" dt="2021-03-24T16:29:44.703" v="36710"/>
          <ac:grpSpMkLst>
            <pc:docMk/>
            <pc:sldMk cId="3219094029" sldId="816"/>
            <ac:grpSpMk id="29" creationId="{FB83DD41-10F2-4D5B-B15A-A2D47A9643AA}"/>
          </ac:grpSpMkLst>
        </pc:grpChg>
        <pc:grpChg chg="add del mod">
          <ac:chgData name="Ragnhild Halvorsrud" userId="917ea340-fd63-490f-a7db-68428d24cf32" providerId="ADAL" clId="{9B6050A4-F178-4018-9F62-4FCCA28DA093}" dt="2021-03-24T16:29:44.703" v="36710"/>
          <ac:grpSpMkLst>
            <pc:docMk/>
            <pc:sldMk cId="3219094029" sldId="816"/>
            <ac:grpSpMk id="34" creationId="{C3F1C8CB-915C-4EEC-9C42-DD5E084A31B0}"/>
          </ac:grpSpMkLst>
        </pc:grpChg>
        <pc:grpChg chg="add del mod">
          <ac:chgData name="Ragnhild Halvorsrud" userId="917ea340-fd63-490f-a7db-68428d24cf32" providerId="ADAL" clId="{9B6050A4-F178-4018-9F62-4FCCA28DA093}" dt="2021-03-24T16:29:44.703" v="36710"/>
          <ac:grpSpMkLst>
            <pc:docMk/>
            <pc:sldMk cId="3219094029" sldId="816"/>
            <ac:grpSpMk id="39" creationId="{2268392D-30C7-4A6A-A140-710FAD28F171}"/>
          </ac:grpSpMkLst>
        </pc:grpChg>
        <pc:grpChg chg="add del mod">
          <ac:chgData name="Ragnhild Halvorsrud" userId="917ea340-fd63-490f-a7db-68428d24cf32" providerId="ADAL" clId="{9B6050A4-F178-4018-9F62-4FCCA28DA093}" dt="2021-03-26T15:30:35.572" v="40551"/>
          <ac:grpSpMkLst>
            <pc:docMk/>
            <pc:sldMk cId="3219094029" sldId="816"/>
            <ac:grpSpMk id="39" creationId="{A6BC22B9-0307-4697-A6F8-3670F83C048F}"/>
          </ac:grpSpMkLst>
        </pc:grpChg>
        <pc:grpChg chg="add del mod">
          <ac:chgData name="Ragnhild Halvorsrud" userId="917ea340-fd63-490f-a7db-68428d24cf32" providerId="ADAL" clId="{9B6050A4-F178-4018-9F62-4FCCA28DA093}" dt="2021-03-26T15:30:35.572" v="40551"/>
          <ac:grpSpMkLst>
            <pc:docMk/>
            <pc:sldMk cId="3219094029" sldId="816"/>
            <ac:grpSpMk id="48" creationId="{F507696F-7E1C-4B4E-A324-A72052611594}"/>
          </ac:grpSpMkLst>
        </pc:grpChg>
        <pc:grpChg chg="add mod">
          <ac:chgData name="Ragnhild Halvorsrud" userId="917ea340-fd63-490f-a7db-68428d24cf32" providerId="ADAL" clId="{9B6050A4-F178-4018-9F62-4FCCA28DA093}" dt="2021-03-25T14:24:49.511" v="38956"/>
          <ac:grpSpMkLst>
            <pc:docMk/>
            <pc:sldMk cId="3219094029" sldId="816"/>
            <ac:grpSpMk id="52" creationId="{4EF8B18C-3C6C-46F6-A632-AABBFEFEB6F1}"/>
          </ac:grpSpMkLst>
        </pc:grpChg>
        <pc:picChg chg="add mod">
          <ac:chgData name="Ragnhild Halvorsrud" userId="917ea340-fd63-490f-a7db-68428d24cf32" providerId="ADAL" clId="{9B6050A4-F178-4018-9F62-4FCCA28DA093}" dt="2021-03-26T15:43:20.583" v="40860" actId="1037"/>
          <ac:picMkLst>
            <pc:docMk/>
            <pc:sldMk cId="3219094029" sldId="816"/>
            <ac:picMk id="2" creationId="{D1CAD63C-3DDE-4A54-8652-2E81A766353C}"/>
          </ac:picMkLst>
        </pc:picChg>
        <pc:picChg chg="add del mod">
          <ac:chgData name="Ragnhild Halvorsrud" userId="917ea340-fd63-490f-a7db-68428d24cf32" providerId="ADAL" clId="{9B6050A4-F178-4018-9F62-4FCCA28DA093}" dt="2021-03-26T15:31:44.453" v="40556" actId="478"/>
          <ac:picMkLst>
            <pc:docMk/>
            <pc:sldMk cId="3219094029" sldId="816"/>
            <ac:picMk id="6" creationId="{FD4DE257-179F-44CC-9183-CD96C3705310}"/>
          </ac:picMkLst>
        </pc:picChg>
        <pc:picChg chg="add mod">
          <ac:chgData name="Ragnhild Halvorsrud" userId="917ea340-fd63-490f-a7db-68428d24cf32" providerId="ADAL" clId="{9B6050A4-F178-4018-9F62-4FCCA28DA093}" dt="2021-03-26T15:43:32.961" v="40875" actId="1035"/>
          <ac:picMkLst>
            <pc:docMk/>
            <pc:sldMk cId="3219094029" sldId="816"/>
            <ac:picMk id="7" creationId="{4DB82968-1A5A-47B2-B623-F1673404A90D}"/>
          </ac:picMkLst>
        </pc:picChg>
        <pc:picChg chg="add del mod">
          <ac:chgData name="Ragnhild Halvorsrud" userId="917ea340-fd63-490f-a7db-68428d24cf32" providerId="ADAL" clId="{9B6050A4-F178-4018-9F62-4FCCA28DA093}" dt="2021-03-26T15:30:51.117" v="40553" actId="478"/>
          <ac:picMkLst>
            <pc:docMk/>
            <pc:sldMk cId="3219094029" sldId="816"/>
            <ac:picMk id="9" creationId="{74CAEC98-765C-4274-A1D2-6BF142D2F47A}"/>
          </ac:picMkLst>
        </pc:picChg>
        <pc:picChg chg="add del mod">
          <ac:chgData name="Ragnhild Halvorsrud" userId="917ea340-fd63-490f-a7db-68428d24cf32" providerId="ADAL" clId="{9B6050A4-F178-4018-9F62-4FCCA28DA093}" dt="2021-03-25T15:57:34.803" v="39424" actId="478"/>
          <ac:picMkLst>
            <pc:docMk/>
            <pc:sldMk cId="3219094029" sldId="816"/>
            <ac:picMk id="10" creationId="{00416F65-2B77-4833-A67B-8664F0A76D98}"/>
          </ac:picMkLst>
        </pc:picChg>
        <pc:picChg chg="add del mod">
          <ac:chgData name="Ragnhild Halvorsrud" userId="917ea340-fd63-490f-a7db-68428d24cf32" providerId="ADAL" clId="{9B6050A4-F178-4018-9F62-4FCCA28DA093}" dt="2021-03-19T13:53:07.354" v="25784" actId="478"/>
          <ac:picMkLst>
            <pc:docMk/>
            <pc:sldMk cId="3219094029" sldId="816"/>
            <ac:picMk id="12" creationId="{7A1F4781-13C2-4EEC-BA03-6B8724D36683}"/>
          </ac:picMkLst>
        </pc:picChg>
        <pc:picChg chg="add del mod">
          <ac:chgData name="Ragnhild Halvorsrud" userId="917ea340-fd63-490f-a7db-68428d24cf32" providerId="ADAL" clId="{9B6050A4-F178-4018-9F62-4FCCA28DA093}" dt="2021-03-19T13:53:12.643" v="25785" actId="478"/>
          <ac:picMkLst>
            <pc:docMk/>
            <pc:sldMk cId="3219094029" sldId="816"/>
            <ac:picMk id="13" creationId="{DFEA13C4-B462-4FE3-9002-3F83237619E1}"/>
          </ac:picMkLst>
        </pc:picChg>
        <pc:picChg chg="add del mod">
          <ac:chgData name="Ragnhild Halvorsrud" userId="917ea340-fd63-490f-a7db-68428d24cf32" providerId="ADAL" clId="{9B6050A4-F178-4018-9F62-4FCCA28DA093}" dt="2021-03-19T13:54:37.758" v="25797" actId="478"/>
          <ac:picMkLst>
            <pc:docMk/>
            <pc:sldMk cId="3219094029" sldId="816"/>
            <ac:picMk id="14" creationId="{9A111C48-371E-45BC-B49D-A42FA6B3A2FC}"/>
          </ac:picMkLst>
        </pc:picChg>
        <pc:picChg chg="add del mod">
          <ac:chgData name="Ragnhild Halvorsrud" userId="917ea340-fd63-490f-a7db-68428d24cf32" providerId="ADAL" clId="{9B6050A4-F178-4018-9F62-4FCCA28DA093}" dt="2021-03-24T14:59:57.642" v="36702"/>
          <ac:picMkLst>
            <pc:docMk/>
            <pc:sldMk cId="3219094029" sldId="816"/>
            <ac:picMk id="17" creationId="{CDC6B4D7-F35C-4A38-A2D7-B10DEBA12865}"/>
          </ac:picMkLst>
        </pc:picChg>
        <pc:picChg chg="add del mod">
          <ac:chgData name="Ragnhild Halvorsrud" userId="917ea340-fd63-490f-a7db-68428d24cf32" providerId="ADAL" clId="{9B6050A4-F178-4018-9F62-4FCCA28DA093}" dt="2021-03-24T14:59:57.642" v="36702"/>
          <ac:picMkLst>
            <pc:docMk/>
            <pc:sldMk cId="3219094029" sldId="816"/>
            <ac:picMk id="18" creationId="{EE077816-A698-4559-8701-B32FE18AB11A}"/>
          </ac:picMkLst>
        </pc:picChg>
        <pc:picChg chg="add del mod">
          <ac:chgData name="Ragnhild Halvorsrud" userId="917ea340-fd63-490f-a7db-68428d24cf32" providerId="ADAL" clId="{9B6050A4-F178-4018-9F62-4FCCA28DA093}" dt="2021-03-24T14:59:57.642" v="36702"/>
          <ac:picMkLst>
            <pc:docMk/>
            <pc:sldMk cId="3219094029" sldId="816"/>
            <ac:picMk id="19" creationId="{23C5E31F-F4DB-498A-9DA8-C03C43C0AC41}"/>
          </ac:picMkLst>
        </pc:picChg>
        <pc:picChg chg="add del mod">
          <ac:chgData name="Ragnhild Halvorsrud" userId="917ea340-fd63-490f-a7db-68428d24cf32" providerId="ADAL" clId="{9B6050A4-F178-4018-9F62-4FCCA28DA093}" dt="2021-03-19T13:57:45.189" v="25803" actId="478"/>
          <ac:picMkLst>
            <pc:docMk/>
            <pc:sldMk cId="3219094029" sldId="816"/>
            <ac:picMk id="20" creationId="{35F3877A-85EF-425A-9A5E-B357C517698A}"/>
          </ac:picMkLst>
        </pc:picChg>
        <pc:picChg chg="mod">
          <ac:chgData name="Ragnhild Halvorsrud" userId="917ea340-fd63-490f-a7db-68428d24cf32" providerId="ADAL" clId="{9B6050A4-F178-4018-9F62-4FCCA28DA093}" dt="2021-03-26T15:38:14.734" v="40737" actId="1076"/>
          <ac:picMkLst>
            <pc:docMk/>
            <pc:sldMk cId="3219094029" sldId="816"/>
            <ac:picMk id="22" creationId="{73473192-F6A7-4810-B7FC-EFFFADBDF1CD}"/>
          </ac:picMkLst>
        </pc:picChg>
        <pc:picChg chg="add del mod">
          <ac:chgData name="Ragnhild Halvorsrud" userId="917ea340-fd63-490f-a7db-68428d24cf32" providerId="ADAL" clId="{9B6050A4-F178-4018-9F62-4FCCA28DA093}" dt="2021-03-24T14:59:57.642" v="36702"/>
          <ac:picMkLst>
            <pc:docMk/>
            <pc:sldMk cId="3219094029" sldId="816"/>
            <ac:picMk id="23" creationId="{6D536FC0-66CB-413B-9AEA-00085D4231D0}"/>
          </ac:picMkLst>
        </pc:picChg>
        <pc:picChg chg="add del mod">
          <ac:chgData name="Ragnhild Halvorsrud" userId="917ea340-fd63-490f-a7db-68428d24cf32" providerId="ADAL" clId="{9B6050A4-F178-4018-9F62-4FCCA28DA093}" dt="2021-03-24T14:59:57.642" v="36702"/>
          <ac:picMkLst>
            <pc:docMk/>
            <pc:sldMk cId="3219094029" sldId="816"/>
            <ac:picMk id="25" creationId="{433A363E-3A9D-421A-BA49-3F4D2BF0FC51}"/>
          </ac:picMkLst>
        </pc:picChg>
        <pc:picChg chg="add del mod">
          <ac:chgData name="Ragnhild Halvorsrud" userId="917ea340-fd63-490f-a7db-68428d24cf32" providerId="ADAL" clId="{9B6050A4-F178-4018-9F62-4FCCA28DA093}" dt="2021-03-24T16:29:44.703" v="36710"/>
          <ac:picMkLst>
            <pc:docMk/>
            <pc:sldMk cId="3219094029" sldId="816"/>
            <ac:picMk id="28" creationId="{E676A776-C2F0-4DAC-9EA3-70D3B0939C6F}"/>
          </ac:picMkLst>
        </pc:picChg>
        <pc:picChg chg="mod">
          <ac:chgData name="Ragnhild Halvorsrud" userId="917ea340-fd63-490f-a7db-68428d24cf32" providerId="ADAL" clId="{9B6050A4-F178-4018-9F62-4FCCA28DA093}" dt="2021-03-24T16:29:41.183" v="36709"/>
          <ac:picMkLst>
            <pc:docMk/>
            <pc:sldMk cId="3219094029" sldId="816"/>
            <ac:picMk id="31" creationId="{63BFDBAD-A834-4191-9F4C-396D1F66C0A2}"/>
          </ac:picMkLst>
        </pc:picChg>
        <pc:picChg chg="add del mod">
          <ac:chgData name="Ragnhild Halvorsrud" userId="917ea340-fd63-490f-a7db-68428d24cf32" providerId="ADAL" clId="{9B6050A4-F178-4018-9F62-4FCCA28DA093}" dt="2021-03-26T15:30:51.117" v="40553" actId="478"/>
          <ac:picMkLst>
            <pc:docMk/>
            <pc:sldMk cId="3219094029" sldId="816"/>
            <ac:picMk id="32" creationId="{AB94B0BD-5F24-4CC1-AE11-C1DAF8C2DA17}"/>
          </ac:picMkLst>
        </pc:picChg>
        <pc:picChg chg="mod">
          <ac:chgData name="Ragnhild Halvorsrud" userId="917ea340-fd63-490f-a7db-68428d24cf32" providerId="ADAL" clId="{9B6050A4-F178-4018-9F62-4FCCA28DA093}" dt="2021-03-24T16:29:41.183" v="36709"/>
          <ac:picMkLst>
            <pc:docMk/>
            <pc:sldMk cId="3219094029" sldId="816"/>
            <ac:picMk id="36" creationId="{C88253DA-0A0D-4F59-82D7-13DFA31A0E63}"/>
          </ac:picMkLst>
        </pc:picChg>
        <pc:picChg chg="add del mod">
          <ac:chgData name="Ragnhild Halvorsrud" userId="917ea340-fd63-490f-a7db-68428d24cf32" providerId="ADAL" clId="{9B6050A4-F178-4018-9F62-4FCCA28DA093}" dt="2021-03-26T15:30:35.572" v="40551"/>
          <ac:picMkLst>
            <pc:docMk/>
            <pc:sldMk cId="3219094029" sldId="816"/>
            <ac:picMk id="38" creationId="{0B85880F-28C7-4870-92F0-3585579582DA}"/>
          </ac:picMkLst>
        </pc:picChg>
        <pc:picChg chg="del mod">
          <ac:chgData name="Ragnhild Halvorsrud" userId="917ea340-fd63-490f-a7db-68428d24cf32" providerId="ADAL" clId="{9B6050A4-F178-4018-9F62-4FCCA28DA093}" dt="2021-03-24T14:58:21.541" v="36696" actId="478"/>
          <ac:picMkLst>
            <pc:docMk/>
            <pc:sldMk cId="3219094029" sldId="816"/>
            <ac:picMk id="38" creationId="{BA2D4461-576D-49EC-9279-E098FDD99193}"/>
          </ac:picMkLst>
        </pc:picChg>
        <pc:picChg chg="mod">
          <ac:chgData name="Ragnhild Halvorsrud" userId="917ea340-fd63-490f-a7db-68428d24cf32" providerId="ADAL" clId="{9B6050A4-F178-4018-9F62-4FCCA28DA093}" dt="2021-03-24T16:29:41.183" v="36709"/>
          <ac:picMkLst>
            <pc:docMk/>
            <pc:sldMk cId="3219094029" sldId="816"/>
            <ac:picMk id="41" creationId="{11D577CC-4FEF-4A2F-A695-323BB38E147F}"/>
          </ac:picMkLst>
        </pc:picChg>
        <pc:cxnChg chg="add del mod">
          <ac:chgData name="Ragnhild Halvorsrud" userId="917ea340-fd63-490f-a7db-68428d24cf32" providerId="ADAL" clId="{9B6050A4-F178-4018-9F62-4FCCA28DA093}" dt="2021-03-19T13:57:45.189" v="25803" actId="478"/>
          <ac:cxnSpMkLst>
            <pc:docMk/>
            <pc:sldMk cId="3219094029" sldId="816"/>
            <ac:cxnSpMk id="27" creationId="{48F4EFEA-5855-40EE-8CFF-BA66A9C014D8}"/>
          </ac:cxnSpMkLst>
        </pc:cxnChg>
        <pc:cxnChg chg="add del mod">
          <ac:chgData name="Ragnhild Halvorsrud" userId="917ea340-fd63-490f-a7db-68428d24cf32" providerId="ADAL" clId="{9B6050A4-F178-4018-9F62-4FCCA28DA093}" dt="2021-03-26T15:30:35.572" v="40551"/>
          <ac:cxnSpMkLst>
            <pc:docMk/>
            <pc:sldMk cId="3219094029" sldId="816"/>
            <ac:cxnSpMk id="27" creationId="{99D4C5C6-FD7A-41DC-97AA-19C4025B3340}"/>
          </ac:cxnSpMkLst>
        </pc:cxnChg>
        <pc:cxnChg chg="add del mod">
          <ac:chgData name="Ragnhild Halvorsrud" userId="917ea340-fd63-490f-a7db-68428d24cf32" providerId="ADAL" clId="{9B6050A4-F178-4018-9F62-4FCCA28DA093}" dt="2021-03-26T15:30:35.572" v="40551"/>
          <ac:cxnSpMkLst>
            <pc:docMk/>
            <pc:sldMk cId="3219094029" sldId="816"/>
            <ac:cxnSpMk id="28" creationId="{2325992B-47DA-401E-8D81-D690D8F0B8C4}"/>
          </ac:cxnSpMkLst>
        </pc:cxnChg>
        <pc:cxnChg chg="add del mod">
          <ac:chgData name="Ragnhild Halvorsrud" userId="917ea340-fd63-490f-a7db-68428d24cf32" providerId="ADAL" clId="{9B6050A4-F178-4018-9F62-4FCCA28DA093}" dt="2021-03-19T13:57:45.189" v="25803" actId="478"/>
          <ac:cxnSpMkLst>
            <pc:docMk/>
            <pc:sldMk cId="3219094029" sldId="816"/>
            <ac:cxnSpMk id="29" creationId="{0294EBB3-9361-4970-940C-C2010E763B62}"/>
          </ac:cxnSpMkLst>
        </pc:cxnChg>
        <pc:cxnChg chg="add del mod">
          <ac:chgData name="Ragnhild Halvorsrud" userId="917ea340-fd63-490f-a7db-68428d24cf32" providerId="ADAL" clId="{9B6050A4-F178-4018-9F62-4FCCA28DA093}" dt="2021-03-26T15:30:35.572" v="40551"/>
          <ac:cxnSpMkLst>
            <pc:docMk/>
            <pc:sldMk cId="3219094029" sldId="816"/>
            <ac:cxnSpMk id="30" creationId="{281699CE-E0E1-49CF-8BD3-91BD4050B4E1}"/>
          </ac:cxnSpMkLst>
        </pc:cxnChg>
        <pc:cxnChg chg="add del mod">
          <ac:chgData name="Ragnhild Halvorsrud" userId="917ea340-fd63-490f-a7db-68428d24cf32" providerId="ADAL" clId="{9B6050A4-F178-4018-9F62-4FCCA28DA093}" dt="2021-03-19T13:57:45.189" v="25803" actId="478"/>
          <ac:cxnSpMkLst>
            <pc:docMk/>
            <pc:sldMk cId="3219094029" sldId="816"/>
            <ac:cxnSpMk id="31" creationId="{5F29F1A6-DFE7-4EA8-BDA1-8C953FD7676A}"/>
          </ac:cxnSpMkLst>
        </pc:cxnChg>
        <pc:cxnChg chg="add del mod">
          <ac:chgData name="Ragnhild Halvorsrud" userId="917ea340-fd63-490f-a7db-68428d24cf32" providerId="ADAL" clId="{9B6050A4-F178-4018-9F62-4FCCA28DA093}" dt="2021-03-26T15:30:35.572" v="40551"/>
          <ac:cxnSpMkLst>
            <pc:docMk/>
            <pc:sldMk cId="3219094029" sldId="816"/>
            <ac:cxnSpMk id="33" creationId="{3D80AF1C-15D8-4D0B-82C8-18CC9D06B678}"/>
          </ac:cxnSpMkLst>
        </pc:cxnChg>
        <pc:cxnChg chg="add del mod">
          <ac:chgData name="Ragnhild Halvorsrud" userId="917ea340-fd63-490f-a7db-68428d24cf32" providerId="ADAL" clId="{9B6050A4-F178-4018-9F62-4FCCA28DA093}" dt="2021-03-26T15:30:35.572" v="40551"/>
          <ac:cxnSpMkLst>
            <pc:docMk/>
            <pc:sldMk cId="3219094029" sldId="816"/>
            <ac:cxnSpMk id="34" creationId="{29FE8029-3574-43DC-80A9-056DED6F4611}"/>
          </ac:cxnSpMkLst>
        </pc:cxnChg>
        <pc:cxnChg chg="add del mod">
          <ac:chgData name="Ragnhild Halvorsrud" userId="917ea340-fd63-490f-a7db-68428d24cf32" providerId="ADAL" clId="{9B6050A4-F178-4018-9F62-4FCCA28DA093}" dt="2021-03-26T15:30:35.572" v="40551"/>
          <ac:cxnSpMkLst>
            <pc:docMk/>
            <pc:sldMk cId="3219094029" sldId="816"/>
            <ac:cxnSpMk id="35" creationId="{6384E889-9EB6-4D1F-BB92-A44C537D5D26}"/>
          </ac:cxnSpMkLst>
        </pc:cxnChg>
        <pc:cxnChg chg="add mod">
          <ac:chgData name="Ragnhild Halvorsrud" userId="917ea340-fd63-490f-a7db-68428d24cf32" providerId="ADAL" clId="{9B6050A4-F178-4018-9F62-4FCCA28DA093}" dt="2021-03-26T15:43:20.583" v="40860" actId="1037"/>
          <ac:cxnSpMkLst>
            <pc:docMk/>
            <pc:sldMk cId="3219094029" sldId="816"/>
            <ac:cxnSpMk id="44" creationId="{759D51DF-E02E-4572-9C3E-9E0637546A9F}"/>
          </ac:cxnSpMkLst>
        </pc:cxnChg>
        <pc:cxnChg chg="add mod">
          <ac:chgData name="Ragnhild Halvorsrud" userId="917ea340-fd63-490f-a7db-68428d24cf32" providerId="ADAL" clId="{9B6050A4-F178-4018-9F62-4FCCA28DA093}" dt="2021-03-26T15:43:20.583" v="40860" actId="1037"/>
          <ac:cxnSpMkLst>
            <pc:docMk/>
            <pc:sldMk cId="3219094029" sldId="816"/>
            <ac:cxnSpMk id="46" creationId="{36DA7BA1-B186-44A9-AC3A-D9BCAD17A2DE}"/>
          </ac:cxnSpMkLst>
        </pc:cxnChg>
        <pc:cxnChg chg="add mod">
          <ac:chgData name="Ragnhild Halvorsrud" userId="917ea340-fd63-490f-a7db-68428d24cf32" providerId="ADAL" clId="{9B6050A4-F178-4018-9F62-4FCCA28DA093}" dt="2021-03-26T15:43:32.961" v="40875" actId="1035"/>
          <ac:cxnSpMkLst>
            <pc:docMk/>
            <pc:sldMk cId="3219094029" sldId="816"/>
            <ac:cxnSpMk id="64" creationId="{24D69E2B-3452-4C80-93B6-887531DCC328}"/>
          </ac:cxnSpMkLst>
        </pc:cxnChg>
        <pc:cxnChg chg="add mod">
          <ac:chgData name="Ragnhild Halvorsrud" userId="917ea340-fd63-490f-a7db-68428d24cf32" providerId="ADAL" clId="{9B6050A4-F178-4018-9F62-4FCCA28DA093}" dt="2021-03-26T15:43:32.961" v="40875" actId="1035"/>
          <ac:cxnSpMkLst>
            <pc:docMk/>
            <pc:sldMk cId="3219094029" sldId="816"/>
            <ac:cxnSpMk id="67" creationId="{62122773-5DEB-4DD5-9141-BD3CEED26048}"/>
          </ac:cxnSpMkLst>
        </pc:cxnChg>
      </pc:sldChg>
      <pc:sldChg chg="modSp del mod modNotes">
        <pc:chgData name="Ragnhild Halvorsrud" userId="917ea340-fd63-490f-a7db-68428d24cf32" providerId="ADAL" clId="{9B6050A4-F178-4018-9F62-4FCCA28DA093}" dt="2021-03-19T16:44:00.146" v="27960" actId="2696"/>
        <pc:sldMkLst>
          <pc:docMk/>
          <pc:sldMk cId="2291341939" sldId="818"/>
        </pc:sldMkLst>
        <pc:spChg chg="mod">
          <ac:chgData name="Ragnhild Halvorsrud" userId="917ea340-fd63-490f-a7db-68428d24cf32" providerId="ADAL" clId="{9B6050A4-F178-4018-9F62-4FCCA28DA093}" dt="2021-03-19T15:11:40.391" v="27492" actId="790"/>
          <ac:spMkLst>
            <pc:docMk/>
            <pc:sldMk cId="2291341939" sldId="818"/>
            <ac:spMk id="2" creationId="{00000000-0000-0000-0000-000000000000}"/>
          </ac:spMkLst>
        </pc:spChg>
        <pc:spChg chg="mod">
          <ac:chgData name="Ragnhild Halvorsrud" userId="917ea340-fd63-490f-a7db-68428d24cf32" providerId="ADAL" clId="{9B6050A4-F178-4018-9F62-4FCCA28DA093}" dt="2021-03-19T15:11:40.395" v="27494" actId="790"/>
          <ac:spMkLst>
            <pc:docMk/>
            <pc:sldMk cId="2291341939" sldId="818"/>
            <ac:spMk id="3" creationId="{00000000-0000-0000-0000-000000000000}"/>
          </ac:spMkLst>
        </pc:spChg>
        <pc:spChg chg="mod">
          <ac:chgData name="Ragnhild Halvorsrud" userId="917ea340-fd63-490f-a7db-68428d24cf32" providerId="ADAL" clId="{9B6050A4-F178-4018-9F62-4FCCA28DA093}" dt="2021-03-19T15:11:40.395" v="27495" actId="790"/>
          <ac:spMkLst>
            <pc:docMk/>
            <pc:sldMk cId="2291341939" sldId="818"/>
            <ac:spMk id="4" creationId="{00000000-0000-0000-0000-000000000000}"/>
          </ac:spMkLst>
        </pc:spChg>
        <pc:spChg chg="mod">
          <ac:chgData name="Ragnhild Halvorsrud" userId="917ea340-fd63-490f-a7db-68428d24cf32" providerId="ADAL" clId="{9B6050A4-F178-4018-9F62-4FCCA28DA093}" dt="2021-03-19T15:11:40.396" v="27496" actId="790"/>
          <ac:spMkLst>
            <pc:docMk/>
            <pc:sldMk cId="2291341939" sldId="818"/>
            <ac:spMk id="5" creationId="{00000000-0000-0000-0000-000000000000}"/>
          </ac:spMkLst>
        </pc:spChg>
        <pc:spChg chg="mod">
          <ac:chgData name="Ragnhild Halvorsrud" userId="917ea340-fd63-490f-a7db-68428d24cf32" providerId="ADAL" clId="{9B6050A4-F178-4018-9F62-4FCCA28DA093}" dt="2021-03-19T15:11:40.397" v="27497" actId="790"/>
          <ac:spMkLst>
            <pc:docMk/>
            <pc:sldMk cId="2291341939" sldId="818"/>
            <ac:spMk id="11" creationId="{00000000-0000-0000-0000-000000000000}"/>
          </ac:spMkLst>
        </pc:spChg>
        <pc:spChg chg="mod">
          <ac:chgData name="Ragnhild Halvorsrud" userId="917ea340-fd63-490f-a7db-68428d24cf32" providerId="ADAL" clId="{9B6050A4-F178-4018-9F62-4FCCA28DA093}" dt="2021-03-19T15:11:40.398" v="27498" actId="790"/>
          <ac:spMkLst>
            <pc:docMk/>
            <pc:sldMk cId="2291341939" sldId="818"/>
            <ac:spMk id="14" creationId="{00000000-0000-0000-0000-000000000000}"/>
          </ac:spMkLst>
        </pc:spChg>
        <pc:spChg chg="mod">
          <ac:chgData name="Ragnhild Halvorsrud" userId="917ea340-fd63-490f-a7db-68428d24cf32" providerId="ADAL" clId="{9B6050A4-F178-4018-9F62-4FCCA28DA093}" dt="2021-03-19T15:11:40.392" v="27493" actId="790"/>
          <ac:spMkLst>
            <pc:docMk/>
            <pc:sldMk cId="2291341939" sldId="818"/>
            <ac:spMk id="29" creationId="{00000000-0000-0000-0000-000000000000}"/>
          </ac:spMkLst>
        </pc:spChg>
        <pc:spChg chg="mod">
          <ac:chgData name="Ragnhild Halvorsrud" userId="917ea340-fd63-490f-a7db-68428d24cf32" providerId="ADAL" clId="{9B6050A4-F178-4018-9F62-4FCCA28DA093}" dt="2021-03-19T15:11:40.399" v="27499" actId="790"/>
          <ac:spMkLst>
            <pc:docMk/>
            <pc:sldMk cId="2291341939" sldId="818"/>
            <ac:spMk id="90" creationId="{9BBE918A-F742-4E3D-B8B4-7F9B8F60F0D6}"/>
          </ac:spMkLst>
        </pc:spChg>
        <pc:spChg chg="mod">
          <ac:chgData name="Ragnhild Halvorsrud" userId="917ea340-fd63-490f-a7db-68428d24cf32" providerId="ADAL" clId="{9B6050A4-F178-4018-9F62-4FCCA28DA093}" dt="2021-03-19T15:11:40.399" v="27500" actId="790"/>
          <ac:spMkLst>
            <pc:docMk/>
            <pc:sldMk cId="2291341939" sldId="818"/>
            <ac:spMk id="91" creationId="{F92D4C85-E4C7-44A7-B067-E37F5B86CDC6}"/>
          </ac:spMkLst>
        </pc:spChg>
        <pc:spChg chg="mod">
          <ac:chgData name="Ragnhild Halvorsrud" userId="917ea340-fd63-490f-a7db-68428d24cf32" providerId="ADAL" clId="{9B6050A4-F178-4018-9F62-4FCCA28DA093}" dt="2021-03-19T15:11:40.400" v="27501" actId="790"/>
          <ac:spMkLst>
            <pc:docMk/>
            <pc:sldMk cId="2291341939" sldId="818"/>
            <ac:spMk id="92" creationId="{B6CA42B7-8CE2-4238-970D-350937A48198}"/>
          </ac:spMkLst>
        </pc:spChg>
        <pc:spChg chg="mod">
          <ac:chgData name="Ragnhild Halvorsrud" userId="917ea340-fd63-490f-a7db-68428d24cf32" providerId="ADAL" clId="{9B6050A4-F178-4018-9F62-4FCCA28DA093}" dt="2021-03-19T15:11:40.400" v="27502" actId="790"/>
          <ac:spMkLst>
            <pc:docMk/>
            <pc:sldMk cId="2291341939" sldId="818"/>
            <ac:spMk id="93" creationId="{532D1E97-15C4-4A7D-B9F2-6C84DFC36AB6}"/>
          </ac:spMkLst>
        </pc:spChg>
        <pc:spChg chg="mod">
          <ac:chgData name="Ragnhild Halvorsrud" userId="917ea340-fd63-490f-a7db-68428d24cf32" providerId="ADAL" clId="{9B6050A4-F178-4018-9F62-4FCCA28DA093}" dt="2021-03-19T15:11:40.401" v="27503" actId="790"/>
          <ac:spMkLst>
            <pc:docMk/>
            <pc:sldMk cId="2291341939" sldId="818"/>
            <ac:spMk id="94" creationId="{32D02293-D6CB-4D79-9FA4-BA13FCFEB9E4}"/>
          </ac:spMkLst>
        </pc:spChg>
        <pc:spChg chg="mod">
          <ac:chgData name="Ragnhild Halvorsrud" userId="917ea340-fd63-490f-a7db-68428d24cf32" providerId="ADAL" clId="{9B6050A4-F178-4018-9F62-4FCCA28DA093}" dt="2021-03-19T15:11:40.402" v="27504" actId="790"/>
          <ac:spMkLst>
            <pc:docMk/>
            <pc:sldMk cId="2291341939" sldId="818"/>
            <ac:spMk id="97" creationId="{419C616A-2079-44FC-9E59-B4FEB9DD69B9}"/>
          </ac:spMkLst>
        </pc:spChg>
        <pc:spChg chg="mod">
          <ac:chgData name="Ragnhild Halvorsrud" userId="917ea340-fd63-490f-a7db-68428d24cf32" providerId="ADAL" clId="{9B6050A4-F178-4018-9F62-4FCCA28DA093}" dt="2021-03-19T15:11:40.403" v="27505" actId="790"/>
          <ac:spMkLst>
            <pc:docMk/>
            <pc:sldMk cId="2291341939" sldId="818"/>
            <ac:spMk id="98" creationId="{E58FB0D8-6372-43FA-927D-1BE2C37DDD78}"/>
          </ac:spMkLst>
        </pc:spChg>
        <pc:spChg chg="mod">
          <ac:chgData name="Ragnhild Halvorsrud" userId="917ea340-fd63-490f-a7db-68428d24cf32" providerId="ADAL" clId="{9B6050A4-F178-4018-9F62-4FCCA28DA093}" dt="2021-03-19T15:11:40.403" v="27506" actId="790"/>
          <ac:spMkLst>
            <pc:docMk/>
            <pc:sldMk cId="2291341939" sldId="818"/>
            <ac:spMk id="99" creationId="{8BD57449-FC75-4F20-874E-91BE532EB4A1}"/>
          </ac:spMkLst>
        </pc:spChg>
        <pc:spChg chg="mod">
          <ac:chgData name="Ragnhild Halvorsrud" userId="917ea340-fd63-490f-a7db-68428d24cf32" providerId="ADAL" clId="{9B6050A4-F178-4018-9F62-4FCCA28DA093}" dt="2021-03-19T15:11:40.404" v="27507" actId="790"/>
          <ac:spMkLst>
            <pc:docMk/>
            <pc:sldMk cId="2291341939" sldId="818"/>
            <ac:spMk id="100" creationId="{CC22BC16-9699-4560-B436-E234392CFF83}"/>
          </ac:spMkLst>
        </pc:spChg>
        <pc:spChg chg="mod">
          <ac:chgData name="Ragnhild Halvorsrud" userId="917ea340-fd63-490f-a7db-68428d24cf32" providerId="ADAL" clId="{9B6050A4-F178-4018-9F62-4FCCA28DA093}" dt="2021-03-19T15:11:40.405" v="27508" actId="790"/>
          <ac:spMkLst>
            <pc:docMk/>
            <pc:sldMk cId="2291341939" sldId="818"/>
            <ac:spMk id="101" creationId="{7BAF3697-5D42-46DB-A0FE-21E19123B063}"/>
          </ac:spMkLst>
        </pc:spChg>
        <pc:spChg chg="mod">
          <ac:chgData name="Ragnhild Halvorsrud" userId="917ea340-fd63-490f-a7db-68428d24cf32" providerId="ADAL" clId="{9B6050A4-F178-4018-9F62-4FCCA28DA093}" dt="2021-03-19T15:11:40.406" v="27509" actId="790"/>
          <ac:spMkLst>
            <pc:docMk/>
            <pc:sldMk cId="2291341939" sldId="818"/>
            <ac:spMk id="102" creationId="{011A290A-8D8D-4EA0-8036-10D21FD412F3}"/>
          </ac:spMkLst>
        </pc:spChg>
        <pc:spChg chg="mod">
          <ac:chgData name="Ragnhild Halvorsrud" userId="917ea340-fd63-490f-a7db-68428d24cf32" providerId="ADAL" clId="{9B6050A4-F178-4018-9F62-4FCCA28DA093}" dt="2021-03-19T15:11:40.407" v="27510" actId="790"/>
          <ac:spMkLst>
            <pc:docMk/>
            <pc:sldMk cId="2291341939" sldId="818"/>
            <ac:spMk id="103" creationId="{8D56C199-E7EC-44BF-80D4-B6330E587412}"/>
          </ac:spMkLst>
        </pc:spChg>
        <pc:spChg chg="mod">
          <ac:chgData name="Ragnhild Halvorsrud" userId="917ea340-fd63-490f-a7db-68428d24cf32" providerId="ADAL" clId="{9B6050A4-F178-4018-9F62-4FCCA28DA093}" dt="2021-03-19T15:11:40.408" v="27511" actId="790"/>
          <ac:spMkLst>
            <pc:docMk/>
            <pc:sldMk cId="2291341939" sldId="818"/>
            <ac:spMk id="104" creationId="{CABC45D6-B85D-4DD6-A75F-2BBEF4B3BF1B}"/>
          </ac:spMkLst>
        </pc:spChg>
        <pc:spChg chg="mod">
          <ac:chgData name="Ragnhild Halvorsrud" userId="917ea340-fd63-490f-a7db-68428d24cf32" providerId="ADAL" clId="{9B6050A4-F178-4018-9F62-4FCCA28DA093}" dt="2021-03-19T15:11:40.409" v="27512" actId="790"/>
          <ac:spMkLst>
            <pc:docMk/>
            <pc:sldMk cId="2291341939" sldId="818"/>
            <ac:spMk id="105" creationId="{F0E71C75-D213-4265-898B-0CD785A61535}"/>
          </ac:spMkLst>
        </pc:spChg>
        <pc:spChg chg="mod">
          <ac:chgData name="Ragnhild Halvorsrud" userId="917ea340-fd63-490f-a7db-68428d24cf32" providerId="ADAL" clId="{9B6050A4-F178-4018-9F62-4FCCA28DA093}" dt="2021-03-19T15:11:40.411" v="27513" actId="790"/>
          <ac:spMkLst>
            <pc:docMk/>
            <pc:sldMk cId="2291341939" sldId="818"/>
            <ac:spMk id="106" creationId="{5AEA5C9E-F013-4F27-9BF9-B9D5A3BC3E8B}"/>
          </ac:spMkLst>
        </pc:spChg>
        <pc:spChg chg="mod">
          <ac:chgData name="Ragnhild Halvorsrud" userId="917ea340-fd63-490f-a7db-68428d24cf32" providerId="ADAL" clId="{9B6050A4-F178-4018-9F62-4FCCA28DA093}" dt="2021-03-19T15:11:40.414" v="27514" actId="790"/>
          <ac:spMkLst>
            <pc:docMk/>
            <pc:sldMk cId="2291341939" sldId="818"/>
            <ac:spMk id="107" creationId="{F785B5CD-F25F-4C69-A338-57C7591FB96C}"/>
          </ac:spMkLst>
        </pc:spChg>
        <pc:spChg chg="mod">
          <ac:chgData name="Ragnhild Halvorsrud" userId="917ea340-fd63-490f-a7db-68428d24cf32" providerId="ADAL" clId="{9B6050A4-F178-4018-9F62-4FCCA28DA093}" dt="2021-03-19T15:11:40.415" v="27515" actId="790"/>
          <ac:spMkLst>
            <pc:docMk/>
            <pc:sldMk cId="2291341939" sldId="818"/>
            <ac:spMk id="108" creationId="{B4B1FC13-4A90-432E-95F8-2DFDDE662788}"/>
          </ac:spMkLst>
        </pc:spChg>
        <pc:spChg chg="mod">
          <ac:chgData name="Ragnhild Halvorsrud" userId="917ea340-fd63-490f-a7db-68428d24cf32" providerId="ADAL" clId="{9B6050A4-F178-4018-9F62-4FCCA28DA093}" dt="2021-03-19T15:11:40.415" v="27516" actId="790"/>
          <ac:spMkLst>
            <pc:docMk/>
            <pc:sldMk cId="2291341939" sldId="818"/>
            <ac:spMk id="110" creationId="{5EA381CE-A539-4125-B34B-B9E6775BDE8C}"/>
          </ac:spMkLst>
        </pc:spChg>
        <pc:spChg chg="mod">
          <ac:chgData name="Ragnhild Halvorsrud" userId="917ea340-fd63-490f-a7db-68428d24cf32" providerId="ADAL" clId="{9B6050A4-F178-4018-9F62-4FCCA28DA093}" dt="2021-03-19T15:11:40.416" v="27517" actId="790"/>
          <ac:spMkLst>
            <pc:docMk/>
            <pc:sldMk cId="2291341939" sldId="818"/>
            <ac:spMk id="112" creationId="{E2A58BA7-CFBA-4BB3-B9B7-8161FC07EEE9}"/>
          </ac:spMkLst>
        </pc:spChg>
        <pc:spChg chg="mod">
          <ac:chgData name="Ragnhild Halvorsrud" userId="917ea340-fd63-490f-a7db-68428d24cf32" providerId="ADAL" clId="{9B6050A4-F178-4018-9F62-4FCCA28DA093}" dt="2021-03-19T15:11:40.417" v="27518" actId="790"/>
          <ac:spMkLst>
            <pc:docMk/>
            <pc:sldMk cId="2291341939" sldId="818"/>
            <ac:spMk id="117" creationId="{4B475DDC-BB7E-40A6-8FD7-9B1B7E46F019}"/>
          </ac:spMkLst>
        </pc:spChg>
        <pc:spChg chg="mod">
          <ac:chgData name="Ragnhild Halvorsrud" userId="917ea340-fd63-490f-a7db-68428d24cf32" providerId="ADAL" clId="{9B6050A4-F178-4018-9F62-4FCCA28DA093}" dt="2021-03-19T15:11:40.418" v="27519" actId="790"/>
          <ac:spMkLst>
            <pc:docMk/>
            <pc:sldMk cId="2291341939" sldId="818"/>
            <ac:spMk id="119" creationId="{DFF8A689-D35B-4578-95C1-0A667238B71D}"/>
          </ac:spMkLst>
        </pc:spChg>
        <pc:spChg chg="mod">
          <ac:chgData name="Ragnhild Halvorsrud" userId="917ea340-fd63-490f-a7db-68428d24cf32" providerId="ADAL" clId="{9B6050A4-F178-4018-9F62-4FCCA28DA093}" dt="2021-03-19T15:11:40.419" v="27520" actId="790"/>
          <ac:spMkLst>
            <pc:docMk/>
            <pc:sldMk cId="2291341939" sldId="818"/>
            <ac:spMk id="120" creationId="{DC4BEF73-8C68-4210-A130-7EEB782E30FB}"/>
          </ac:spMkLst>
        </pc:spChg>
      </pc:sldChg>
      <pc:sldChg chg="addSp delSp modSp mod chgLayout modNotes">
        <pc:chgData name="Ragnhild Halvorsrud" userId="917ea340-fd63-490f-a7db-68428d24cf32" providerId="ADAL" clId="{9B6050A4-F178-4018-9F62-4FCCA28DA093}" dt="2021-03-25T13:12:43.157" v="38630" actId="790"/>
        <pc:sldMkLst>
          <pc:docMk/>
          <pc:sldMk cId="1360155283" sldId="819"/>
        </pc:sldMkLst>
        <pc:spChg chg="mod ord">
          <ac:chgData name="Ragnhild Halvorsrud" userId="917ea340-fd63-490f-a7db-68428d24cf32" providerId="ADAL" clId="{9B6050A4-F178-4018-9F62-4FCCA28DA093}" dt="2021-03-25T13:12:43.154" v="38627" actId="790"/>
          <ac:spMkLst>
            <pc:docMk/>
            <pc:sldMk cId="1360155283" sldId="819"/>
            <ac:spMk id="2" creationId="{DCB348A2-7F13-47EA-ADE4-1AFBBFF42C28}"/>
          </ac:spMkLst>
        </pc:spChg>
        <pc:spChg chg="del mod">
          <ac:chgData name="Ragnhild Halvorsrud" userId="917ea340-fd63-490f-a7db-68428d24cf32" providerId="ADAL" clId="{9B6050A4-F178-4018-9F62-4FCCA28DA093}" dt="2021-03-20T18:03:42.553" v="29965" actId="6264"/>
          <ac:spMkLst>
            <pc:docMk/>
            <pc:sldMk cId="1360155283" sldId="819"/>
            <ac:spMk id="3" creationId="{A2F883B5-F66B-403A-9B45-6B582E356FA4}"/>
          </ac:spMkLst>
        </pc:spChg>
        <pc:spChg chg="add del mod">
          <ac:chgData name="Ragnhild Halvorsrud" userId="917ea340-fd63-490f-a7db-68428d24cf32" providerId="ADAL" clId="{9B6050A4-F178-4018-9F62-4FCCA28DA093}" dt="2021-03-20T18:03:42.553" v="29965" actId="6264"/>
          <ac:spMkLst>
            <pc:docMk/>
            <pc:sldMk cId="1360155283" sldId="819"/>
            <ac:spMk id="4" creationId="{A731B30E-FFCD-4FE9-9D37-C1C076F0E2AC}"/>
          </ac:spMkLst>
        </pc:spChg>
        <pc:spChg chg="add mod ord">
          <ac:chgData name="Ragnhild Halvorsrud" userId="917ea340-fd63-490f-a7db-68428d24cf32" providerId="ADAL" clId="{9B6050A4-F178-4018-9F62-4FCCA28DA093}" dt="2021-03-25T13:12:43.156" v="38628" actId="790"/>
          <ac:spMkLst>
            <pc:docMk/>
            <pc:sldMk cId="1360155283" sldId="819"/>
            <ac:spMk id="5" creationId="{0966E19A-30A0-4F91-9FE0-6D9C5647B956}"/>
          </ac:spMkLst>
        </pc:spChg>
      </pc:sldChg>
      <pc:sldChg chg="modSp del mod modNotes">
        <pc:chgData name="Ragnhild Halvorsrud" userId="917ea340-fd63-490f-a7db-68428d24cf32" providerId="ADAL" clId="{9B6050A4-F178-4018-9F62-4FCCA28DA093}" dt="2021-03-16T17:05:44.970" v="15394" actId="47"/>
        <pc:sldMkLst>
          <pc:docMk/>
          <pc:sldMk cId="1156441030" sldId="821"/>
        </pc:sldMkLst>
        <pc:spChg chg="mod">
          <ac:chgData name="Ragnhild Halvorsrud" userId="917ea340-fd63-490f-a7db-68428d24cf32" providerId="ADAL" clId="{9B6050A4-F178-4018-9F62-4FCCA28DA093}" dt="2021-03-16T17:01:11.706" v="15078" actId="790"/>
          <ac:spMkLst>
            <pc:docMk/>
            <pc:sldMk cId="1156441030" sldId="821"/>
            <ac:spMk id="2" creationId="{9236E612-BBE1-4598-9D6F-B6CA31D904A3}"/>
          </ac:spMkLst>
        </pc:spChg>
        <pc:spChg chg="mod">
          <ac:chgData name="Ragnhild Halvorsrud" userId="917ea340-fd63-490f-a7db-68428d24cf32" providerId="ADAL" clId="{9B6050A4-F178-4018-9F62-4FCCA28DA093}" dt="2021-03-16T17:01:11.707" v="15079" actId="790"/>
          <ac:spMkLst>
            <pc:docMk/>
            <pc:sldMk cId="1156441030" sldId="821"/>
            <ac:spMk id="3" creationId="{14772DF9-338E-4753-BBD2-B8B36C92116D}"/>
          </ac:spMkLst>
        </pc:spChg>
        <pc:spChg chg="mod">
          <ac:chgData name="Ragnhild Halvorsrud" userId="917ea340-fd63-490f-a7db-68428d24cf32" providerId="ADAL" clId="{9B6050A4-F178-4018-9F62-4FCCA28DA093}" dt="2021-03-16T17:01:11.708" v="15080" actId="790"/>
          <ac:spMkLst>
            <pc:docMk/>
            <pc:sldMk cId="1156441030" sldId="821"/>
            <ac:spMk id="4" creationId="{24FD878C-3E6A-4809-9107-65F89F99CD39}"/>
          </ac:spMkLst>
        </pc:spChg>
        <pc:spChg chg="mod">
          <ac:chgData name="Ragnhild Halvorsrud" userId="917ea340-fd63-490f-a7db-68428d24cf32" providerId="ADAL" clId="{9B6050A4-F178-4018-9F62-4FCCA28DA093}" dt="2021-03-16T17:01:11.709" v="15081" actId="790"/>
          <ac:spMkLst>
            <pc:docMk/>
            <pc:sldMk cId="1156441030" sldId="821"/>
            <ac:spMk id="5" creationId="{9D29B016-9884-4B7B-B277-56FC0ADD8782}"/>
          </ac:spMkLst>
        </pc:spChg>
        <pc:spChg chg="mod">
          <ac:chgData name="Ragnhild Halvorsrud" userId="917ea340-fd63-490f-a7db-68428d24cf32" providerId="ADAL" clId="{9B6050A4-F178-4018-9F62-4FCCA28DA093}" dt="2021-03-16T17:01:11.710" v="15082" actId="790"/>
          <ac:spMkLst>
            <pc:docMk/>
            <pc:sldMk cId="1156441030" sldId="821"/>
            <ac:spMk id="6" creationId="{EB3BFAD0-24F9-42CE-8AD3-DCF5C0481196}"/>
          </ac:spMkLst>
        </pc:spChg>
        <pc:spChg chg="mod">
          <ac:chgData name="Ragnhild Halvorsrud" userId="917ea340-fd63-490f-a7db-68428d24cf32" providerId="ADAL" clId="{9B6050A4-F178-4018-9F62-4FCCA28DA093}" dt="2021-03-16T17:01:11.711" v="15083" actId="790"/>
          <ac:spMkLst>
            <pc:docMk/>
            <pc:sldMk cId="1156441030" sldId="821"/>
            <ac:spMk id="7" creationId="{E5313F3F-2496-403D-B4EB-EB44689C8078}"/>
          </ac:spMkLst>
        </pc:spChg>
        <pc:spChg chg="mod">
          <ac:chgData name="Ragnhild Halvorsrud" userId="917ea340-fd63-490f-a7db-68428d24cf32" providerId="ADAL" clId="{9B6050A4-F178-4018-9F62-4FCCA28DA093}" dt="2021-03-16T17:01:11.711" v="15084"/>
          <ac:spMkLst>
            <pc:docMk/>
            <pc:sldMk cId="1156441030" sldId="821"/>
            <ac:spMk id="8" creationId="{68C1A199-9FB7-4418-8F27-6E87B33B5642}"/>
          </ac:spMkLst>
        </pc:spChg>
        <pc:spChg chg="mod">
          <ac:chgData name="Ragnhild Halvorsrud" userId="917ea340-fd63-490f-a7db-68428d24cf32" providerId="ADAL" clId="{9B6050A4-F178-4018-9F62-4FCCA28DA093}" dt="2021-03-16T17:01:11.712" v="15085"/>
          <ac:spMkLst>
            <pc:docMk/>
            <pc:sldMk cId="1156441030" sldId="821"/>
            <ac:spMk id="9" creationId="{6CD19EA1-3116-4185-A25A-C2910D099034}"/>
          </ac:spMkLst>
        </pc:spChg>
        <pc:spChg chg="mod">
          <ac:chgData name="Ragnhild Halvorsrud" userId="917ea340-fd63-490f-a7db-68428d24cf32" providerId="ADAL" clId="{9B6050A4-F178-4018-9F62-4FCCA28DA093}" dt="2021-03-16T17:01:11.713" v="15086"/>
          <ac:spMkLst>
            <pc:docMk/>
            <pc:sldMk cId="1156441030" sldId="821"/>
            <ac:spMk id="11" creationId="{DFD56B44-572E-4840-9CCF-9AD31ED20994}"/>
          </ac:spMkLst>
        </pc:spChg>
        <pc:spChg chg="mod">
          <ac:chgData name="Ragnhild Halvorsrud" userId="917ea340-fd63-490f-a7db-68428d24cf32" providerId="ADAL" clId="{9B6050A4-F178-4018-9F62-4FCCA28DA093}" dt="2021-03-16T17:01:11.714" v="15087" actId="790"/>
          <ac:spMkLst>
            <pc:docMk/>
            <pc:sldMk cId="1156441030" sldId="821"/>
            <ac:spMk id="12" creationId="{B953DBC1-AD47-441E-BABD-C9E81527A58B}"/>
          </ac:spMkLst>
        </pc:spChg>
        <pc:spChg chg="mod">
          <ac:chgData name="Ragnhild Halvorsrud" userId="917ea340-fd63-490f-a7db-68428d24cf32" providerId="ADAL" clId="{9B6050A4-F178-4018-9F62-4FCCA28DA093}" dt="2021-03-16T17:01:11.714" v="15088" actId="790"/>
          <ac:spMkLst>
            <pc:docMk/>
            <pc:sldMk cId="1156441030" sldId="821"/>
            <ac:spMk id="13" creationId="{9A9EA639-E3CB-463D-BB6F-DFBB30807C4A}"/>
          </ac:spMkLst>
        </pc:spChg>
        <pc:spChg chg="mod">
          <ac:chgData name="Ragnhild Halvorsrud" userId="917ea340-fd63-490f-a7db-68428d24cf32" providerId="ADAL" clId="{9B6050A4-F178-4018-9F62-4FCCA28DA093}" dt="2021-03-16T17:01:11.715" v="15089" actId="790"/>
          <ac:spMkLst>
            <pc:docMk/>
            <pc:sldMk cId="1156441030" sldId="821"/>
            <ac:spMk id="14" creationId="{4C22B3F0-F565-4A24-BB3A-7C09F463F15E}"/>
          </ac:spMkLst>
        </pc:spChg>
        <pc:spChg chg="mod">
          <ac:chgData name="Ragnhild Halvorsrud" userId="917ea340-fd63-490f-a7db-68428d24cf32" providerId="ADAL" clId="{9B6050A4-F178-4018-9F62-4FCCA28DA093}" dt="2021-03-16T17:01:11.716" v="15090" actId="790"/>
          <ac:spMkLst>
            <pc:docMk/>
            <pc:sldMk cId="1156441030" sldId="821"/>
            <ac:spMk id="18" creationId="{7A148063-001A-4D41-9577-A285449F0BDD}"/>
          </ac:spMkLst>
        </pc:spChg>
        <pc:spChg chg="mod">
          <ac:chgData name="Ragnhild Halvorsrud" userId="917ea340-fd63-490f-a7db-68428d24cf32" providerId="ADAL" clId="{9B6050A4-F178-4018-9F62-4FCCA28DA093}" dt="2021-03-16T17:01:11.717" v="15091" actId="790"/>
          <ac:spMkLst>
            <pc:docMk/>
            <pc:sldMk cId="1156441030" sldId="821"/>
            <ac:spMk id="19" creationId="{A33A2407-ADE6-4C51-9323-7688FC252082}"/>
          </ac:spMkLst>
        </pc:spChg>
        <pc:spChg chg="mod">
          <ac:chgData name="Ragnhild Halvorsrud" userId="917ea340-fd63-490f-a7db-68428d24cf32" providerId="ADAL" clId="{9B6050A4-F178-4018-9F62-4FCCA28DA093}" dt="2021-03-16T17:01:11.717" v="15092" actId="790"/>
          <ac:spMkLst>
            <pc:docMk/>
            <pc:sldMk cId="1156441030" sldId="821"/>
            <ac:spMk id="20" creationId="{07F576A3-AE63-4C67-9241-D03423D5BD80}"/>
          </ac:spMkLst>
        </pc:spChg>
        <pc:spChg chg="mod">
          <ac:chgData name="Ragnhild Halvorsrud" userId="917ea340-fd63-490f-a7db-68428d24cf32" providerId="ADAL" clId="{9B6050A4-F178-4018-9F62-4FCCA28DA093}" dt="2021-03-16T17:01:11.718" v="15093" actId="790"/>
          <ac:spMkLst>
            <pc:docMk/>
            <pc:sldMk cId="1156441030" sldId="821"/>
            <ac:spMk id="27" creationId="{3A8588A6-8324-4EB8-9347-98588F5E33C3}"/>
          </ac:spMkLst>
        </pc:spChg>
        <pc:spChg chg="mod">
          <ac:chgData name="Ragnhild Halvorsrud" userId="917ea340-fd63-490f-a7db-68428d24cf32" providerId="ADAL" clId="{9B6050A4-F178-4018-9F62-4FCCA28DA093}" dt="2021-03-16T17:01:11.719" v="15094" actId="790"/>
          <ac:spMkLst>
            <pc:docMk/>
            <pc:sldMk cId="1156441030" sldId="821"/>
            <ac:spMk id="28" creationId="{B5C0023E-16A7-45AA-A1FD-453FBCA6BCF7}"/>
          </ac:spMkLst>
        </pc:spChg>
        <pc:spChg chg="mod">
          <ac:chgData name="Ragnhild Halvorsrud" userId="917ea340-fd63-490f-a7db-68428d24cf32" providerId="ADAL" clId="{9B6050A4-F178-4018-9F62-4FCCA28DA093}" dt="2021-03-16T17:01:11.720" v="15095"/>
          <ac:spMkLst>
            <pc:docMk/>
            <pc:sldMk cId="1156441030" sldId="821"/>
            <ac:spMk id="32" creationId="{F276C807-890C-4B2A-AAC4-5CB390332ABA}"/>
          </ac:spMkLst>
        </pc:spChg>
        <pc:spChg chg="mod">
          <ac:chgData name="Ragnhild Halvorsrud" userId="917ea340-fd63-490f-a7db-68428d24cf32" providerId="ADAL" clId="{9B6050A4-F178-4018-9F62-4FCCA28DA093}" dt="2021-03-16T17:01:11.720" v="15096" actId="790"/>
          <ac:spMkLst>
            <pc:docMk/>
            <pc:sldMk cId="1156441030" sldId="821"/>
            <ac:spMk id="35" creationId="{0E88ACDD-32C7-4D49-AC9B-9C44F9F89CFC}"/>
          </ac:spMkLst>
        </pc:spChg>
        <pc:spChg chg="mod">
          <ac:chgData name="Ragnhild Halvorsrud" userId="917ea340-fd63-490f-a7db-68428d24cf32" providerId="ADAL" clId="{9B6050A4-F178-4018-9F62-4FCCA28DA093}" dt="2021-03-16T17:01:11.721" v="15097" actId="790"/>
          <ac:spMkLst>
            <pc:docMk/>
            <pc:sldMk cId="1156441030" sldId="821"/>
            <ac:spMk id="36" creationId="{FAF9ED93-560E-4F99-ADA3-33CAC41A9DDE}"/>
          </ac:spMkLst>
        </pc:spChg>
        <pc:spChg chg="mod">
          <ac:chgData name="Ragnhild Halvorsrud" userId="917ea340-fd63-490f-a7db-68428d24cf32" providerId="ADAL" clId="{9B6050A4-F178-4018-9F62-4FCCA28DA093}" dt="2021-03-16T17:01:11.722" v="15098" actId="790"/>
          <ac:spMkLst>
            <pc:docMk/>
            <pc:sldMk cId="1156441030" sldId="821"/>
            <ac:spMk id="40" creationId="{D03D4DD4-38DF-4551-A232-49DDA12BE89F}"/>
          </ac:spMkLst>
        </pc:spChg>
      </pc:sldChg>
      <pc:sldChg chg="addSp delSp modSp add del mod modNotes">
        <pc:chgData name="Ragnhild Halvorsrud" userId="917ea340-fd63-490f-a7db-68428d24cf32" providerId="ADAL" clId="{9B6050A4-F178-4018-9F62-4FCCA28DA093}" dt="2021-03-26T14:24:03.405" v="39915" actId="47"/>
        <pc:sldMkLst>
          <pc:docMk/>
          <pc:sldMk cId="1074803643" sldId="823"/>
        </pc:sldMkLst>
        <pc:spChg chg="mod">
          <ac:chgData name="Ragnhild Halvorsrud" userId="917ea340-fd63-490f-a7db-68428d24cf32" providerId="ADAL" clId="{9B6050A4-F178-4018-9F62-4FCCA28DA093}" dt="2021-03-25T13:12:43.056" v="38531" actId="790"/>
          <ac:spMkLst>
            <pc:docMk/>
            <pc:sldMk cId="1074803643" sldId="823"/>
            <ac:spMk id="2" creationId="{00000000-0000-0000-0000-000000000000}"/>
          </ac:spMkLst>
        </pc:spChg>
        <pc:spChg chg="add del mod">
          <ac:chgData name="Ragnhild Halvorsrud" userId="917ea340-fd63-490f-a7db-68428d24cf32" providerId="ADAL" clId="{9B6050A4-F178-4018-9F62-4FCCA28DA093}" dt="2021-03-25T13:12:43.056" v="38530" actId="790"/>
          <ac:spMkLst>
            <pc:docMk/>
            <pc:sldMk cId="1074803643" sldId="823"/>
            <ac:spMk id="3" creationId="{453ACBE8-823D-41F9-AB3E-355A051FA475}"/>
          </ac:spMkLst>
        </pc:spChg>
        <pc:spChg chg="del mod">
          <ac:chgData name="Ragnhild Halvorsrud" userId="917ea340-fd63-490f-a7db-68428d24cf32" providerId="ADAL" clId="{9B6050A4-F178-4018-9F62-4FCCA28DA093}" dt="2021-03-25T11:23:47.756" v="37187" actId="478"/>
          <ac:spMkLst>
            <pc:docMk/>
            <pc:sldMk cId="1074803643" sldId="823"/>
            <ac:spMk id="9" creationId="{20DA8136-B82E-44E4-AB75-BE1F27594A95}"/>
          </ac:spMkLst>
        </pc:spChg>
        <pc:spChg chg="add mod">
          <ac:chgData name="Ragnhild Halvorsrud" userId="917ea340-fd63-490f-a7db-68428d24cf32" providerId="ADAL" clId="{9B6050A4-F178-4018-9F62-4FCCA28DA093}" dt="2021-03-19T16:22:07.264" v="27909" actId="1076"/>
          <ac:spMkLst>
            <pc:docMk/>
            <pc:sldMk cId="1074803643" sldId="823"/>
            <ac:spMk id="9" creationId="{C64408C3-465D-4C6B-B9A3-788F27741992}"/>
          </ac:spMkLst>
        </pc:spChg>
        <pc:spChg chg="del">
          <ac:chgData name="Ragnhild Halvorsrud" userId="917ea340-fd63-490f-a7db-68428d24cf32" providerId="ADAL" clId="{9B6050A4-F178-4018-9F62-4FCCA28DA093}" dt="2021-03-23T16:17:02.692" v="34359" actId="478"/>
          <ac:spMkLst>
            <pc:docMk/>
            <pc:sldMk cId="1074803643" sldId="823"/>
            <ac:spMk id="11" creationId="{3382C54D-1DCE-402C-A6F9-526AA42B23EC}"/>
          </ac:spMkLst>
        </pc:spChg>
        <pc:spChg chg="add mod">
          <ac:chgData name="Ragnhild Halvorsrud" userId="917ea340-fd63-490f-a7db-68428d24cf32" providerId="ADAL" clId="{9B6050A4-F178-4018-9F62-4FCCA28DA093}" dt="2021-03-25T13:12:43.062" v="38534" actId="790"/>
          <ac:spMkLst>
            <pc:docMk/>
            <pc:sldMk cId="1074803643" sldId="823"/>
            <ac:spMk id="12" creationId="{32BA8A6F-6EF1-4511-81E4-1720140085ED}"/>
          </ac:spMkLst>
        </pc:spChg>
        <pc:spChg chg="add del mod">
          <ac:chgData name="Ragnhild Halvorsrud" userId="917ea340-fd63-490f-a7db-68428d24cf32" providerId="ADAL" clId="{9B6050A4-F178-4018-9F62-4FCCA28DA093}" dt="2021-03-25T11:16:55.157" v="36994"/>
          <ac:spMkLst>
            <pc:docMk/>
            <pc:sldMk cId="1074803643" sldId="823"/>
            <ac:spMk id="13" creationId="{2F1600E7-00ED-41EC-BFB5-DE9490ABADDF}"/>
          </ac:spMkLst>
        </pc:spChg>
        <pc:spChg chg="mod">
          <ac:chgData name="Ragnhild Halvorsrud" userId="917ea340-fd63-490f-a7db-68428d24cf32" providerId="ADAL" clId="{9B6050A4-F178-4018-9F62-4FCCA28DA093}" dt="2021-03-25T13:12:43.054" v="38529" actId="790"/>
          <ac:spMkLst>
            <pc:docMk/>
            <pc:sldMk cId="1074803643" sldId="823"/>
            <ac:spMk id="15" creationId="{39CD7E99-6C69-4AEE-A4F2-7E08FE90ADC3}"/>
          </ac:spMkLst>
        </pc:spChg>
        <pc:spChg chg="add del mod">
          <ac:chgData name="Ragnhild Halvorsrud" userId="917ea340-fd63-490f-a7db-68428d24cf32" providerId="ADAL" clId="{9B6050A4-F178-4018-9F62-4FCCA28DA093}" dt="2021-03-25T11:16:55.157" v="36994"/>
          <ac:spMkLst>
            <pc:docMk/>
            <pc:sldMk cId="1074803643" sldId="823"/>
            <ac:spMk id="18" creationId="{9E043F34-5276-4A72-B29F-498E04F4822D}"/>
          </ac:spMkLst>
        </pc:spChg>
        <pc:spChg chg="add del mod">
          <ac:chgData name="Ragnhild Halvorsrud" userId="917ea340-fd63-490f-a7db-68428d24cf32" providerId="ADAL" clId="{9B6050A4-F178-4018-9F62-4FCCA28DA093}" dt="2021-03-25T11:23:59.082" v="37190" actId="478"/>
          <ac:spMkLst>
            <pc:docMk/>
            <pc:sldMk cId="1074803643" sldId="823"/>
            <ac:spMk id="20" creationId="{3FD153FD-A8D1-475C-BDC9-6C750A55CEED}"/>
          </ac:spMkLst>
        </pc:spChg>
        <pc:spChg chg="add del mod">
          <ac:chgData name="Ragnhild Halvorsrud" userId="917ea340-fd63-490f-a7db-68428d24cf32" providerId="ADAL" clId="{9B6050A4-F178-4018-9F62-4FCCA28DA093}" dt="2021-03-25T11:24:00.805" v="37191" actId="478"/>
          <ac:spMkLst>
            <pc:docMk/>
            <pc:sldMk cId="1074803643" sldId="823"/>
            <ac:spMk id="21" creationId="{EB82FA5B-B184-4A29-BE35-F193677CB514}"/>
          </ac:spMkLst>
        </pc:spChg>
        <pc:spChg chg="mod">
          <ac:chgData name="Ragnhild Halvorsrud" userId="917ea340-fd63-490f-a7db-68428d24cf32" providerId="ADAL" clId="{9B6050A4-F178-4018-9F62-4FCCA28DA093}" dt="2021-03-25T13:12:43.059" v="38532" actId="790"/>
          <ac:spMkLst>
            <pc:docMk/>
            <pc:sldMk cId="1074803643" sldId="823"/>
            <ac:spMk id="32" creationId="{B9ABE375-8729-492C-94B7-D6B27ABF776A}"/>
          </ac:spMkLst>
        </pc:spChg>
        <pc:spChg chg="mod">
          <ac:chgData name="Ragnhild Halvorsrud" userId="917ea340-fd63-490f-a7db-68428d24cf32" providerId="ADAL" clId="{9B6050A4-F178-4018-9F62-4FCCA28DA093}" dt="2021-03-25T13:12:43.061" v="38533" actId="790"/>
          <ac:spMkLst>
            <pc:docMk/>
            <pc:sldMk cId="1074803643" sldId="823"/>
            <ac:spMk id="33" creationId="{98D6F79C-3C8E-4119-8F87-4C0FFEC74FF5}"/>
          </ac:spMkLst>
        </pc:spChg>
        <pc:spChg chg="add mod">
          <ac:chgData name="Ragnhild Halvorsrud" userId="917ea340-fd63-490f-a7db-68428d24cf32" providerId="ADAL" clId="{9B6050A4-F178-4018-9F62-4FCCA28DA093}" dt="2021-03-25T13:13:05.227" v="38658" actId="14100"/>
          <ac:spMkLst>
            <pc:docMk/>
            <pc:sldMk cId="1074803643" sldId="823"/>
            <ac:spMk id="35" creationId="{5EADBE05-8D15-47B4-B1DB-F758E88376F7}"/>
          </ac:spMkLst>
        </pc:spChg>
        <pc:spChg chg="add mod">
          <ac:chgData name="Ragnhild Halvorsrud" userId="917ea340-fd63-490f-a7db-68428d24cf32" providerId="ADAL" clId="{9B6050A4-F178-4018-9F62-4FCCA28DA093}" dt="2021-03-25T13:13:15.622" v="38659" actId="20577"/>
          <ac:spMkLst>
            <pc:docMk/>
            <pc:sldMk cId="1074803643" sldId="823"/>
            <ac:spMk id="36" creationId="{75829A7A-3961-4B1D-BA5F-C3FEB24A594D}"/>
          </ac:spMkLst>
        </pc:spChg>
        <pc:spChg chg="add del mod">
          <ac:chgData name="Ragnhild Halvorsrud" userId="917ea340-fd63-490f-a7db-68428d24cf32" providerId="ADAL" clId="{9B6050A4-F178-4018-9F62-4FCCA28DA093}" dt="2021-03-25T13:13:20.806" v="38660" actId="478"/>
          <ac:spMkLst>
            <pc:docMk/>
            <pc:sldMk cId="1074803643" sldId="823"/>
            <ac:spMk id="38" creationId="{A544608C-6955-403D-B4CC-CD2244F8BE52}"/>
          </ac:spMkLst>
        </pc:spChg>
        <pc:spChg chg="mod topLvl">
          <ac:chgData name="Ragnhild Halvorsrud" userId="917ea340-fd63-490f-a7db-68428d24cf32" providerId="ADAL" clId="{9B6050A4-F178-4018-9F62-4FCCA28DA093}" dt="2021-03-25T14:24:34.044" v="38952" actId="164"/>
          <ac:spMkLst>
            <pc:docMk/>
            <pc:sldMk cId="1074803643" sldId="823"/>
            <ac:spMk id="41" creationId="{7A218A44-A747-41DB-A6B5-38B10A4D6D75}"/>
          </ac:spMkLst>
        </pc:spChg>
        <pc:spChg chg="mod topLvl">
          <ac:chgData name="Ragnhild Halvorsrud" userId="917ea340-fd63-490f-a7db-68428d24cf32" providerId="ADAL" clId="{9B6050A4-F178-4018-9F62-4FCCA28DA093}" dt="2021-03-25T14:24:34.044" v="38952" actId="164"/>
          <ac:spMkLst>
            <pc:docMk/>
            <pc:sldMk cId="1074803643" sldId="823"/>
            <ac:spMk id="42" creationId="{6913F67F-44EA-4FA1-A697-68DA5429FC77}"/>
          </ac:spMkLst>
        </pc:spChg>
        <pc:spChg chg="mod topLvl">
          <ac:chgData name="Ragnhild Halvorsrud" userId="917ea340-fd63-490f-a7db-68428d24cf32" providerId="ADAL" clId="{9B6050A4-F178-4018-9F62-4FCCA28DA093}" dt="2021-03-25T14:24:34.044" v="38952" actId="164"/>
          <ac:spMkLst>
            <pc:docMk/>
            <pc:sldMk cId="1074803643" sldId="823"/>
            <ac:spMk id="43" creationId="{36A114A3-F67E-49B0-83EA-50A524D58C2B}"/>
          </ac:spMkLst>
        </pc:spChg>
        <pc:spChg chg="mod topLvl">
          <ac:chgData name="Ragnhild Halvorsrud" userId="917ea340-fd63-490f-a7db-68428d24cf32" providerId="ADAL" clId="{9B6050A4-F178-4018-9F62-4FCCA28DA093}" dt="2021-03-25T14:24:34.044" v="38952" actId="164"/>
          <ac:spMkLst>
            <pc:docMk/>
            <pc:sldMk cId="1074803643" sldId="823"/>
            <ac:spMk id="44" creationId="{38537C95-6171-4A85-A739-20EE6D6AE0B9}"/>
          </ac:spMkLst>
        </pc:spChg>
        <pc:grpChg chg="add mod">
          <ac:chgData name="Ragnhild Halvorsrud" userId="917ea340-fd63-490f-a7db-68428d24cf32" providerId="ADAL" clId="{9B6050A4-F178-4018-9F62-4FCCA28DA093}" dt="2021-03-19T16:21:35.835" v="27906" actId="1076"/>
          <ac:grpSpMkLst>
            <pc:docMk/>
            <pc:sldMk cId="1074803643" sldId="823"/>
            <ac:grpSpMk id="4" creationId="{A3BCB493-B42A-4C70-87ED-16C089D59C0B}"/>
          </ac:grpSpMkLst>
        </pc:grpChg>
        <pc:grpChg chg="add del mod">
          <ac:chgData name="Ragnhild Halvorsrud" userId="917ea340-fd63-490f-a7db-68428d24cf32" providerId="ADAL" clId="{9B6050A4-F178-4018-9F62-4FCCA28DA093}" dt="2021-03-25T14:24:18.210" v="38949" actId="165"/>
          <ac:grpSpMkLst>
            <pc:docMk/>
            <pc:sldMk cId="1074803643" sldId="823"/>
            <ac:grpSpMk id="40" creationId="{68BF47D6-EE36-4365-A14E-4A2074287278}"/>
          </ac:grpSpMkLst>
        </pc:grpChg>
        <pc:grpChg chg="add mod">
          <ac:chgData name="Ragnhild Halvorsrud" userId="917ea340-fd63-490f-a7db-68428d24cf32" providerId="ADAL" clId="{9B6050A4-F178-4018-9F62-4FCCA28DA093}" dt="2021-03-25T14:24:34.044" v="38952" actId="164"/>
          <ac:grpSpMkLst>
            <pc:docMk/>
            <pc:sldMk cId="1074803643" sldId="823"/>
            <ac:grpSpMk id="45" creationId="{28A90129-6D03-448B-8EB8-9140E35D79E1}"/>
          </ac:grpSpMkLst>
        </pc:grpChg>
        <pc:picChg chg="mod">
          <ac:chgData name="Ragnhild Halvorsrud" userId="917ea340-fd63-490f-a7db-68428d24cf32" providerId="ADAL" clId="{9B6050A4-F178-4018-9F62-4FCCA28DA093}" dt="2021-03-25T11:20:18.942" v="37168" actId="1036"/>
          <ac:picMkLst>
            <pc:docMk/>
            <pc:sldMk cId="1074803643" sldId="823"/>
            <ac:picMk id="8" creationId="{53BC47A0-B8F5-4F0E-B93F-28835C0570E0}"/>
          </ac:picMkLst>
        </pc:picChg>
        <pc:picChg chg="del mod">
          <ac:chgData name="Ragnhild Halvorsrud" userId="917ea340-fd63-490f-a7db-68428d24cf32" providerId="ADAL" clId="{9B6050A4-F178-4018-9F62-4FCCA28DA093}" dt="2021-03-25T11:23:47.756" v="37187" actId="478"/>
          <ac:picMkLst>
            <pc:docMk/>
            <pc:sldMk cId="1074803643" sldId="823"/>
            <ac:picMk id="10" creationId="{259648D9-DF2E-48A3-A498-57B195CB8CDD}"/>
          </ac:picMkLst>
        </pc:picChg>
        <pc:picChg chg="add mod">
          <ac:chgData name="Ragnhild Halvorsrud" userId="917ea340-fd63-490f-a7db-68428d24cf32" providerId="ADAL" clId="{9B6050A4-F178-4018-9F62-4FCCA28DA093}" dt="2021-03-19T16:22:07.264" v="27909" actId="1076"/>
          <ac:picMkLst>
            <pc:docMk/>
            <pc:sldMk cId="1074803643" sldId="823"/>
            <ac:picMk id="10" creationId="{5E8821AE-BC6E-4883-966F-6F167C753961}"/>
          </ac:picMkLst>
        </pc:picChg>
        <pc:picChg chg="add mod">
          <ac:chgData name="Ragnhild Halvorsrud" userId="917ea340-fd63-490f-a7db-68428d24cf32" providerId="ADAL" clId="{9B6050A4-F178-4018-9F62-4FCCA28DA093}" dt="2021-03-19T16:20:43.985" v="27903"/>
          <ac:picMkLst>
            <pc:docMk/>
            <pc:sldMk cId="1074803643" sldId="823"/>
            <ac:picMk id="11" creationId="{44B3F2B5-9F76-4E32-B413-ACD2DBBFAEFE}"/>
          </ac:picMkLst>
        </pc:picChg>
        <pc:picChg chg="mod">
          <ac:chgData name="Ragnhild Halvorsrud" userId="917ea340-fd63-490f-a7db-68428d24cf32" providerId="ADAL" clId="{9B6050A4-F178-4018-9F62-4FCCA28DA093}" dt="2021-03-19T16:21:20.972" v="27904" actId="164"/>
          <ac:picMkLst>
            <pc:docMk/>
            <pc:sldMk cId="1074803643" sldId="823"/>
            <ac:picMk id="16" creationId="{815913A9-99A5-4828-97A8-A992EB54EEAD}"/>
          </ac:picMkLst>
        </pc:picChg>
        <pc:picChg chg="add del mod">
          <ac:chgData name="Ragnhild Halvorsrud" userId="917ea340-fd63-490f-a7db-68428d24cf32" providerId="ADAL" clId="{9B6050A4-F178-4018-9F62-4FCCA28DA093}" dt="2021-03-25T11:16:55.157" v="36994"/>
          <ac:picMkLst>
            <pc:docMk/>
            <pc:sldMk cId="1074803643" sldId="823"/>
            <ac:picMk id="17" creationId="{170C9AB9-1A92-498F-BA58-125ABAB0D9D4}"/>
          </ac:picMkLst>
        </pc:picChg>
        <pc:picChg chg="add mod">
          <ac:chgData name="Ragnhild Halvorsrud" userId="917ea340-fd63-490f-a7db-68428d24cf32" providerId="ADAL" clId="{9B6050A4-F178-4018-9F62-4FCCA28DA093}" dt="2021-03-25T13:10:42.382" v="37532" actId="1076"/>
          <ac:picMkLst>
            <pc:docMk/>
            <pc:sldMk cId="1074803643" sldId="823"/>
            <ac:picMk id="37" creationId="{5E70CCB8-3C11-47EA-B8CC-014260CF90D6}"/>
          </ac:picMkLst>
        </pc:picChg>
        <pc:picChg chg="add del mod">
          <ac:chgData name="Ragnhild Halvorsrud" userId="917ea340-fd63-490f-a7db-68428d24cf32" providerId="ADAL" clId="{9B6050A4-F178-4018-9F62-4FCCA28DA093}" dt="2021-03-25T13:13:20.806" v="38660" actId="478"/>
          <ac:picMkLst>
            <pc:docMk/>
            <pc:sldMk cId="1074803643" sldId="823"/>
            <ac:picMk id="39" creationId="{F95B63E0-E45A-4266-8DB9-73459F050A4E}"/>
          </ac:picMkLst>
        </pc:picChg>
        <pc:cxnChg chg="add del mod">
          <ac:chgData name="Ragnhild Halvorsrud" userId="917ea340-fd63-490f-a7db-68428d24cf32" providerId="ADAL" clId="{9B6050A4-F178-4018-9F62-4FCCA28DA093}" dt="2021-03-25T11:16:55.157" v="36994"/>
          <ac:cxnSpMkLst>
            <pc:docMk/>
            <pc:sldMk cId="1074803643" sldId="823"/>
            <ac:cxnSpMk id="14" creationId="{76FA5E8A-0BDB-418F-AA20-3A4EFA18278A}"/>
          </ac:cxnSpMkLst>
        </pc:cxnChg>
        <pc:cxnChg chg="add del mod">
          <ac:chgData name="Ragnhild Halvorsrud" userId="917ea340-fd63-490f-a7db-68428d24cf32" providerId="ADAL" clId="{9B6050A4-F178-4018-9F62-4FCCA28DA093}" dt="2021-03-25T11:23:47.756" v="37187" actId="478"/>
          <ac:cxnSpMkLst>
            <pc:docMk/>
            <pc:sldMk cId="1074803643" sldId="823"/>
            <ac:cxnSpMk id="19" creationId="{DB7C8224-42B2-4686-9527-88187DCE3C13}"/>
          </ac:cxnSpMkLst>
        </pc:cxnChg>
        <pc:cxnChg chg="add del mod">
          <ac:chgData name="Ragnhild Halvorsrud" userId="917ea340-fd63-490f-a7db-68428d24cf32" providerId="ADAL" clId="{9B6050A4-F178-4018-9F62-4FCCA28DA093}" dt="2021-03-25T11:23:47.756" v="37187" actId="478"/>
          <ac:cxnSpMkLst>
            <pc:docMk/>
            <pc:sldMk cId="1074803643" sldId="823"/>
            <ac:cxnSpMk id="22" creationId="{DD052B61-BB83-4848-81C2-9B03F5B7274A}"/>
          </ac:cxnSpMkLst>
        </pc:cxnChg>
      </pc:sldChg>
      <pc:sldChg chg="addSp modSp add del mod modNotes">
        <pc:chgData name="Ragnhild Halvorsrud" userId="917ea340-fd63-490f-a7db-68428d24cf32" providerId="ADAL" clId="{9B6050A4-F178-4018-9F62-4FCCA28DA093}" dt="2021-03-19T17:03:52.771" v="28054" actId="2696"/>
        <pc:sldMkLst>
          <pc:docMk/>
          <pc:sldMk cId="3784897966" sldId="825"/>
        </pc:sldMkLst>
        <pc:spChg chg="mod">
          <ac:chgData name="Ragnhild Halvorsrud" userId="917ea340-fd63-490f-a7db-68428d24cf32" providerId="ADAL" clId="{9B6050A4-F178-4018-9F62-4FCCA28DA093}" dt="2021-03-19T16:21:58.076" v="27908" actId="6549"/>
          <ac:spMkLst>
            <pc:docMk/>
            <pc:sldMk cId="3784897966" sldId="825"/>
            <ac:spMk id="2" creationId="{00000000-0000-0000-0000-000000000000}"/>
          </ac:spMkLst>
        </pc:spChg>
        <pc:spChg chg="mod">
          <ac:chgData name="Ragnhild Halvorsrud" userId="917ea340-fd63-490f-a7db-68428d24cf32" providerId="ADAL" clId="{9B6050A4-F178-4018-9F62-4FCCA28DA093}" dt="2021-03-19T16:21:41.474" v="27907" actId="1076"/>
          <ac:spMkLst>
            <pc:docMk/>
            <pc:sldMk cId="3784897966" sldId="825"/>
            <ac:spMk id="3" creationId="{453ACBE8-823D-41F9-AB3E-355A051FA475}"/>
          </ac:spMkLst>
        </pc:spChg>
        <pc:spChg chg="mod">
          <ac:chgData name="Ragnhild Halvorsrud" userId="917ea340-fd63-490f-a7db-68428d24cf32" providerId="ADAL" clId="{9B6050A4-F178-4018-9F62-4FCCA28DA093}" dt="2021-03-19T16:21:41.474" v="27907" actId="1076"/>
          <ac:spMkLst>
            <pc:docMk/>
            <pc:sldMk cId="3784897966" sldId="825"/>
            <ac:spMk id="15" creationId="{39CD7E99-6C69-4AEE-A4F2-7E08FE90ADC3}"/>
          </ac:spMkLst>
        </pc:spChg>
        <pc:spChg chg="mod">
          <ac:chgData name="Ragnhild Halvorsrud" userId="917ea340-fd63-490f-a7db-68428d24cf32" providerId="ADAL" clId="{9B6050A4-F178-4018-9F62-4FCCA28DA093}" dt="2021-03-19T16:21:41.474" v="27907" actId="1076"/>
          <ac:spMkLst>
            <pc:docMk/>
            <pc:sldMk cId="3784897966" sldId="825"/>
            <ac:spMk id="32" creationId="{B9ABE375-8729-492C-94B7-D6B27ABF776A}"/>
          </ac:spMkLst>
        </pc:spChg>
        <pc:spChg chg="mod">
          <ac:chgData name="Ragnhild Halvorsrud" userId="917ea340-fd63-490f-a7db-68428d24cf32" providerId="ADAL" clId="{9B6050A4-F178-4018-9F62-4FCCA28DA093}" dt="2021-03-19T16:21:41.474" v="27907" actId="1076"/>
          <ac:spMkLst>
            <pc:docMk/>
            <pc:sldMk cId="3784897966" sldId="825"/>
            <ac:spMk id="33" creationId="{98D6F79C-3C8E-4119-8F87-4C0FFEC74FF5}"/>
          </ac:spMkLst>
        </pc:spChg>
        <pc:spChg chg="mod">
          <ac:chgData name="Ragnhild Halvorsrud" userId="917ea340-fd63-490f-a7db-68428d24cf32" providerId="ADAL" clId="{9B6050A4-F178-4018-9F62-4FCCA28DA093}" dt="2021-03-19T16:21:41.474" v="27907" actId="1076"/>
          <ac:spMkLst>
            <pc:docMk/>
            <pc:sldMk cId="3784897966" sldId="825"/>
            <ac:spMk id="34" creationId="{C3B9448D-E2C7-41EC-AB6D-37A0B54892CE}"/>
          </ac:spMkLst>
        </pc:spChg>
        <pc:spChg chg="mod">
          <ac:chgData name="Ragnhild Halvorsrud" userId="917ea340-fd63-490f-a7db-68428d24cf32" providerId="ADAL" clId="{9B6050A4-F178-4018-9F62-4FCCA28DA093}" dt="2021-03-19T16:21:41.474" v="27907" actId="1076"/>
          <ac:spMkLst>
            <pc:docMk/>
            <pc:sldMk cId="3784897966" sldId="825"/>
            <ac:spMk id="35" creationId="{32BD4AA9-CF39-476E-A689-6CA8D01E6D07}"/>
          </ac:spMkLst>
        </pc:spChg>
        <pc:spChg chg="mod">
          <ac:chgData name="Ragnhild Halvorsrud" userId="917ea340-fd63-490f-a7db-68428d24cf32" providerId="ADAL" clId="{9B6050A4-F178-4018-9F62-4FCCA28DA093}" dt="2021-03-19T16:21:41.474" v="27907" actId="1076"/>
          <ac:spMkLst>
            <pc:docMk/>
            <pc:sldMk cId="3784897966" sldId="825"/>
            <ac:spMk id="39" creationId="{EE2ABEDD-07D7-4A61-8A5C-06311693ADDB}"/>
          </ac:spMkLst>
        </pc:spChg>
        <pc:spChg chg="mod">
          <ac:chgData name="Ragnhild Halvorsrud" userId="917ea340-fd63-490f-a7db-68428d24cf32" providerId="ADAL" clId="{9B6050A4-F178-4018-9F62-4FCCA28DA093}" dt="2021-03-19T16:22:33.056" v="27913" actId="1076"/>
          <ac:spMkLst>
            <pc:docMk/>
            <pc:sldMk cId="3784897966" sldId="825"/>
            <ac:spMk id="40" creationId="{3D6F36A9-FC94-46FC-B7D0-4001F5900F55}"/>
          </ac:spMkLst>
        </pc:spChg>
        <pc:grpChg chg="add mod">
          <ac:chgData name="Ragnhild Halvorsrud" userId="917ea340-fd63-490f-a7db-68428d24cf32" providerId="ADAL" clId="{9B6050A4-F178-4018-9F62-4FCCA28DA093}" dt="2021-03-19T16:21:41.474" v="27907" actId="1076"/>
          <ac:grpSpMkLst>
            <pc:docMk/>
            <pc:sldMk cId="3784897966" sldId="825"/>
            <ac:grpSpMk id="7" creationId="{906112D8-C611-41D6-A64B-39D3BAFA228D}"/>
          </ac:grpSpMkLst>
        </pc:grpChg>
        <pc:picChg chg="mod">
          <ac:chgData name="Ragnhild Halvorsrud" userId="917ea340-fd63-490f-a7db-68428d24cf32" providerId="ADAL" clId="{9B6050A4-F178-4018-9F62-4FCCA28DA093}" dt="2021-03-19T16:21:41.474" v="27907" actId="1076"/>
          <ac:picMkLst>
            <pc:docMk/>
            <pc:sldMk cId="3784897966" sldId="825"/>
            <ac:picMk id="4" creationId="{31D705C4-10C3-4746-A431-745791C2F82F}"/>
          </ac:picMkLst>
        </pc:picChg>
        <pc:picChg chg="mod">
          <ac:chgData name="Ragnhild Halvorsrud" userId="917ea340-fd63-490f-a7db-68428d24cf32" providerId="ADAL" clId="{9B6050A4-F178-4018-9F62-4FCCA28DA093}" dt="2021-03-19T16:21:41.474" v="27907" actId="1076"/>
          <ac:picMkLst>
            <pc:docMk/>
            <pc:sldMk cId="3784897966" sldId="825"/>
            <ac:picMk id="5" creationId="{66941CF8-196C-49F2-8340-46D97E11F368}"/>
          </ac:picMkLst>
        </pc:picChg>
        <pc:picChg chg="mod">
          <ac:chgData name="Ragnhild Halvorsrud" userId="917ea340-fd63-490f-a7db-68428d24cf32" providerId="ADAL" clId="{9B6050A4-F178-4018-9F62-4FCCA28DA093}" dt="2021-03-19T16:21:41.474" v="27907" actId="1076"/>
          <ac:picMkLst>
            <pc:docMk/>
            <pc:sldMk cId="3784897966" sldId="825"/>
            <ac:picMk id="6" creationId="{9C948DA0-3668-4BE6-BE88-C3C9F6500739}"/>
          </ac:picMkLst>
        </pc:picChg>
        <pc:picChg chg="mod">
          <ac:chgData name="Ragnhild Halvorsrud" userId="917ea340-fd63-490f-a7db-68428d24cf32" providerId="ADAL" clId="{9B6050A4-F178-4018-9F62-4FCCA28DA093}" dt="2021-03-19T16:21:41.474" v="27907" actId="1076"/>
          <ac:picMkLst>
            <pc:docMk/>
            <pc:sldMk cId="3784897966" sldId="825"/>
            <ac:picMk id="125" creationId="{6711E994-5820-4BDB-9C87-026DA6514BE4}"/>
          </ac:picMkLst>
        </pc:picChg>
        <pc:cxnChg chg="mod">
          <ac:chgData name="Ragnhild Halvorsrud" userId="917ea340-fd63-490f-a7db-68428d24cf32" providerId="ADAL" clId="{9B6050A4-F178-4018-9F62-4FCCA28DA093}" dt="2021-03-19T16:22:35.405" v="27914" actId="14100"/>
          <ac:cxnSpMkLst>
            <pc:docMk/>
            <pc:sldMk cId="3784897966" sldId="825"/>
            <ac:cxnSpMk id="41" creationId="{39B99E0B-3891-49A0-9D88-F7B603E373F0}"/>
          </ac:cxnSpMkLst>
        </pc:cxnChg>
      </pc:sldChg>
      <pc:sldChg chg="modSp add del mod modAnim modShow modNotes">
        <pc:chgData name="Ragnhild Halvorsrud" userId="917ea340-fd63-490f-a7db-68428d24cf32" providerId="ADAL" clId="{9B6050A4-F178-4018-9F62-4FCCA28DA093}" dt="2021-03-16T16:46:52.176" v="12934" actId="2696"/>
        <pc:sldMkLst>
          <pc:docMk/>
          <pc:sldMk cId="1241180502" sldId="3790"/>
        </pc:sldMkLst>
        <pc:spChg chg="mod">
          <ac:chgData name="Ragnhild Halvorsrud" userId="917ea340-fd63-490f-a7db-68428d24cf32" providerId="ADAL" clId="{9B6050A4-F178-4018-9F62-4FCCA28DA093}" dt="2021-03-16T12:52:16.360" v="10688" actId="790"/>
          <ac:spMkLst>
            <pc:docMk/>
            <pc:sldMk cId="1241180502" sldId="3790"/>
            <ac:spMk id="11" creationId="{826124AC-6A60-4955-AFCF-6FCA9B62C4D6}"/>
          </ac:spMkLst>
        </pc:spChg>
        <pc:spChg chg="mod">
          <ac:chgData name="Ragnhild Halvorsrud" userId="917ea340-fd63-490f-a7db-68428d24cf32" providerId="ADAL" clId="{9B6050A4-F178-4018-9F62-4FCCA28DA093}" dt="2021-03-16T12:52:16.360" v="10686" actId="790"/>
          <ac:spMkLst>
            <pc:docMk/>
            <pc:sldMk cId="1241180502" sldId="3790"/>
            <ac:spMk id="50" creationId="{5E20E35A-8B67-4906-885D-ACCAF47A0A48}"/>
          </ac:spMkLst>
        </pc:spChg>
        <pc:spChg chg="mod">
          <ac:chgData name="Ragnhild Halvorsrud" userId="917ea340-fd63-490f-a7db-68428d24cf32" providerId="ADAL" clId="{9B6050A4-F178-4018-9F62-4FCCA28DA093}" dt="2021-03-16T12:52:16.376" v="10698" actId="790"/>
          <ac:spMkLst>
            <pc:docMk/>
            <pc:sldMk cId="1241180502" sldId="3790"/>
            <ac:spMk id="68" creationId="{B50ABE2F-AC05-46B7-8E63-3CD4939F7FC3}"/>
          </ac:spMkLst>
        </pc:spChg>
        <pc:spChg chg="mod">
          <ac:chgData name="Ragnhild Halvorsrud" userId="917ea340-fd63-490f-a7db-68428d24cf32" providerId="ADAL" clId="{9B6050A4-F178-4018-9F62-4FCCA28DA093}" dt="2021-03-16T12:52:16.360" v="10684" actId="790"/>
          <ac:spMkLst>
            <pc:docMk/>
            <pc:sldMk cId="1241180502" sldId="3790"/>
            <ac:spMk id="69" creationId="{97EE4B1F-D704-43E2-BADC-22E25F20F09C}"/>
          </ac:spMkLst>
        </pc:spChg>
        <pc:spChg chg="mod">
          <ac:chgData name="Ragnhild Halvorsrud" userId="917ea340-fd63-490f-a7db-68428d24cf32" providerId="ADAL" clId="{9B6050A4-F178-4018-9F62-4FCCA28DA093}" dt="2021-03-16T12:52:16.376" v="10699" actId="790"/>
          <ac:spMkLst>
            <pc:docMk/>
            <pc:sldMk cId="1241180502" sldId="3790"/>
            <ac:spMk id="79" creationId="{AB2A211D-58A8-49DB-A326-683D0F50F9AC}"/>
          </ac:spMkLst>
        </pc:spChg>
        <pc:spChg chg="mod">
          <ac:chgData name="Ragnhild Halvorsrud" userId="917ea340-fd63-490f-a7db-68428d24cf32" providerId="ADAL" clId="{9B6050A4-F178-4018-9F62-4FCCA28DA093}" dt="2021-03-16T12:52:16.360" v="10687" actId="790"/>
          <ac:spMkLst>
            <pc:docMk/>
            <pc:sldMk cId="1241180502" sldId="3790"/>
            <ac:spMk id="82" creationId="{8B1EA486-F51C-4F3A-8CD5-AAF52242404A}"/>
          </ac:spMkLst>
        </pc:spChg>
        <pc:spChg chg="mod">
          <ac:chgData name="Ragnhild Halvorsrud" userId="917ea340-fd63-490f-a7db-68428d24cf32" providerId="ADAL" clId="{9B6050A4-F178-4018-9F62-4FCCA28DA093}" dt="2021-03-16T12:52:16.376" v="10700" actId="790"/>
          <ac:spMkLst>
            <pc:docMk/>
            <pc:sldMk cId="1241180502" sldId="3790"/>
            <ac:spMk id="83" creationId="{D417D289-AF7F-4455-BC3F-8C015A96ED9E}"/>
          </ac:spMkLst>
        </pc:spChg>
        <pc:spChg chg="mod">
          <ac:chgData name="Ragnhild Halvorsrud" userId="917ea340-fd63-490f-a7db-68428d24cf32" providerId="ADAL" clId="{9B6050A4-F178-4018-9F62-4FCCA28DA093}" dt="2021-03-16T12:52:16.376" v="10701" actId="790"/>
          <ac:spMkLst>
            <pc:docMk/>
            <pc:sldMk cId="1241180502" sldId="3790"/>
            <ac:spMk id="84" creationId="{4F50521A-B3AB-4590-9C41-DED0A7C908E6}"/>
          </ac:spMkLst>
        </pc:spChg>
        <pc:spChg chg="mod">
          <ac:chgData name="Ragnhild Halvorsrud" userId="917ea340-fd63-490f-a7db-68428d24cf32" providerId="ADAL" clId="{9B6050A4-F178-4018-9F62-4FCCA28DA093}" dt="2021-03-16T12:52:16.376" v="10702" actId="790"/>
          <ac:spMkLst>
            <pc:docMk/>
            <pc:sldMk cId="1241180502" sldId="3790"/>
            <ac:spMk id="87" creationId="{C7AA58F2-3AEB-4326-AD19-E0ECA80B5E53}"/>
          </ac:spMkLst>
        </pc:spChg>
        <pc:spChg chg="mod">
          <ac:chgData name="Ragnhild Halvorsrud" userId="917ea340-fd63-490f-a7db-68428d24cf32" providerId="ADAL" clId="{9B6050A4-F178-4018-9F62-4FCCA28DA093}" dt="2021-03-16T12:52:16.392" v="10729" actId="790"/>
          <ac:spMkLst>
            <pc:docMk/>
            <pc:sldMk cId="1241180502" sldId="3790"/>
            <ac:spMk id="90" creationId="{CC2EF0F1-DBD5-493E-93B9-4B42208F59FF}"/>
          </ac:spMkLst>
        </pc:spChg>
        <pc:spChg chg="mod">
          <ac:chgData name="Ragnhild Halvorsrud" userId="917ea340-fd63-490f-a7db-68428d24cf32" providerId="ADAL" clId="{9B6050A4-F178-4018-9F62-4FCCA28DA093}" dt="2021-03-16T12:52:16.392" v="10730" actId="790"/>
          <ac:spMkLst>
            <pc:docMk/>
            <pc:sldMk cId="1241180502" sldId="3790"/>
            <ac:spMk id="92" creationId="{363B169A-79A3-43E3-A889-B71F4F00CE62}"/>
          </ac:spMkLst>
        </pc:spChg>
        <pc:spChg chg="mod">
          <ac:chgData name="Ragnhild Halvorsrud" userId="917ea340-fd63-490f-a7db-68428d24cf32" providerId="ADAL" clId="{9B6050A4-F178-4018-9F62-4FCCA28DA093}" dt="2021-03-16T12:52:16.392" v="10731" actId="790"/>
          <ac:spMkLst>
            <pc:docMk/>
            <pc:sldMk cId="1241180502" sldId="3790"/>
            <ac:spMk id="98" creationId="{4688A535-4F2A-40A2-8B74-35D364FE3ED7}"/>
          </ac:spMkLst>
        </pc:spChg>
        <pc:spChg chg="mod">
          <ac:chgData name="Ragnhild Halvorsrud" userId="917ea340-fd63-490f-a7db-68428d24cf32" providerId="ADAL" clId="{9B6050A4-F178-4018-9F62-4FCCA28DA093}" dt="2021-03-16T12:52:16.376" v="10703" actId="790"/>
          <ac:spMkLst>
            <pc:docMk/>
            <pc:sldMk cId="1241180502" sldId="3790"/>
            <ac:spMk id="99" creationId="{5831BBBE-F253-4150-B7C1-D83C4C9BCD69}"/>
          </ac:spMkLst>
        </pc:spChg>
        <pc:spChg chg="mod">
          <ac:chgData name="Ragnhild Halvorsrud" userId="917ea340-fd63-490f-a7db-68428d24cf32" providerId="ADAL" clId="{9B6050A4-F178-4018-9F62-4FCCA28DA093}" dt="2021-03-16T12:52:16.392" v="10732" actId="790"/>
          <ac:spMkLst>
            <pc:docMk/>
            <pc:sldMk cId="1241180502" sldId="3790"/>
            <ac:spMk id="101" creationId="{0E7AFD6D-9941-449F-BAA5-EA76A6C5B013}"/>
          </ac:spMkLst>
        </pc:spChg>
        <pc:spChg chg="mod">
          <ac:chgData name="Ragnhild Halvorsrud" userId="917ea340-fd63-490f-a7db-68428d24cf32" providerId="ADAL" clId="{9B6050A4-F178-4018-9F62-4FCCA28DA093}" dt="2021-03-16T12:52:16.376" v="10704" actId="790"/>
          <ac:spMkLst>
            <pc:docMk/>
            <pc:sldMk cId="1241180502" sldId="3790"/>
            <ac:spMk id="106" creationId="{627C5FB9-9F36-4EFA-B8ED-BEF5329B8BDC}"/>
          </ac:spMkLst>
        </pc:spChg>
        <pc:spChg chg="mod">
          <ac:chgData name="Ragnhild Halvorsrud" userId="917ea340-fd63-490f-a7db-68428d24cf32" providerId="ADAL" clId="{9B6050A4-F178-4018-9F62-4FCCA28DA093}" dt="2021-03-16T12:52:16.376" v="10705" actId="790"/>
          <ac:spMkLst>
            <pc:docMk/>
            <pc:sldMk cId="1241180502" sldId="3790"/>
            <ac:spMk id="111" creationId="{0D80B2B4-E582-4D24-B4EE-32A19312A51C}"/>
          </ac:spMkLst>
        </pc:spChg>
        <pc:spChg chg="mod">
          <ac:chgData name="Ragnhild Halvorsrud" userId="917ea340-fd63-490f-a7db-68428d24cf32" providerId="ADAL" clId="{9B6050A4-F178-4018-9F62-4FCCA28DA093}" dt="2021-03-16T12:52:16.360" v="10685" actId="790"/>
          <ac:spMkLst>
            <pc:docMk/>
            <pc:sldMk cId="1241180502" sldId="3790"/>
            <ac:spMk id="113" creationId="{69FCD9D6-1E40-47AB-82E8-5C771273B4CB}"/>
          </ac:spMkLst>
        </pc:spChg>
        <pc:spChg chg="mod">
          <ac:chgData name="Ragnhild Halvorsrud" userId="917ea340-fd63-490f-a7db-68428d24cf32" providerId="ADAL" clId="{9B6050A4-F178-4018-9F62-4FCCA28DA093}" dt="2021-03-16T12:52:16.376" v="10706" actId="790"/>
          <ac:spMkLst>
            <pc:docMk/>
            <pc:sldMk cId="1241180502" sldId="3790"/>
            <ac:spMk id="114" creationId="{439CE571-23AE-4E46-93CA-6BB8658599E0}"/>
          </ac:spMkLst>
        </pc:spChg>
        <pc:spChg chg="mod">
          <ac:chgData name="Ragnhild Halvorsrud" userId="917ea340-fd63-490f-a7db-68428d24cf32" providerId="ADAL" clId="{9B6050A4-F178-4018-9F62-4FCCA28DA093}" dt="2021-03-16T12:52:16.376" v="10707" actId="790"/>
          <ac:spMkLst>
            <pc:docMk/>
            <pc:sldMk cId="1241180502" sldId="3790"/>
            <ac:spMk id="115" creationId="{A7525AE8-4BFD-4773-9B70-6A77FA648E2C}"/>
          </ac:spMkLst>
        </pc:spChg>
        <pc:spChg chg="mod">
          <ac:chgData name="Ragnhild Halvorsrud" userId="917ea340-fd63-490f-a7db-68428d24cf32" providerId="ADAL" clId="{9B6050A4-F178-4018-9F62-4FCCA28DA093}" dt="2021-03-16T12:52:16.376" v="10708" actId="790"/>
          <ac:spMkLst>
            <pc:docMk/>
            <pc:sldMk cId="1241180502" sldId="3790"/>
            <ac:spMk id="116" creationId="{575218DA-6A62-433A-BF84-251FACDDD12F}"/>
          </ac:spMkLst>
        </pc:spChg>
        <pc:spChg chg="mod">
          <ac:chgData name="Ragnhild Halvorsrud" userId="917ea340-fd63-490f-a7db-68428d24cf32" providerId="ADAL" clId="{9B6050A4-F178-4018-9F62-4FCCA28DA093}" dt="2021-03-16T12:52:16.376" v="10709" actId="790"/>
          <ac:spMkLst>
            <pc:docMk/>
            <pc:sldMk cId="1241180502" sldId="3790"/>
            <ac:spMk id="117" creationId="{F29B8FB7-8171-45DA-8496-CB7378065688}"/>
          </ac:spMkLst>
        </pc:spChg>
        <pc:spChg chg="mod">
          <ac:chgData name="Ragnhild Halvorsrud" userId="917ea340-fd63-490f-a7db-68428d24cf32" providerId="ADAL" clId="{9B6050A4-F178-4018-9F62-4FCCA28DA093}" dt="2021-03-16T12:52:16.376" v="10710" actId="790"/>
          <ac:spMkLst>
            <pc:docMk/>
            <pc:sldMk cId="1241180502" sldId="3790"/>
            <ac:spMk id="118" creationId="{FC57D8A2-AC3B-4525-867B-F1E5CC0D006B}"/>
          </ac:spMkLst>
        </pc:spChg>
        <pc:spChg chg="mod">
          <ac:chgData name="Ragnhild Halvorsrud" userId="917ea340-fd63-490f-a7db-68428d24cf32" providerId="ADAL" clId="{9B6050A4-F178-4018-9F62-4FCCA28DA093}" dt="2021-03-16T12:52:16.360" v="10689" actId="790"/>
          <ac:spMkLst>
            <pc:docMk/>
            <pc:sldMk cId="1241180502" sldId="3790"/>
            <ac:spMk id="121" creationId="{EDE313F1-3032-432F-ADBA-76A807C531ED}"/>
          </ac:spMkLst>
        </pc:spChg>
        <pc:spChg chg="mod">
          <ac:chgData name="Ragnhild Halvorsrud" userId="917ea340-fd63-490f-a7db-68428d24cf32" providerId="ADAL" clId="{9B6050A4-F178-4018-9F62-4FCCA28DA093}" dt="2021-03-16T12:52:16.360" v="10690" actId="790"/>
          <ac:spMkLst>
            <pc:docMk/>
            <pc:sldMk cId="1241180502" sldId="3790"/>
            <ac:spMk id="123" creationId="{ECF2015B-9D06-48F9-B342-752DE78B82D9}"/>
          </ac:spMkLst>
        </pc:spChg>
        <pc:spChg chg="mod">
          <ac:chgData name="Ragnhild Halvorsrud" userId="917ea340-fd63-490f-a7db-68428d24cf32" providerId="ADAL" clId="{9B6050A4-F178-4018-9F62-4FCCA28DA093}" dt="2021-03-16T12:52:16.360" v="10691" actId="790"/>
          <ac:spMkLst>
            <pc:docMk/>
            <pc:sldMk cId="1241180502" sldId="3790"/>
            <ac:spMk id="126" creationId="{BB2ABF22-D201-4DD7-9923-32B85D7A4C7E}"/>
          </ac:spMkLst>
        </pc:spChg>
        <pc:spChg chg="mod">
          <ac:chgData name="Ragnhild Halvorsrud" userId="917ea340-fd63-490f-a7db-68428d24cf32" providerId="ADAL" clId="{9B6050A4-F178-4018-9F62-4FCCA28DA093}" dt="2021-03-16T12:52:16.360" v="10692" actId="790"/>
          <ac:spMkLst>
            <pc:docMk/>
            <pc:sldMk cId="1241180502" sldId="3790"/>
            <ac:spMk id="128" creationId="{8E37139D-7B1F-4538-8C35-AE23C16E36C9}"/>
          </ac:spMkLst>
        </pc:spChg>
        <pc:spChg chg="mod">
          <ac:chgData name="Ragnhild Halvorsrud" userId="917ea340-fd63-490f-a7db-68428d24cf32" providerId="ADAL" clId="{9B6050A4-F178-4018-9F62-4FCCA28DA093}" dt="2021-03-16T12:52:16.360" v="10693" actId="790"/>
          <ac:spMkLst>
            <pc:docMk/>
            <pc:sldMk cId="1241180502" sldId="3790"/>
            <ac:spMk id="129" creationId="{50145E12-003C-46B0-927A-CA5DE119617A}"/>
          </ac:spMkLst>
        </pc:spChg>
        <pc:spChg chg="mod">
          <ac:chgData name="Ragnhild Halvorsrud" userId="917ea340-fd63-490f-a7db-68428d24cf32" providerId="ADAL" clId="{9B6050A4-F178-4018-9F62-4FCCA28DA093}" dt="2021-03-16T12:52:16.376" v="10694" actId="790"/>
          <ac:spMkLst>
            <pc:docMk/>
            <pc:sldMk cId="1241180502" sldId="3790"/>
            <ac:spMk id="130" creationId="{7F63917F-2E87-4FBE-862D-2E71B39F6073}"/>
          </ac:spMkLst>
        </pc:spChg>
        <pc:spChg chg="mod">
          <ac:chgData name="Ragnhild Halvorsrud" userId="917ea340-fd63-490f-a7db-68428d24cf32" providerId="ADAL" clId="{9B6050A4-F178-4018-9F62-4FCCA28DA093}" dt="2021-03-16T12:52:16.376" v="10695" actId="790"/>
          <ac:spMkLst>
            <pc:docMk/>
            <pc:sldMk cId="1241180502" sldId="3790"/>
            <ac:spMk id="131" creationId="{2F3F0CAC-70D3-494F-9682-007932921431}"/>
          </ac:spMkLst>
        </pc:spChg>
        <pc:spChg chg="mod">
          <ac:chgData name="Ragnhild Halvorsrud" userId="917ea340-fd63-490f-a7db-68428d24cf32" providerId="ADAL" clId="{9B6050A4-F178-4018-9F62-4FCCA28DA093}" dt="2021-03-16T12:52:16.376" v="10696" actId="790"/>
          <ac:spMkLst>
            <pc:docMk/>
            <pc:sldMk cId="1241180502" sldId="3790"/>
            <ac:spMk id="132" creationId="{B7AC13E5-C2F8-4DE4-878F-E1718AD432F0}"/>
          </ac:spMkLst>
        </pc:spChg>
        <pc:spChg chg="mod">
          <ac:chgData name="Ragnhild Halvorsrud" userId="917ea340-fd63-490f-a7db-68428d24cf32" providerId="ADAL" clId="{9B6050A4-F178-4018-9F62-4FCCA28DA093}" dt="2021-03-16T12:52:16.376" v="10697" actId="790"/>
          <ac:spMkLst>
            <pc:docMk/>
            <pc:sldMk cId="1241180502" sldId="3790"/>
            <ac:spMk id="134" creationId="{40CE4934-7FDF-4CB1-87AF-6A0A8337C07B}"/>
          </ac:spMkLst>
        </pc:spChg>
        <pc:spChg chg="mod">
          <ac:chgData name="Ragnhild Halvorsrud" userId="917ea340-fd63-490f-a7db-68428d24cf32" providerId="ADAL" clId="{9B6050A4-F178-4018-9F62-4FCCA28DA093}" dt="2021-03-16T12:52:16.376" v="10711" actId="790"/>
          <ac:spMkLst>
            <pc:docMk/>
            <pc:sldMk cId="1241180502" sldId="3790"/>
            <ac:spMk id="136" creationId="{C2065779-AB0B-4C3F-B9B4-7278ACF10251}"/>
          </ac:spMkLst>
        </pc:spChg>
        <pc:spChg chg="mod">
          <ac:chgData name="Ragnhild Halvorsrud" userId="917ea340-fd63-490f-a7db-68428d24cf32" providerId="ADAL" clId="{9B6050A4-F178-4018-9F62-4FCCA28DA093}" dt="2021-03-16T12:52:16.376" v="10712" actId="790"/>
          <ac:spMkLst>
            <pc:docMk/>
            <pc:sldMk cId="1241180502" sldId="3790"/>
            <ac:spMk id="137" creationId="{6097D16D-B2C5-4469-9172-66CD9F12737B}"/>
          </ac:spMkLst>
        </pc:spChg>
        <pc:spChg chg="mod">
          <ac:chgData name="Ragnhild Halvorsrud" userId="917ea340-fd63-490f-a7db-68428d24cf32" providerId="ADAL" clId="{9B6050A4-F178-4018-9F62-4FCCA28DA093}" dt="2021-03-16T12:52:16.376" v="10713" actId="790"/>
          <ac:spMkLst>
            <pc:docMk/>
            <pc:sldMk cId="1241180502" sldId="3790"/>
            <ac:spMk id="138" creationId="{6D52D536-C302-4C94-BA1B-0711F0BA795F}"/>
          </ac:spMkLst>
        </pc:spChg>
        <pc:spChg chg="mod">
          <ac:chgData name="Ragnhild Halvorsrud" userId="917ea340-fd63-490f-a7db-68428d24cf32" providerId="ADAL" clId="{9B6050A4-F178-4018-9F62-4FCCA28DA093}" dt="2021-03-16T12:52:16.376" v="10714" actId="790"/>
          <ac:spMkLst>
            <pc:docMk/>
            <pc:sldMk cId="1241180502" sldId="3790"/>
            <ac:spMk id="139" creationId="{251A07E9-47AB-42D4-97C5-6F682C4319B5}"/>
          </ac:spMkLst>
        </pc:spChg>
        <pc:spChg chg="mod">
          <ac:chgData name="Ragnhild Halvorsrud" userId="917ea340-fd63-490f-a7db-68428d24cf32" providerId="ADAL" clId="{9B6050A4-F178-4018-9F62-4FCCA28DA093}" dt="2021-03-16T12:52:16.376" v="10715" actId="790"/>
          <ac:spMkLst>
            <pc:docMk/>
            <pc:sldMk cId="1241180502" sldId="3790"/>
            <ac:spMk id="140" creationId="{887CCAD6-2AA0-4CB6-B8B2-A0AA65E17BBC}"/>
          </ac:spMkLst>
        </pc:spChg>
        <pc:spChg chg="mod">
          <ac:chgData name="Ragnhild Halvorsrud" userId="917ea340-fd63-490f-a7db-68428d24cf32" providerId="ADAL" clId="{9B6050A4-F178-4018-9F62-4FCCA28DA093}" dt="2021-03-16T12:52:16.376" v="10716" actId="790"/>
          <ac:spMkLst>
            <pc:docMk/>
            <pc:sldMk cId="1241180502" sldId="3790"/>
            <ac:spMk id="141" creationId="{86EB0968-1A7C-4CD3-95D0-0B8ABC3E12EC}"/>
          </ac:spMkLst>
        </pc:spChg>
        <pc:spChg chg="mod">
          <ac:chgData name="Ragnhild Halvorsrud" userId="917ea340-fd63-490f-a7db-68428d24cf32" providerId="ADAL" clId="{9B6050A4-F178-4018-9F62-4FCCA28DA093}" dt="2021-03-16T12:52:16.392" v="10717" actId="790"/>
          <ac:spMkLst>
            <pc:docMk/>
            <pc:sldMk cId="1241180502" sldId="3790"/>
            <ac:spMk id="142" creationId="{E3904E0C-BD99-45F2-8F54-82F18CEEB071}"/>
          </ac:spMkLst>
        </pc:spChg>
        <pc:spChg chg="mod">
          <ac:chgData name="Ragnhild Halvorsrud" userId="917ea340-fd63-490f-a7db-68428d24cf32" providerId="ADAL" clId="{9B6050A4-F178-4018-9F62-4FCCA28DA093}" dt="2021-03-16T12:52:16.392" v="10718" actId="790"/>
          <ac:spMkLst>
            <pc:docMk/>
            <pc:sldMk cId="1241180502" sldId="3790"/>
            <ac:spMk id="143" creationId="{C4B85D2D-562A-494D-949D-BF8E2C164D18}"/>
          </ac:spMkLst>
        </pc:spChg>
        <pc:spChg chg="mod">
          <ac:chgData name="Ragnhild Halvorsrud" userId="917ea340-fd63-490f-a7db-68428d24cf32" providerId="ADAL" clId="{9B6050A4-F178-4018-9F62-4FCCA28DA093}" dt="2021-03-16T12:52:16.392" v="10719" actId="790"/>
          <ac:spMkLst>
            <pc:docMk/>
            <pc:sldMk cId="1241180502" sldId="3790"/>
            <ac:spMk id="144" creationId="{B66BF5DA-AC61-48B7-8A77-BC1A0147E57B}"/>
          </ac:spMkLst>
        </pc:spChg>
        <pc:spChg chg="mod">
          <ac:chgData name="Ragnhild Halvorsrud" userId="917ea340-fd63-490f-a7db-68428d24cf32" providerId="ADAL" clId="{9B6050A4-F178-4018-9F62-4FCCA28DA093}" dt="2021-03-16T12:52:16.392" v="10720" actId="790"/>
          <ac:spMkLst>
            <pc:docMk/>
            <pc:sldMk cId="1241180502" sldId="3790"/>
            <ac:spMk id="145" creationId="{D5410782-FA2D-43FD-B764-5F3DC50449AA}"/>
          </ac:spMkLst>
        </pc:spChg>
        <pc:spChg chg="mod">
          <ac:chgData name="Ragnhild Halvorsrud" userId="917ea340-fd63-490f-a7db-68428d24cf32" providerId="ADAL" clId="{9B6050A4-F178-4018-9F62-4FCCA28DA093}" dt="2021-03-16T12:52:16.392" v="10721" actId="790"/>
          <ac:spMkLst>
            <pc:docMk/>
            <pc:sldMk cId="1241180502" sldId="3790"/>
            <ac:spMk id="146" creationId="{EC6BEAC4-531E-497E-82A9-11D8D4F6F63D}"/>
          </ac:spMkLst>
        </pc:spChg>
        <pc:spChg chg="mod">
          <ac:chgData name="Ragnhild Halvorsrud" userId="917ea340-fd63-490f-a7db-68428d24cf32" providerId="ADAL" clId="{9B6050A4-F178-4018-9F62-4FCCA28DA093}" dt="2021-03-16T12:52:16.392" v="10722" actId="790"/>
          <ac:spMkLst>
            <pc:docMk/>
            <pc:sldMk cId="1241180502" sldId="3790"/>
            <ac:spMk id="148" creationId="{16980EE2-E139-460E-81D9-2ABD20145245}"/>
          </ac:spMkLst>
        </pc:spChg>
        <pc:spChg chg="mod">
          <ac:chgData name="Ragnhild Halvorsrud" userId="917ea340-fd63-490f-a7db-68428d24cf32" providerId="ADAL" clId="{9B6050A4-F178-4018-9F62-4FCCA28DA093}" dt="2021-03-16T12:52:16.392" v="10723" actId="790"/>
          <ac:spMkLst>
            <pc:docMk/>
            <pc:sldMk cId="1241180502" sldId="3790"/>
            <ac:spMk id="150" creationId="{0413EFAB-B4D7-40B4-868A-500167A60585}"/>
          </ac:spMkLst>
        </pc:spChg>
        <pc:spChg chg="mod">
          <ac:chgData name="Ragnhild Halvorsrud" userId="917ea340-fd63-490f-a7db-68428d24cf32" providerId="ADAL" clId="{9B6050A4-F178-4018-9F62-4FCCA28DA093}" dt="2021-03-16T12:52:16.392" v="10724" actId="790"/>
          <ac:spMkLst>
            <pc:docMk/>
            <pc:sldMk cId="1241180502" sldId="3790"/>
            <ac:spMk id="158" creationId="{100EB87F-280D-423C-8EE1-84D57145BF31}"/>
          </ac:spMkLst>
        </pc:spChg>
        <pc:spChg chg="mod">
          <ac:chgData name="Ragnhild Halvorsrud" userId="917ea340-fd63-490f-a7db-68428d24cf32" providerId="ADAL" clId="{9B6050A4-F178-4018-9F62-4FCCA28DA093}" dt="2021-03-16T12:52:16.392" v="10725" actId="790"/>
          <ac:spMkLst>
            <pc:docMk/>
            <pc:sldMk cId="1241180502" sldId="3790"/>
            <ac:spMk id="159" creationId="{C908C4F3-983B-43C2-8C86-3FE5E576F675}"/>
          </ac:spMkLst>
        </pc:spChg>
        <pc:spChg chg="mod">
          <ac:chgData name="Ragnhild Halvorsrud" userId="917ea340-fd63-490f-a7db-68428d24cf32" providerId="ADAL" clId="{9B6050A4-F178-4018-9F62-4FCCA28DA093}" dt="2021-03-16T12:52:16.392" v="10726" actId="790"/>
          <ac:spMkLst>
            <pc:docMk/>
            <pc:sldMk cId="1241180502" sldId="3790"/>
            <ac:spMk id="160" creationId="{8C560B90-B053-47AF-B058-EFEA9850FA94}"/>
          </ac:spMkLst>
        </pc:spChg>
        <pc:spChg chg="mod">
          <ac:chgData name="Ragnhild Halvorsrud" userId="917ea340-fd63-490f-a7db-68428d24cf32" providerId="ADAL" clId="{9B6050A4-F178-4018-9F62-4FCCA28DA093}" dt="2021-03-16T12:52:16.392" v="10727" actId="790"/>
          <ac:spMkLst>
            <pc:docMk/>
            <pc:sldMk cId="1241180502" sldId="3790"/>
            <ac:spMk id="161" creationId="{FAC806D7-77BB-4E90-835A-5FAB93E39ADA}"/>
          </ac:spMkLst>
        </pc:spChg>
        <pc:spChg chg="mod">
          <ac:chgData name="Ragnhild Halvorsrud" userId="917ea340-fd63-490f-a7db-68428d24cf32" providerId="ADAL" clId="{9B6050A4-F178-4018-9F62-4FCCA28DA093}" dt="2021-03-16T12:52:16.392" v="10728" actId="790"/>
          <ac:spMkLst>
            <pc:docMk/>
            <pc:sldMk cId="1241180502" sldId="3790"/>
            <ac:spMk id="162" creationId="{D2856E08-D167-44C4-AC35-5A7A0F5D4517}"/>
          </ac:spMkLst>
        </pc:spChg>
        <pc:cxnChg chg="mod">
          <ac:chgData name="Ragnhild Halvorsrud" userId="917ea340-fd63-490f-a7db-68428d24cf32" providerId="ADAL" clId="{9B6050A4-F178-4018-9F62-4FCCA28DA093}" dt="2021-03-08T16:07:45.617" v="182" actId="14100"/>
          <ac:cxnSpMkLst>
            <pc:docMk/>
            <pc:sldMk cId="1241180502" sldId="3790"/>
            <ac:cxnSpMk id="72" creationId="{76E8A58C-249F-4A5E-80CA-7503BFCC9738}"/>
          </ac:cxnSpMkLst>
        </pc:cxnChg>
      </pc:sldChg>
      <pc:sldChg chg="addSp delSp modSp add del mod">
        <pc:chgData name="Ragnhild Halvorsrud" userId="917ea340-fd63-490f-a7db-68428d24cf32" providerId="ADAL" clId="{9B6050A4-F178-4018-9F62-4FCCA28DA093}" dt="2021-03-15T11:33:11.640" v="253" actId="47"/>
        <pc:sldMkLst>
          <pc:docMk/>
          <pc:sldMk cId="1513294256" sldId="3791"/>
        </pc:sldMkLst>
        <pc:spChg chg="mod">
          <ac:chgData name="Ragnhild Halvorsrud" userId="917ea340-fd63-490f-a7db-68428d24cf32" providerId="ADAL" clId="{9B6050A4-F178-4018-9F62-4FCCA28DA093}" dt="2021-03-09T10:29:23.868" v="238" actId="14100"/>
          <ac:spMkLst>
            <pc:docMk/>
            <pc:sldMk cId="1513294256" sldId="3791"/>
            <ac:spMk id="6" creationId="{00000000-0000-0000-0000-000000000000}"/>
          </ac:spMkLst>
        </pc:spChg>
        <pc:spChg chg="mod">
          <ac:chgData name="Ragnhild Halvorsrud" userId="917ea340-fd63-490f-a7db-68428d24cf32" providerId="ADAL" clId="{9B6050A4-F178-4018-9F62-4FCCA28DA093}" dt="2021-03-09T10:29:33.824" v="240" actId="14100"/>
          <ac:spMkLst>
            <pc:docMk/>
            <pc:sldMk cId="1513294256" sldId="3791"/>
            <ac:spMk id="8" creationId="{00000000-0000-0000-0000-000000000000}"/>
          </ac:spMkLst>
        </pc:spChg>
        <pc:spChg chg="add del mod">
          <ac:chgData name="Ragnhild Halvorsrud" userId="917ea340-fd63-490f-a7db-68428d24cf32" providerId="ADAL" clId="{9B6050A4-F178-4018-9F62-4FCCA28DA093}" dt="2021-03-09T10:24:59.519" v="227" actId="478"/>
          <ac:spMkLst>
            <pc:docMk/>
            <pc:sldMk cId="1513294256" sldId="3791"/>
            <ac:spMk id="14" creationId="{B937B129-6CDD-4D2F-9F02-A435880F1F9A}"/>
          </ac:spMkLst>
        </pc:spChg>
        <pc:spChg chg="add del mod">
          <ac:chgData name="Ragnhild Halvorsrud" userId="917ea340-fd63-490f-a7db-68428d24cf32" providerId="ADAL" clId="{9B6050A4-F178-4018-9F62-4FCCA28DA093}" dt="2021-03-09T10:24:59.519" v="227" actId="478"/>
          <ac:spMkLst>
            <pc:docMk/>
            <pc:sldMk cId="1513294256" sldId="3791"/>
            <ac:spMk id="15" creationId="{9CE554FF-F1F7-4B3B-A120-6AFDDCEE9000}"/>
          </ac:spMkLst>
        </pc:spChg>
        <pc:spChg chg="add del mod">
          <ac:chgData name="Ragnhild Halvorsrud" userId="917ea340-fd63-490f-a7db-68428d24cf32" providerId="ADAL" clId="{9B6050A4-F178-4018-9F62-4FCCA28DA093}" dt="2021-03-09T10:24:59.519" v="227" actId="478"/>
          <ac:spMkLst>
            <pc:docMk/>
            <pc:sldMk cId="1513294256" sldId="3791"/>
            <ac:spMk id="16" creationId="{7FD0FEEF-F8D3-4B10-A2F9-3CC885403B11}"/>
          </ac:spMkLst>
        </pc:spChg>
        <pc:spChg chg="add del mod">
          <ac:chgData name="Ragnhild Halvorsrud" userId="917ea340-fd63-490f-a7db-68428d24cf32" providerId="ADAL" clId="{9B6050A4-F178-4018-9F62-4FCCA28DA093}" dt="2021-03-09T10:24:59.519" v="227" actId="478"/>
          <ac:spMkLst>
            <pc:docMk/>
            <pc:sldMk cId="1513294256" sldId="3791"/>
            <ac:spMk id="17" creationId="{483B3250-626D-42A4-BED8-82926CE66BCA}"/>
          </ac:spMkLst>
        </pc:spChg>
        <pc:spChg chg="add del mod">
          <ac:chgData name="Ragnhild Halvorsrud" userId="917ea340-fd63-490f-a7db-68428d24cf32" providerId="ADAL" clId="{9B6050A4-F178-4018-9F62-4FCCA28DA093}" dt="2021-03-09T10:24:59.519" v="227" actId="478"/>
          <ac:spMkLst>
            <pc:docMk/>
            <pc:sldMk cId="1513294256" sldId="3791"/>
            <ac:spMk id="18" creationId="{F9279DFC-7C3E-408D-AE32-3D0130BD6B3D}"/>
          </ac:spMkLst>
        </pc:spChg>
        <pc:spChg chg="add mod">
          <ac:chgData name="Ragnhild Halvorsrud" userId="917ea340-fd63-490f-a7db-68428d24cf32" providerId="ADAL" clId="{9B6050A4-F178-4018-9F62-4FCCA28DA093}" dt="2021-03-09T10:29:03.522" v="236" actId="1076"/>
          <ac:spMkLst>
            <pc:docMk/>
            <pc:sldMk cId="1513294256" sldId="3791"/>
            <ac:spMk id="19" creationId="{D3737C6C-8159-4B7E-A711-6958531729CF}"/>
          </ac:spMkLst>
        </pc:spChg>
        <pc:spChg chg="add mod">
          <ac:chgData name="Ragnhild Halvorsrud" userId="917ea340-fd63-490f-a7db-68428d24cf32" providerId="ADAL" clId="{9B6050A4-F178-4018-9F62-4FCCA28DA093}" dt="2021-03-09T10:25:02.241" v="228" actId="164"/>
          <ac:spMkLst>
            <pc:docMk/>
            <pc:sldMk cId="1513294256" sldId="3791"/>
            <ac:spMk id="25" creationId="{D57102CA-695D-499D-8904-67A0AD48B717}"/>
          </ac:spMkLst>
        </pc:spChg>
        <pc:spChg chg="add mod">
          <ac:chgData name="Ragnhild Halvorsrud" userId="917ea340-fd63-490f-a7db-68428d24cf32" providerId="ADAL" clId="{9B6050A4-F178-4018-9F62-4FCCA28DA093}" dt="2021-03-09T10:25:02.241" v="228" actId="164"/>
          <ac:spMkLst>
            <pc:docMk/>
            <pc:sldMk cId="1513294256" sldId="3791"/>
            <ac:spMk id="26" creationId="{29CF4A8E-96B3-4E36-B887-AD96A80CA046}"/>
          </ac:spMkLst>
        </pc:spChg>
        <pc:spChg chg="add mod">
          <ac:chgData name="Ragnhild Halvorsrud" userId="917ea340-fd63-490f-a7db-68428d24cf32" providerId="ADAL" clId="{9B6050A4-F178-4018-9F62-4FCCA28DA093}" dt="2021-03-09T10:25:02.241" v="228" actId="164"/>
          <ac:spMkLst>
            <pc:docMk/>
            <pc:sldMk cId="1513294256" sldId="3791"/>
            <ac:spMk id="27" creationId="{A53C7307-471E-4058-B0D3-AB83FCDD7B6C}"/>
          </ac:spMkLst>
        </pc:spChg>
        <pc:spChg chg="add mod">
          <ac:chgData name="Ragnhild Halvorsrud" userId="917ea340-fd63-490f-a7db-68428d24cf32" providerId="ADAL" clId="{9B6050A4-F178-4018-9F62-4FCCA28DA093}" dt="2021-03-09T10:25:02.241" v="228" actId="164"/>
          <ac:spMkLst>
            <pc:docMk/>
            <pc:sldMk cId="1513294256" sldId="3791"/>
            <ac:spMk id="28" creationId="{3D820AA0-B0DC-498E-AABF-9342A658BB1D}"/>
          </ac:spMkLst>
        </pc:spChg>
        <pc:spChg chg="add mod">
          <ac:chgData name="Ragnhild Halvorsrud" userId="917ea340-fd63-490f-a7db-68428d24cf32" providerId="ADAL" clId="{9B6050A4-F178-4018-9F62-4FCCA28DA093}" dt="2021-03-09T10:25:02.241" v="228" actId="164"/>
          <ac:spMkLst>
            <pc:docMk/>
            <pc:sldMk cId="1513294256" sldId="3791"/>
            <ac:spMk id="29" creationId="{18A61F68-9D8C-4170-BDE1-15DBB9EF192A}"/>
          </ac:spMkLst>
        </pc:spChg>
        <pc:grpChg chg="add mod">
          <ac:chgData name="Ragnhild Halvorsrud" userId="917ea340-fd63-490f-a7db-68428d24cf32" providerId="ADAL" clId="{9B6050A4-F178-4018-9F62-4FCCA28DA093}" dt="2021-03-09T10:29:08.953" v="237" actId="1076"/>
          <ac:grpSpMkLst>
            <pc:docMk/>
            <pc:sldMk cId="1513294256" sldId="3791"/>
            <ac:grpSpMk id="2" creationId="{00DD5BA3-5DF7-40F0-AB53-13D5B6D6CD62}"/>
          </ac:grpSpMkLst>
        </pc:grpChg>
        <pc:picChg chg="add mod">
          <ac:chgData name="Ragnhild Halvorsrud" userId="917ea340-fd63-490f-a7db-68428d24cf32" providerId="ADAL" clId="{9B6050A4-F178-4018-9F62-4FCCA28DA093}" dt="2021-03-09T10:29:00.115" v="235" actId="1076"/>
          <ac:picMkLst>
            <pc:docMk/>
            <pc:sldMk cId="1513294256" sldId="3791"/>
            <ac:picMk id="7" creationId="{085F9F43-8276-4E53-AD55-6B87BF3E8E29}"/>
          </ac:picMkLst>
        </pc:picChg>
        <pc:picChg chg="add del mod">
          <ac:chgData name="Ragnhild Halvorsrud" userId="917ea340-fd63-490f-a7db-68428d24cf32" providerId="ADAL" clId="{9B6050A4-F178-4018-9F62-4FCCA28DA093}" dt="2021-03-09T09:29:33.109" v="200" actId="21"/>
          <ac:picMkLst>
            <pc:docMk/>
            <pc:sldMk cId="1513294256" sldId="3791"/>
            <ac:picMk id="7" creationId="{2F55337B-B364-4FD4-947D-46BD93197F2C}"/>
          </ac:picMkLst>
        </pc:picChg>
        <pc:picChg chg="add del mod">
          <ac:chgData name="Ragnhild Halvorsrud" userId="917ea340-fd63-490f-a7db-68428d24cf32" providerId="ADAL" clId="{9B6050A4-F178-4018-9F62-4FCCA28DA093}" dt="2021-03-09T09:29:53.447" v="202"/>
          <ac:picMkLst>
            <pc:docMk/>
            <pc:sldMk cId="1513294256" sldId="3791"/>
            <ac:picMk id="9" creationId="{99728CC2-1BEA-49CE-AB42-DB57C5D5101E}"/>
          </ac:picMkLst>
        </pc:picChg>
        <pc:picChg chg="add del mod">
          <ac:chgData name="Ragnhild Halvorsrud" userId="917ea340-fd63-490f-a7db-68428d24cf32" providerId="ADAL" clId="{9B6050A4-F178-4018-9F62-4FCCA28DA093}" dt="2021-03-09T10:24:59.519" v="227" actId="478"/>
          <ac:picMkLst>
            <pc:docMk/>
            <pc:sldMk cId="1513294256" sldId="3791"/>
            <ac:picMk id="9" creationId="{9E73332F-726F-4E9C-AE9E-ED494F667083}"/>
          </ac:picMkLst>
        </pc:picChg>
        <pc:picChg chg="add del mod">
          <ac:chgData name="Ragnhild Halvorsrud" userId="917ea340-fd63-490f-a7db-68428d24cf32" providerId="ADAL" clId="{9B6050A4-F178-4018-9F62-4FCCA28DA093}" dt="2021-03-09T10:24:59.519" v="227" actId="478"/>
          <ac:picMkLst>
            <pc:docMk/>
            <pc:sldMk cId="1513294256" sldId="3791"/>
            <ac:picMk id="10" creationId="{745F8EE6-0B8F-4F60-9F6F-9BED820AD60D}"/>
          </ac:picMkLst>
        </pc:picChg>
        <pc:picChg chg="add del mod">
          <ac:chgData name="Ragnhild Halvorsrud" userId="917ea340-fd63-490f-a7db-68428d24cf32" providerId="ADAL" clId="{9B6050A4-F178-4018-9F62-4FCCA28DA093}" dt="2021-03-09T10:24:59.519" v="227" actId="478"/>
          <ac:picMkLst>
            <pc:docMk/>
            <pc:sldMk cId="1513294256" sldId="3791"/>
            <ac:picMk id="11" creationId="{C9ECD390-1925-4750-8EAF-D1BFE3BF89AD}"/>
          </ac:picMkLst>
        </pc:picChg>
        <pc:picChg chg="add del mod">
          <ac:chgData name="Ragnhild Halvorsrud" userId="917ea340-fd63-490f-a7db-68428d24cf32" providerId="ADAL" clId="{9B6050A4-F178-4018-9F62-4FCCA28DA093}" dt="2021-03-09T10:24:59.519" v="227" actId="478"/>
          <ac:picMkLst>
            <pc:docMk/>
            <pc:sldMk cId="1513294256" sldId="3791"/>
            <ac:picMk id="12" creationId="{FF1F8713-7798-43C5-866C-80553FE568DE}"/>
          </ac:picMkLst>
        </pc:picChg>
        <pc:picChg chg="add del mod">
          <ac:chgData name="Ragnhild Halvorsrud" userId="917ea340-fd63-490f-a7db-68428d24cf32" providerId="ADAL" clId="{9B6050A4-F178-4018-9F62-4FCCA28DA093}" dt="2021-03-09T10:24:59.519" v="227" actId="478"/>
          <ac:picMkLst>
            <pc:docMk/>
            <pc:sldMk cId="1513294256" sldId="3791"/>
            <ac:picMk id="13" creationId="{B16D0896-6480-4A07-987C-995502ED6A7B}"/>
          </ac:picMkLst>
        </pc:picChg>
        <pc:picChg chg="add mod">
          <ac:chgData name="Ragnhild Halvorsrud" userId="917ea340-fd63-490f-a7db-68428d24cf32" providerId="ADAL" clId="{9B6050A4-F178-4018-9F62-4FCCA28DA093}" dt="2021-03-09T10:25:02.241" v="228" actId="164"/>
          <ac:picMkLst>
            <pc:docMk/>
            <pc:sldMk cId="1513294256" sldId="3791"/>
            <ac:picMk id="20" creationId="{F0DDB3C3-883A-43BB-8AA8-31203E6EE3A3}"/>
          </ac:picMkLst>
        </pc:picChg>
        <pc:picChg chg="add mod">
          <ac:chgData name="Ragnhild Halvorsrud" userId="917ea340-fd63-490f-a7db-68428d24cf32" providerId="ADAL" clId="{9B6050A4-F178-4018-9F62-4FCCA28DA093}" dt="2021-03-09T10:25:02.241" v="228" actId="164"/>
          <ac:picMkLst>
            <pc:docMk/>
            <pc:sldMk cId="1513294256" sldId="3791"/>
            <ac:picMk id="21" creationId="{4795B95F-2CE9-43E0-BDCB-D206054591AE}"/>
          </ac:picMkLst>
        </pc:picChg>
        <pc:picChg chg="add mod">
          <ac:chgData name="Ragnhild Halvorsrud" userId="917ea340-fd63-490f-a7db-68428d24cf32" providerId="ADAL" clId="{9B6050A4-F178-4018-9F62-4FCCA28DA093}" dt="2021-03-09T10:25:02.241" v="228" actId="164"/>
          <ac:picMkLst>
            <pc:docMk/>
            <pc:sldMk cId="1513294256" sldId="3791"/>
            <ac:picMk id="22" creationId="{B6CA4D2F-8EE8-4A69-B187-12CB930AFF69}"/>
          </ac:picMkLst>
        </pc:picChg>
        <pc:picChg chg="add mod">
          <ac:chgData name="Ragnhild Halvorsrud" userId="917ea340-fd63-490f-a7db-68428d24cf32" providerId="ADAL" clId="{9B6050A4-F178-4018-9F62-4FCCA28DA093}" dt="2021-03-09T10:25:02.241" v="228" actId="164"/>
          <ac:picMkLst>
            <pc:docMk/>
            <pc:sldMk cId="1513294256" sldId="3791"/>
            <ac:picMk id="23" creationId="{FA56CCE6-E66B-4C64-B8E1-76AB310E2B77}"/>
          </ac:picMkLst>
        </pc:picChg>
        <pc:picChg chg="add mod">
          <ac:chgData name="Ragnhild Halvorsrud" userId="917ea340-fd63-490f-a7db-68428d24cf32" providerId="ADAL" clId="{9B6050A4-F178-4018-9F62-4FCCA28DA093}" dt="2021-03-09T10:25:02.241" v="228" actId="164"/>
          <ac:picMkLst>
            <pc:docMk/>
            <pc:sldMk cId="1513294256" sldId="3791"/>
            <ac:picMk id="24" creationId="{0FA1E244-BC6B-49C7-908C-CDA676AED6CA}"/>
          </ac:picMkLst>
        </pc:picChg>
      </pc:sldChg>
      <pc:sldChg chg="addSp delSp modSp add del mod modClrScheme chgLayout modNotes">
        <pc:chgData name="Ragnhild Halvorsrud" userId="917ea340-fd63-490f-a7db-68428d24cf32" providerId="ADAL" clId="{9B6050A4-F178-4018-9F62-4FCCA28DA093}" dt="2021-03-16T16:43:32.522" v="12871" actId="2696"/>
        <pc:sldMkLst>
          <pc:docMk/>
          <pc:sldMk cId="2442393577" sldId="3791"/>
        </pc:sldMkLst>
        <pc:spChg chg="mod ord">
          <ac:chgData name="Ragnhild Halvorsrud" userId="917ea340-fd63-490f-a7db-68428d24cf32" providerId="ADAL" clId="{9B6050A4-F178-4018-9F62-4FCCA28DA093}" dt="2021-03-16T12:52:16.291" v="10609" actId="790"/>
          <ac:spMkLst>
            <pc:docMk/>
            <pc:sldMk cId="2442393577" sldId="3791"/>
            <ac:spMk id="2" creationId="{00000000-0000-0000-0000-000000000000}"/>
          </ac:spMkLst>
        </pc:spChg>
        <pc:spChg chg="del mod">
          <ac:chgData name="Ragnhild Halvorsrud" userId="917ea340-fd63-490f-a7db-68428d24cf32" providerId="ADAL" clId="{9B6050A4-F178-4018-9F62-4FCCA28DA093}" dt="2021-03-15T14:15:06.192" v="448" actId="478"/>
          <ac:spMkLst>
            <pc:docMk/>
            <pc:sldMk cId="2442393577" sldId="3791"/>
            <ac:spMk id="3" creationId="{00000000-0000-0000-0000-000000000000}"/>
          </ac:spMkLst>
        </pc:spChg>
        <pc:spChg chg="del">
          <ac:chgData name="Ragnhild Halvorsrud" userId="917ea340-fd63-490f-a7db-68428d24cf32" providerId="ADAL" clId="{9B6050A4-F178-4018-9F62-4FCCA28DA093}" dt="2021-03-15T14:13:03.344" v="436" actId="478"/>
          <ac:spMkLst>
            <pc:docMk/>
            <pc:sldMk cId="2442393577" sldId="3791"/>
            <ac:spMk id="5" creationId="{55BE7ABB-9FDF-4153-AE7F-F0C7132B0E1D}"/>
          </ac:spMkLst>
        </pc:spChg>
        <pc:spChg chg="add del mod">
          <ac:chgData name="Ragnhild Halvorsrud" userId="917ea340-fd63-490f-a7db-68428d24cf32" providerId="ADAL" clId="{9B6050A4-F178-4018-9F62-4FCCA28DA093}" dt="2021-03-15T14:15:11.279" v="449" actId="700"/>
          <ac:spMkLst>
            <pc:docMk/>
            <pc:sldMk cId="2442393577" sldId="3791"/>
            <ac:spMk id="6" creationId="{DFE38A34-35D7-443A-83F4-286B4321A742}"/>
          </ac:spMkLst>
        </pc:spChg>
        <pc:spChg chg="mod ord">
          <ac:chgData name="Ragnhild Halvorsrud" userId="917ea340-fd63-490f-a7db-68428d24cf32" providerId="ADAL" clId="{9B6050A4-F178-4018-9F62-4FCCA28DA093}" dt="2021-03-16T12:52:16.291" v="10610" actId="790"/>
          <ac:spMkLst>
            <pc:docMk/>
            <pc:sldMk cId="2442393577" sldId="3791"/>
            <ac:spMk id="8" creationId="{00000000-0000-0000-0000-000000000000}"/>
          </ac:spMkLst>
        </pc:spChg>
        <pc:spChg chg="del mod topLvl">
          <ac:chgData name="Ragnhild Halvorsrud" userId="917ea340-fd63-490f-a7db-68428d24cf32" providerId="ADAL" clId="{9B6050A4-F178-4018-9F62-4FCCA28DA093}" dt="2021-03-15T14:29:35.199" v="3027" actId="478"/>
          <ac:spMkLst>
            <pc:docMk/>
            <pc:sldMk cId="2442393577" sldId="3791"/>
            <ac:spMk id="10" creationId="{F23E09A8-DCD4-4B4F-A8A5-A5EF6442CFEA}"/>
          </ac:spMkLst>
        </pc:spChg>
        <pc:spChg chg="add del mod">
          <ac:chgData name="Ragnhild Halvorsrud" userId="917ea340-fd63-490f-a7db-68428d24cf32" providerId="ADAL" clId="{9B6050A4-F178-4018-9F62-4FCCA28DA093}" dt="2021-03-15T14:12:57.510" v="435"/>
          <ac:spMkLst>
            <pc:docMk/>
            <pc:sldMk cId="2442393577" sldId="3791"/>
            <ac:spMk id="11" creationId="{3AC0AB3F-2A27-4C4A-B725-834BCADB183E}"/>
          </ac:spMkLst>
        </pc:spChg>
        <pc:spChg chg="add del mod">
          <ac:chgData name="Ragnhild Halvorsrud" userId="917ea340-fd63-490f-a7db-68428d24cf32" providerId="ADAL" clId="{9B6050A4-F178-4018-9F62-4FCCA28DA093}" dt="2021-03-15T14:12:57.510" v="435"/>
          <ac:spMkLst>
            <pc:docMk/>
            <pc:sldMk cId="2442393577" sldId="3791"/>
            <ac:spMk id="12" creationId="{4C678DF0-3629-4E0F-8724-F4B88C2D6521}"/>
          </ac:spMkLst>
        </pc:spChg>
        <pc:spChg chg="add del mod">
          <ac:chgData name="Ragnhild Halvorsrud" userId="917ea340-fd63-490f-a7db-68428d24cf32" providerId="ADAL" clId="{9B6050A4-F178-4018-9F62-4FCCA28DA093}" dt="2021-03-15T14:12:57.510" v="435"/>
          <ac:spMkLst>
            <pc:docMk/>
            <pc:sldMk cId="2442393577" sldId="3791"/>
            <ac:spMk id="13" creationId="{0395E8E5-A861-4B4F-9AFC-20E451C30334}"/>
          </ac:spMkLst>
        </pc:spChg>
        <pc:spChg chg="add del mod">
          <ac:chgData name="Ragnhild Halvorsrud" userId="917ea340-fd63-490f-a7db-68428d24cf32" providerId="ADAL" clId="{9B6050A4-F178-4018-9F62-4FCCA28DA093}" dt="2021-03-15T14:12:57.510" v="435"/>
          <ac:spMkLst>
            <pc:docMk/>
            <pc:sldMk cId="2442393577" sldId="3791"/>
            <ac:spMk id="14" creationId="{7F96FD18-2DFE-42EB-AA84-6B4AAF74781A}"/>
          </ac:spMkLst>
        </pc:spChg>
        <pc:spChg chg="add del mod">
          <ac:chgData name="Ragnhild Halvorsrud" userId="917ea340-fd63-490f-a7db-68428d24cf32" providerId="ADAL" clId="{9B6050A4-F178-4018-9F62-4FCCA28DA093}" dt="2021-03-15T14:12:57.510" v="435"/>
          <ac:spMkLst>
            <pc:docMk/>
            <pc:sldMk cId="2442393577" sldId="3791"/>
            <ac:spMk id="15" creationId="{2446FEC9-0C4B-435C-BFA2-4EB76885080F}"/>
          </ac:spMkLst>
        </pc:spChg>
        <pc:spChg chg="add del mod">
          <ac:chgData name="Ragnhild Halvorsrud" userId="917ea340-fd63-490f-a7db-68428d24cf32" providerId="ADAL" clId="{9B6050A4-F178-4018-9F62-4FCCA28DA093}" dt="2021-03-15T14:12:57.510" v="435"/>
          <ac:spMkLst>
            <pc:docMk/>
            <pc:sldMk cId="2442393577" sldId="3791"/>
            <ac:spMk id="16" creationId="{FFFBCFCB-1181-416A-BC8F-D37AED02C918}"/>
          </ac:spMkLst>
        </pc:spChg>
        <pc:spChg chg="add del mod">
          <ac:chgData name="Ragnhild Halvorsrud" userId="917ea340-fd63-490f-a7db-68428d24cf32" providerId="ADAL" clId="{9B6050A4-F178-4018-9F62-4FCCA28DA093}" dt="2021-03-15T14:12:57.510" v="435"/>
          <ac:spMkLst>
            <pc:docMk/>
            <pc:sldMk cId="2442393577" sldId="3791"/>
            <ac:spMk id="17" creationId="{683A7F70-E6B4-4C05-82BA-A87BA4987CF3}"/>
          </ac:spMkLst>
        </pc:spChg>
        <pc:spChg chg="add del mod">
          <ac:chgData name="Ragnhild Halvorsrud" userId="917ea340-fd63-490f-a7db-68428d24cf32" providerId="ADAL" clId="{9B6050A4-F178-4018-9F62-4FCCA28DA093}" dt="2021-03-15T14:12:57.510" v="435"/>
          <ac:spMkLst>
            <pc:docMk/>
            <pc:sldMk cId="2442393577" sldId="3791"/>
            <ac:spMk id="18" creationId="{314E7730-AC4D-4A33-8012-E1CEBD7F8C12}"/>
          </ac:spMkLst>
        </pc:spChg>
        <pc:spChg chg="mod">
          <ac:chgData name="Ragnhild Halvorsrud" userId="917ea340-fd63-490f-a7db-68428d24cf32" providerId="ADAL" clId="{9B6050A4-F178-4018-9F62-4FCCA28DA093}" dt="2021-03-15T14:12:49.110" v="434"/>
          <ac:spMkLst>
            <pc:docMk/>
            <pc:sldMk cId="2442393577" sldId="3791"/>
            <ac:spMk id="25" creationId="{7E8D694D-37EF-4203-8B6F-580A785AF302}"/>
          </ac:spMkLst>
        </pc:spChg>
        <pc:spChg chg="add del mod">
          <ac:chgData name="Ragnhild Halvorsrud" userId="917ea340-fd63-490f-a7db-68428d24cf32" providerId="ADAL" clId="{9B6050A4-F178-4018-9F62-4FCCA28DA093}" dt="2021-03-15T14:12:57.510" v="435"/>
          <ac:spMkLst>
            <pc:docMk/>
            <pc:sldMk cId="2442393577" sldId="3791"/>
            <ac:spMk id="27" creationId="{280D5D35-F567-4359-B7DC-AFC492094AC6}"/>
          </ac:spMkLst>
        </pc:spChg>
        <pc:spChg chg="mod">
          <ac:chgData name="Ragnhild Halvorsrud" userId="917ea340-fd63-490f-a7db-68428d24cf32" providerId="ADAL" clId="{9B6050A4-F178-4018-9F62-4FCCA28DA093}" dt="2021-03-15T16:11:17.703" v="9081"/>
          <ac:spMkLst>
            <pc:docMk/>
            <pc:sldMk cId="2442393577" sldId="3791"/>
            <ac:spMk id="27" creationId="{CD4639E3-34ED-4403-9294-581DF980C32B}"/>
          </ac:spMkLst>
        </pc:spChg>
        <pc:spChg chg="add del mod">
          <ac:chgData name="Ragnhild Halvorsrud" userId="917ea340-fd63-490f-a7db-68428d24cf32" providerId="ADAL" clId="{9B6050A4-F178-4018-9F62-4FCCA28DA093}" dt="2021-03-15T14:12:57.510" v="435"/>
          <ac:spMkLst>
            <pc:docMk/>
            <pc:sldMk cId="2442393577" sldId="3791"/>
            <ac:spMk id="28" creationId="{BB28AFA0-4CFC-493F-ACBC-E3A9D2F999DE}"/>
          </ac:spMkLst>
        </pc:spChg>
        <pc:spChg chg="add del mod">
          <ac:chgData name="Ragnhild Halvorsrud" userId="917ea340-fd63-490f-a7db-68428d24cf32" providerId="ADAL" clId="{9B6050A4-F178-4018-9F62-4FCCA28DA093}" dt="2021-03-15T14:12:57.510" v="435"/>
          <ac:spMkLst>
            <pc:docMk/>
            <pc:sldMk cId="2442393577" sldId="3791"/>
            <ac:spMk id="29" creationId="{84521BFE-7AC5-41F6-9DD9-511BEBECEB6C}"/>
          </ac:spMkLst>
        </pc:spChg>
        <pc:spChg chg="add del mod">
          <ac:chgData name="Ragnhild Halvorsrud" userId="917ea340-fd63-490f-a7db-68428d24cf32" providerId="ADAL" clId="{9B6050A4-F178-4018-9F62-4FCCA28DA093}" dt="2021-03-15T14:12:57.510" v="435"/>
          <ac:spMkLst>
            <pc:docMk/>
            <pc:sldMk cId="2442393577" sldId="3791"/>
            <ac:spMk id="30" creationId="{8A22CB22-D8D8-46EC-AF93-B83DAA8EDA17}"/>
          </ac:spMkLst>
        </pc:spChg>
        <pc:spChg chg="mod">
          <ac:chgData name="Ragnhild Halvorsrud" userId="917ea340-fd63-490f-a7db-68428d24cf32" providerId="ADAL" clId="{9B6050A4-F178-4018-9F62-4FCCA28DA093}" dt="2021-03-15T16:11:17.703" v="9081"/>
          <ac:spMkLst>
            <pc:docMk/>
            <pc:sldMk cId="2442393577" sldId="3791"/>
            <ac:spMk id="30" creationId="{E8E16637-FE45-43F9-B4D8-DB33E942C8A7}"/>
          </ac:spMkLst>
        </pc:spChg>
        <pc:spChg chg="add del mod">
          <ac:chgData name="Ragnhild Halvorsrud" userId="917ea340-fd63-490f-a7db-68428d24cf32" providerId="ADAL" clId="{9B6050A4-F178-4018-9F62-4FCCA28DA093}" dt="2021-03-15T14:12:57.510" v="435"/>
          <ac:spMkLst>
            <pc:docMk/>
            <pc:sldMk cId="2442393577" sldId="3791"/>
            <ac:spMk id="31" creationId="{CA68D03D-7A27-4E0A-90DF-D2F52BE0D9B2}"/>
          </ac:spMkLst>
        </pc:spChg>
        <pc:spChg chg="add del mod">
          <ac:chgData name="Ragnhild Halvorsrud" userId="917ea340-fd63-490f-a7db-68428d24cf32" providerId="ADAL" clId="{9B6050A4-F178-4018-9F62-4FCCA28DA093}" dt="2021-03-15T14:12:57.510" v="435"/>
          <ac:spMkLst>
            <pc:docMk/>
            <pc:sldMk cId="2442393577" sldId="3791"/>
            <ac:spMk id="32" creationId="{E7E28F13-06C0-4153-96F9-90951A580702}"/>
          </ac:spMkLst>
        </pc:spChg>
        <pc:spChg chg="mod">
          <ac:chgData name="Ragnhild Halvorsrud" userId="917ea340-fd63-490f-a7db-68428d24cf32" providerId="ADAL" clId="{9B6050A4-F178-4018-9F62-4FCCA28DA093}" dt="2021-03-15T16:11:17.703" v="9081"/>
          <ac:spMkLst>
            <pc:docMk/>
            <pc:sldMk cId="2442393577" sldId="3791"/>
            <ac:spMk id="33" creationId="{0F2B7AED-7D77-4DEE-99F6-145C4FBB498C}"/>
          </ac:spMkLst>
        </pc:spChg>
        <pc:spChg chg="mod">
          <ac:chgData name="Ragnhild Halvorsrud" userId="917ea340-fd63-490f-a7db-68428d24cf32" providerId="ADAL" clId="{9B6050A4-F178-4018-9F62-4FCCA28DA093}" dt="2021-03-15T14:12:49.110" v="434"/>
          <ac:spMkLst>
            <pc:docMk/>
            <pc:sldMk cId="2442393577" sldId="3791"/>
            <ac:spMk id="34" creationId="{6E24B538-AB4B-4D8B-ABB2-5F5200328810}"/>
          </ac:spMkLst>
        </pc:spChg>
        <pc:spChg chg="mod">
          <ac:chgData name="Ragnhild Halvorsrud" userId="917ea340-fd63-490f-a7db-68428d24cf32" providerId="ADAL" clId="{9B6050A4-F178-4018-9F62-4FCCA28DA093}" dt="2021-03-15T16:11:17.703" v="9081"/>
          <ac:spMkLst>
            <pc:docMk/>
            <pc:sldMk cId="2442393577" sldId="3791"/>
            <ac:spMk id="36" creationId="{06AB7741-A998-4E9D-B33E-ADE14021DB10}"/>
          </ac:spMkLst>
        </pc:spChg>
        <pc:spChg chg="add del mod">
          <ac:chgData name="Ragnhild Halvorsrud" userId="917ea340-fd63-490f-a7db-68428d24cf32" providerId="ADAL" clId="{9B6050A4-F178-4018-9F62-4FCCA28DA093}" dt="2021-03-15T14:12:57.510" v="435"/>
          <ac:spMkLst>
            <pc:docMk/>
            <pc:sldMk cId="2442393577" sldId="3791"/>
            <ac:spMk id="36" creationId="{DF83098E-963D-4C9F-9EA2-88B7E5D82999}"/>
          </ac:spMkLst>
        </pc:spChg>
        <pc:spChg chg="add del mod">
          <ac:chgData name="Ragnhild Halvorsrud" userId="917ea340-fd63-490f-a7db-68428d24cf32" providerId="ADAL" clId="{9B6050A4-F178-4018-9F62-4FCCA28DA093}" dt="2021-03-15T14:12:57.510" v="435"/>
          <ac:spMkLst>
            <pc:docMk/>
            <pc:sldMk cId="2442393577" sldId="3791"/>
            <ac:spMk id="37" creationId="{1A391C56-D612-4183-80BF-9FF5A7A2F12A}"/>
          </ac:spMkLst>
        </pc:spChg>
        <pc:spChg chg="add del mod">
          <ac:chgData name="Ragnhild Halvorsrud" userId="917ea340-fd63-490f-a7db-68428d24cf32" providerId="ADAL" clId="{9B6050A4-F178-4018-9F62-4FCCA28DA093}" dt="2021-03-15T14:15:02.011" v="447" actId="478"/>
          <ac:spMkLst>
            <pc:docMk/>
            <pc:sldMk cId="2442393577" sldId="3791"/>
            <ac:spMk id="38" creationId="{58AD530D-92F7-41E3-A211-D0D447D73EBC}"/>
          </ac:spMkLst>
        </pc:spChg>
        <pc:spChg chg="mod">
          <ac:chgData name="Ragnhild Halvorsrud" userId="917ea340-fd63-490f-a7db-68428d24cf32" providerId="ADAL" clId="{9B6050A4-F178-4018-9F62-4FCCA28DA093}" dt="2021-03-15T16:11:17.703" v="9081"/>
          <ac:spMkLst>
            <pc:docMk/>
            <pc:sldMk cId="2442393577" sldId="3791"/>
            <ac:spMk id="39" creationId="{C867ED8A-C6D3-4EA1-BC63-ECEC7AB62558}"/>
          </ac:spMkLst>
        </pc:spChg>
        <pc:spChg chg="add del mod">
          <ac:chgData name="Ragnhild Halvorsrud" userId="917ea340-fd63-490f-a7db-68428d24cf32" providerId="ADAL" clId="{9B6050A4-F178-4018-9F62-4FCCA28DA093}" dt="2021-03-15T14:15:02.011" v="447" actId="478"/>
          <ac:spMkLst>
            <pc:docMk/>
            <pc:sldMk cId="2442393577" sldId="3791"/>
            <ac:spMk id="39" creationId="{D594890A-F08E-409B-B6E5-89590B6DD007}"/>
          </ac:spMkLst>
        </pc:spChg>
        <pc:spChg chg="add del mod">
          <ac:chgData name="Ragnhild Halvorsrud" userId="917ea340-fd63-490f-a7db-68428d24cf32" providerId="ADAL" clId="{9B6050A4-F178-4018-9F62-4FCCA28DA093}" dt="2021-03-15T14:15:02.011" v="447" actId="478"/>
          <ac:spMkLst>
            <pc:docMk/>
            <pc:sldMk cId="2442393577" sldId="3791"/>
            <ac:spMk id="40" creationId="{77A1E15B-336E-4B63-8163-5A1E8F1EB741}"/>
          </ac:spMkLst>
        </pc:spChg>
        <pc:spChg chg="add del mod">
          <ac:chgData name="Ragnhild Halvorsrud" userId="917ea340-fd63-490f-a7db-68428d24cf32" providerId="ADAL" clId="{9B6050A4-F178-4018-9F62-4FCCA28DA093}" dt="2021-03-15T14:15:02.011" v="447" actId="478"/>
          <ac:spMkLst>
            <pc:docMk/>
            <pc:sldMk cId="2442393577" sldId="3791"/>
            <ac:spMk id="41" creationId="{148C8F31-3185-4C1D-9C07-354C1B4A7AEA}"/>
          </ac:spMkLst>
        </pc:spChg>
        <pc:spChg chg="add del mod">
          <ac:chgData name="Ragnhild Halvorsrud" userId="917ea340-fd63-490f-a7db-68428d24cf32" providerId="ADAL" clId="{9B6050A4-F178-4018-9F62-4FCCA28DA093}" dt="2021-03-15T14:15:02.011" v="447" actId="478"/>
          <ac:spMkLst>
            <pc:docMk/>
            <pc:sldMk cId="2442393577" sldId="3791"/>
            <ac:spMk id="42" creationId="{95EA7EC0-53A4-4E19-A829-CA22FEE8AA04}"/>
          </ac:spMkLst>
        </pc:spChg>
        <pc:spChg chg="add del mod">
          <ac:chgData name="Ragnhild Halvorsrud" userId="917ea340-fd63-490f-a7db-68428d24cf32" providerId="ADAL" clId="{9B6050A4-F178-4018-9F62-4FCCA28DA093}" dt="2021-03-15T14:15:02.011" v="447" actId="478"/>
          <ac:spMkLst>
            <pc:docMk/>
            <pc:sldMk cId="2442393577" sldId="3791"/>
            <ac:spMk id="43" creationId="{995937D7-221C-4DA5-A550-5253547A24D7}"/>
          </ac:spMkLst>
        </pc:spChg>
        <pc:spChg chg="add del mod">
          <ac:chgData name="Ragnhild Halvorsrud" userId="917ea340-fd63-490f-a7db-68428d24cf32" providerId="ADAL" clId="{9B6050A4-F178-4018-9F62-4FCCA28DA093}" dt="2021-03-15T14:15:02.011" v="447" actId="478"/>
          <ac:spMkLst>
            <pc:docMk/>
            <pc:sldMk cId="2442393577" sldId="3791"/>
            <ac:spMk id="44" creationId="{1D54E0A5-71E2-46E2-B638-89B62669D24A}"/>
          </ac:spMkLst>
        </pc:spChg>
        <pc:spChg chg="add del mod">
          <ac:chgData name="Ragnhild Halvorsrud" userId="917ea340-fd63-490f-a7db-68428d24cf32" providerId="ADAL" clId="{9B6050A4-F178-4018-9F62-4FCCA28DA093}" dt="2021-03-15T14:15:02.011" v="447" actId="478"/>
          <ac:spMkLst>
            <pc:docMk/>
            <pc:sldMk cId="2442393577" sldId="3791"/>
            <ac:spMk id="45" creationId="{915F6A4D-D63E-42FC-91C5-9744DE3914EC}"/>
          </ac:spMkLst>
        </pc:spChg>
        <pc:spChg chg="mod">
          <ac:chgData name="Ragnhild Halvorsrud" userId="917ea340-fd63-490f-a7db-68428d24cf32" providerId="ADAL" clId="{9B6050A4-F178-4018-9F62-4FCCA28DA093}" dt="2021-03-15T14:13:23.009" v="438"/>
          <ac:spMkLst>
            <pc:docMk/>
            <pc:sldMk cId="2442393577" sldId="3791"/>
            <ac:spMk id="47" creationId="{99B2E0CB-D936-4D24-85BA-6D2FB505E14D}"/>
          </ac:spMkLst>
        </pc:spChg>
        <pc:spChg chg="add del mod">
          <ac:chgData name="Ragnhild Halvorsrud" userId="917ea340-fd63-490f-a7db-68428d24cf32" providerId="ADAL" clId="{9B6050A4-F178-4018-9F62-4FCCA28DA093}" dt="2021-03-15T14:14:44.707" v="445" actId="478"/>
          <ac:spMkLst>
            <pc:docMk/>
            <pc:sldMk cId="2442393577" sldId="3791"/>
            <ac:spMk id="49" creationId="{EFF78313-9846-4AA2-9BA9-F8B0EC2AEBA7}"/>
          </ac:spMkLst>
        </pc:spChg>
        <pc:spChg chg="add del mod">
          <ac:chgData name="Ragnhild Halvorsrud" userId="917ea340-fd63-490f-a7db-68428d24cf32" providerId="ADAL" clId="{9B6050A4-F178-4018-9F62-4FCCA28DA093}" dt="2021-03-15T14:14:46.284" v="446" actId="478"/>
          <ac:spMkLst>
            <pc:docMk/>
            <pc:sldMk cId="2442393577" sldId="3791"/>
            <ac:spMk id="50" creationId="{18FCF5B0-F65C-41E3-86A9-B6A4FF71AAD4}"/>
          </ac:spMkLst>
        </pc:spChg>
        <pc:spChg chg="add del mod">
          <ac:chgData name="Ragnhild Halvorsrud" userId="917ea340-fd63-490f-a7db-68428d24cf32" providerId="ADAL" clId="{9B6050A4-F178-4018-9F62-4FCCA28DA093}" dt="2021-03-15T14:15:02.011" v="447" actId="478"/>
          <ac:spMkLst>
            <pc:docMk/>
            <pc:sldMk cId="2442393577" sldId="3791"/>
            <ac:spMk id="51" creationId="{45E9DB75-F0BB-4950-BFDB-CA4FB41881DB}"/>
          </ac:spMkLst>
        </pc:spChg>
        <pc:spChg chg="add del mod">
          <ac:chgData name="Ragnhild Halvorsrud" userId="917ea340-fd63-490f-a7db-68428d24cf32" providerId="ADAL" clId="{9B6050A4-F178-4018-9F62-4FCCA28DA093}" dt="2021-03-15T14:15:02.011" v="447" actId="478"/>
          <ac:spMkLst>
            <pc:docMk/>
            <pc:sldMk cId="2442393577" sldId="3791"/>
            <ac:spMk id="52" creationId="{927FA0D2-C57A-4E80-BAFD-034F95232B62}"/>
          </ac:spMkLst>
        </pc:spChg>
        <pc:spChg chg="add del mod">
          <ac:chgData name="Ragnhild Halvorsrud" userId="917ea340-fd63-490f-a7db-68428d24cf32" providerId="ADAL" clId="{9B6050A4-F178-4018-9F62-4FCCA28DA093}" dt="2021-03-15T14:15:02.011" v="447" actId="478"/>
          <ac:spMkLst>
            <pc:docMk/>
            <pc:sldMk cId="2442393577" sldId="3791"/>
            <ac:spMk id="53" creationId="{E734F261-A58C-4E8A-9DA1-DFBD2AACC019}"/>
          </ac:spMkLst>
        </pc:spChg>
        <pc:spChg chg="add del mod">
          <ac:chgData name="Ragnhild Halvorsrud" userId="917ea340-fd63-490f-a7db-68428d24cf32" providerId="ADAL" clId="{9B6050A4-F178-4018-9F62-4FCCA28DA093}" dt="2021-03-15T14:15:02.011" v="447" actId="478"/>
          <ac:spMkLst>
            <pc:docMk/>
            <pc:sldMk cId="2442393577" sldId="3791"/>
            <ac:spMk id="54" creationId="{6B1793FE-0C91-428D-B1AF-CDEDBDF29AB5}"/>
          </ac:spMkLst>
        </pc:spChg>
        <pc:spChg chg="mod">
          <ac:chgData name="Ragnhild Halvorsrud" userId="917ea340-fd63-490f-a7db-68428d24cf32" providerId="ADAL" clId="{9B6050A4-F178-4018-9F62-4FCCA28DA093}" dt="2021-03-15T14:13:23.009" v="438"/>
          <ac:spMkLst>
            <pc:docMk/>
            <pc:sldMk cId="2442393577" sldId="3791"/>
            <ac:spMk id="56" creationId="{D77C0E26-FA86-4C2F-975B-5E4E8D711BCE}"/>
          </ac:spMkLst>
        </pc:spChg>
        <pc:spChg chg="add del mod">
          <ac:chgData name="Ragnhild Halvorsrud" userId="917ea340-fd63-490f-a7db-68428d24cf32" providerId="ADAL" clId="{9B6050A4-F178-4018-9F62-4FCCA28DA093}" dt="2021-03-15T14:13:28.346" v="439" actId="478"/>
          <ac:spMkLst>
            <pc:docMk/>
            <pc:sldMk cId="2442393577" sldId="3791"/>
            <ac:spMk id="58" creationId="{CB1A80F6-5488-4CF5-8824-AB216FF27F04}"/>
          </ac:spMkLst>
        </pc:spChg>
        <pc:spChg chg="add del mod">
          <ac:chgData name="Ragnhild Halvorsrud" userId="917ea340-fd63-490f-a7db-68428d24cf32" providerId="ADAL" clId="{9B6050A4-F178-4018-9F62-4FCCA28DA093}" dt="2021-03-15T14:13:28.346" v="439" actId="478"/>
          <ac:spMkLst>
            <pc:docMk/>
            <pc:sldMk cId="2442393577" sldId="3791"/>
            <ac:spMk id="59" creationId="{43CA19F7-50BB-49B8-BC35-27DD114F494F}"/>
          </ac:spMkLst>
        </pc:spChg>
        <pc:spChg chg="del mod topLvl">
          <ac:chgData name="Ragnhild Halvorsrud" userId="917ea340-fd63-490f-a7db-68428d24cf32" providerId="ADAL" clId="{9B6050A4-F178-4018-9F62-4FCCA28DA093}" dt="2021-03-15T14:21:53.312" v="479" actId="478"/>
          <ac:spMkLst>
            <pc:docMk/>
            <pc:sldMk cId="2442393577" sldId="3791"/>
            <ac:spMk id="60" creationId="{E5B47E62-4273-4AA3-9F7D-455FB1F53418}"/>
          </ac:spMkLst>
        </pc:spChg>
        <pc:spChg chg="del mod topLvl">
          <ac:chgData name="Ragnhild Halvorsrud" userId="917ea340-fd63-490f-a7db-68428d24cf32" providerId="ADAL" clId="{9B6050A4-F178-4018-9F62-4FCCA28DA093}" dt="2021-03-15T14:29:35.199" v="3027" actId="478"/>
          <ac:spMkLst>
            <pc:docMk/>
            <pc:sldMk cId="2442393577" sldId="3791"/>
            <ac:spMk id="61" creationId="{1E9B2E39-E976-4822-BD41-B4BD0A934CC5}"/>
          </ac:spMkLst>
        </pc:spChg>
        <pc:spChg chg="del mod topLvl">
          <ac:chgData name="Ragnhild Halvorsrud" userId="917ea340-fd63-490f-a7db-68428d24cf32" providerId="ADAL" clId="{9B6050A4-F178-4018-9F62-4FCCA28DA093}" dt="2021-03-15T14:29:35.199" v="3027" actId="478"/>
          <ac:spMkLst>
            <pc:docMk/>
            <pc:sldMk cId="2442393577" sldId="3791"/>
            <ac:spMk id="62" creationId="{ECB98C4E-CA05-4D6F-B651-97B88FAFEF25}"/>
          </ac:spMkLst>
        </pc:spChg>
        <pc:spChg chg="del mod topLvl">
          <ac:chgData name="Ragnhild Halvorsrud" userId="917ea340-fd63-490f-a7db-68428d24cf32" providerId="ADAL" clId="{9B6050A4-F178-4018-9F62-4FCCA28DA093}" dt="2021-03-15T14:21:55.328" v="481" actId="478"/>
          <ac:spMkLst>
            <pc:docMk/>
            <pc:sldMk cId="2442393577" sldId="3791"/>
            <ac:spMk id="63" creationId="{88CB5242-1AA6-4477-82D3-7DD71CAA3BBC}"/>
          </ac:spMkLst>
        </pc:spChg>
        <pc:spChg chg="del mod topLvl">
          <ac:chgData name="Ragnhild Halvorsrud" userId="917ea340-fd63-490f-a7db-68428d24cf32" providerId="ADAL" clId="{9B6050A4-F178-4018-9F62-4FCCA28DA093}" dt="2021-03-15T14:29:35.199" v="3027" actId="478"/>
          <ac:spMkLst>
            <pc:docMk/>
            <pc:sldMk cId="2442393577" sldId="3791"/>
            <ac:spMk id="64" creationId="{7F497424-5EF4-4CBC-BE2C-5514F10DA399}"/>
          </ac:spMkLst>
        </pc:spChg>
        <pc:spChg chg="del mod topLvl">
          <ac:chgData name="Ragnhild Halvorsrud" userId="917ea340-fd63-490f-a7db-68428d24cf32" providerId="ADAL" clId="{9B6050A4-F178-4018-9F62-4FCCA28DA093}" dt="2021-03-15T14:29:35.199" v="3027" actId="478"/>
          <ac:spMkLst>
            <pc:docMk/>
            <pc:sldMk cId="2442393577" sldId="3791"/>
            <ac:spMk id="65" creationId="{908B37B3-563F-417A-8D01-89E946BD9D13}"/>
          </ac:spMkLst>
        </pc:spChg>
        <pc:spChg chg="del mod topLvl">
          <ac:chgData name="Ragnhild Halvorsrud" userId="917ea340-fd63-490f-a7db-68428d24cf32" providerId="ADAL" clId="{9B6050A4-F178-4018-9F62-4FCCA28DA093}" dt="2021-03-15T14:21:54.470" v="480" actId="478"/>
          <ac:spMkLst>
            <pc:docMk/>
            <pc:sldMk cId="2442393577" sldId="3791"/>
            <ac:spMk id="66" creationId="{7077A191-1D1F-4454-A9E4-F0AB18A881C7}"/>
          </ac:spMkLst>
        </pc:spChg>
        <pc:spChg chg="del mod topLvl">
          <ac:chgData name="Ragnhild Halvorsrud" userId="917ea340-fd63-490f-a7db-68428d24cf32" providerId="ADAL" clId="{9B6050A4-F178-4018-9F62-4FCCA28DA093}" dt="2021-03-15T14:21:09.749" v="476" actId="478"/>
          <ac:spMkLst>
            <pc:docMk/>
            <pc:sldMk cId="2442393577" sldId="3791"/>
            <ac:spMk id="67" creationId="{4C8E4AE3-D33E-4D56-B13A-DEC9EC8BA4BB}"/>
          </ac:spMkLst>
        </pc:spChg>
        <pc:spChg chg="add mod">
          <ac:chgData name="Ragnhild Halvorsrud" userId="917ea340-fd63-490f-a7db-68428d24cf32" providerId="ADAL" clId="{9B6050A4-F178-4018-9F62-4FCCA28DA093}" dt="2021-03-16T12:52:16.291" v="10613" actId="790"/>
          <ac:spMkLst>
            <pc:docMk/>
            <pc:sldMk cId="2442393577" sldId="3791"/>
            <ac:spMk id="72" creationId="{2A29656F-03E3-46B5-B581-CB5EC494DF8B}"/>
          </ac:spMkLst>
        </pc:spChg>
        <pc:spChg chg="mod topLvl">
          <ac:chgData name="Ragnhild Halvorsrud" userId="917ea340-fd63-490f-a7db-68428d24cf32" providerId="ADAL" clId="{9B6050A4-F178-4018-9F62-4FCCA28DA093}" dt="2021-03-16T13:12:50.026" v="12115" actId="20577"/>
          <ac:spMkLst>
            <pc:docMk/>
            <pc:sldMk cId="2442393577" sldId="3791"/>
            <ac:spMk id="75" creationId="{265177AE-0604-48EA-BC2C-83BF8725E555}"/>
          </ac:spMkLst>
        </pc:spChg>
        <pc:spChg chg="mod topLvl">
          <ac:chgData name="Ragnhild Halvorsrud" userId="917ea340-fd63-490f-a7db-68428d24cf32" providerId="ADAL" clId="{9B6050A4-F178-4018-9F62-4FCCA28DA093}" dt="2021-03-16T12:52:16.291" v="10615" actId="790"/>
          <ac:spMkLst>
            <pc:docMk/>
            <pc:sldMk cId="2442393577" sldId="3791"/>
            <ac:spMk id="76" creationId="{6082C8F3-369A-4B62-8CF4-E254DA3A210C}"/>
          </ac:spMkLst>
        </pc:spChg>
        <pc:spChg chg="mod topLvl">
          <ac:chgData name="Ragnhild Halvorsrud" userId="917ea340-fd63-490f-a7db-68428d24cf32" providerId="ADAL" clId="{9B6050A4-F178-4018-9F62-4FCCA28DA093}" dt="2021-03-16T12:52:16.291" v="10611" actId="790"/>
          <ac:spMkLst>
            <pc:docMk/>
            <pc:sldMk cId="2442393577" sldId="3791"/>
            <ac:spMk id="77" creationId="{DD82E29A-EE3C-4C46-9372-D60DCD88D87B}"/>
          </ac:spMkLst>
        </pc:spChg>
        <pc:spChg chg="mod topLvl">
          <ac:chgData name="Ragnhild Halvorsrud" userId="917ea340-fd63-490f-a7db-68428d24cf32" providerId="ADAL" clId="{9B6050A4-F178-4018-9F62-4FCCA28DA093}" dt="2021-03-16T12:52:16.291" v="10612" actId="790"/>
          <ac:spMkLst>
            <pc:docMk/>
            <pc:sldMk cId="2442393577" sldId="3791"/>
            <ac:spMk id="78" creationId="{414E3C54-6348-4DB5-8F2D-F6D9464C9019}"/>
          </ac:spMkLst>
        </pc:spChg>
        <pc:spChg chg="del mod topLvl">
          <ac:chgData name="Ragnhild Halvorsrud" userId="917ea340-fd63-490f-a7db-68428d24cf32" providerId="ADAL" clId="{9B6050A4-F178-4018-9F62-4FCCA28DA093}" dt="2021-03-15T15:00:31.456" v="5056" actId="478"/>
          <ac:spMkLst>
            <pc:docMk/>
            <pc:sldMk cId="2442393577" sldId="3791"/>
            <ac:spMk id="79" creationId="{514B6DB7-7098-4DA0-9070-E4A21B2AA1E3}"/>
          </ac:spMkLst>
        </pc:spChg>
        <pc:spChg chg="del mod topLvl">
          <ac:chgData name="Ragnhild Halvorsrud" userId="917ea340-fd63-490f-a7db-68428d24cf32" providerId="ADAL" clId="{9B6050A4-F178-4018-9F62-4FCCA28DA093}" dt="2021-03-15T15:00:33.720" v="5057" actId="478"/>
          <ac:spMkLst>
            <pc:docMk/>
            <pc:sldMk cId="2442393577" sldId="3791"/>
            <ac:spMk id="80" creationId="{2B487BE7-C460-46D9-87E8-990FD9E53A73}"/>
          </ac:spMkLst>
        </pc:spChg>
        <pc:spChg chg="del mod topLvl">
          <ac:chgData name="Ragnhild Halvorsrud" userId="917ea340-fd63-490f-a7db-68428d24cf32" providerId="ADAL" clId="{9B6050A4-F178-4018-9F62-4FCCA28DA093}" dt="2021-03-15T15:00:43.320" v="5059" actId="478"/>
          <ac:spMkLst>
            <pc:docMk/>
            <pc:sldMk cId="2442393577" sldId="3791"/>
            <ac:spMk id="81" creationId="{A4A09FEC-B5EA-40E1-A5DC-1DBB3B121FB0}"/>
          </ac:spMkLst>
        </pc:spChg>
        <pc:spChg chg="del mod topLvl">
          <ac:chgData name="Ragnhild Halvorsrud" userId="917ea340-fd63-490f-a7db-68428d24cf32" providerId="ADAL" clId="{9B6050A4-F178-4018-9F62-4FCCA28DA093}" dt="2021-03-15T15:00:43.320" v="5059" actId="478"/>
          <ac:spMkLst>
            <pc:docMk/>
            <pc:sldMk cId="2442393577" sldId="3791"/>
            <ac:spMk id="82" creationId="{3D960197-25C0-47C9-8B52-84A22F6F8440}"/>
          </ac:spMkLst>
        </pc:spChg>
        <pc:spChg chg="del mod topLvl">
          <ac:chgData name="Ragnhild Halvorsrud" userId="917ea340-fd63-490f-a7db-68428d24cf32" providerId="ADAL" clId="{9B6050A4-F178-4018-9F62-4FCCA28DA093}" dt="2021-03-15T15:02:18.821" v="5085" actId="478"/>
          <ac:spMkLst>
            <pc:docMk/>
            <pc:sldMk cId="2442393577" sldId="3791"/>
            <ac:spMk id="83" creationId="{EE27FCA5-687D-479A-8244-4DCEB908C7BF}"/>
          </ac:spMkLst>
        </pc:spChg>
        <pc:spChg chg="del mod topLvl">
          <ac:chgData name="Ragnhild Halvorsrud" userId="917ea340-fd63-490f-a7db-68428d24cf32" providerId="ADAL" clId="{9B6050A4-F178-4018-9F62-4FCCA28DA093}" dt="2021-03-15T15:02:18.821" v="5085" actId="478"/>
          <ac:spMkLst>
            <pc:docMk/>
            <pc:sldMk cId="2442393577" sldId="3791"/>
            <ac:spMk id="84" creationId="{8568BB9E-249D-4841-8350-5E82C330FC17}"/>
          </ac:spMkLst>
        </pc:spChg>
        <pc:spChg chg="add mod">
          <ac:chgData name="Ragnhild Halvorsrud" userId="917ea340-fd63-490f-a7db-68428d24cf32" providerId="ADAL" clId="{9B6050A4-F178-4018-9F62-4FCCA28DA093}" dt="2021-03-15T14:56:54.659" v="4986"/>
          <ac:spMkLst>
            <pc:docMk/>
            <pc:sldMk cId="2442393577" sldId="3791"/>
            <ac:spMk id="85" creationId="{4550D73E-F11A-49E0-9B04-16DE273EF251}"/>
          </ac:spMkLst>
        </pc:spChg>
        <pc:spChg chg="add del mod">
          <ac:chgData name="Ragnhild Halvorsrud" userId="917ea340-fd63-490f-a7db-68428d24cf32" providerId="ADAL" clId="{9B6050A4-F178-4018-9F62-4FCCA28DA093}" dt="2021-03-15T15:12:37.767" v="5242" actId="478"/>
          <ac:spMkLst>
            <pc:docMk/>
            <pc:sldMk cId="2442393577" sldId="3791"/>
            <ac:spMk id="86" creationId="{FC768EA4-C1DB-46F4-9BE0-882892DD086A}"/>
          </ac:spMkLst>
        </pc:spChg>
        <pc:spChg chg="add del mod">
          <ac:chgData name="Ragnhild Halvorsrud" userId="917ea340-fd63-490f-a7db-68428d24cf32" providerId="ADAL" clId="{9B6050A4-F178-4018-9F62-4FCCA28DA093}" dt="2021-03-15T15:12:07.947" v="5235" actId="478"/>
          <ac:spMkLst>
            <pc:docMk/>
            <pc:sldMk cId="2442393577" sldId="3791"/>
            <ac:spMk id="89" creationId="{0242AFAB-DAE8-4D90-9126-7906EE96F9B2}"/>
          </ac:spMkLst>
        </pc:spChg>
        <pc:spChg chg="add mod">
          <ac:chgData name="Ragnhild Halvorsrud" userId="917ea340-fd63-490f-a7db-68428d24cf32" providerId="ADAL" clId="{9B6050A4-F178-4018-9F62-4FCCA28DA093}" dt="2021-03-15T15:00:20.496" v="5053"/>
          <ac:spMkLst>
            <pc:docMk/>
            <pc:sldMk cId="2442393577" sldId="3791"/>
            <ac:spMk id="90" creationId="{AAA6974D-82E4-45BB-B2BC-76CABF74B0AE}"/>
          </ac:spMkLst>
        </pc:spChg>
        <pc:spChg chg="add mod topLvl">
          <ac:chgData name="Ragnhild Halvorsrud" userId="917ea340-fd63-490f-a7db-68428d24cf32" providerId="ADAL" clId="{9B6050A4-F178-4018-9F62-4FCCA28DA093}" dt="2021-03-16T12:52:16.291" v="10616" actId="790"/>
          <ac:spMkLst>
            <pc:docMk/>
            <pc:sldMk cId="2442393577" sldId="3791"/>
            <ac:spMk id="91" creationId="{431CEFF3-1BB1-438B-99DD-704BADDCD183}"/>
          </ac:spMkLst>
        </pc:spChg>
        <pc:spChg chg="add mod topLvl">
          <ac:chgData name="Ragnhild Halvorsrud" userId="917ea340-fd63-490f-a7db-68428d24cf32" providerId="ADAL" clId="{9B6050A4-F178-4018-9F62-4FCCA28DA093}" dt="2021-03-16T12:52:16.307" v="10617" actId="790"/>
          <ac:spMkLst>
            <pc:docMk/>
            <pc:sldMk cId="2442393577" sldId="3791"/>
            <ac:spMk id="92" creationId="{74012ADD-8594-4A0D-9721-F57B0BAAC792}"/>
          </ac:spMkLst>
        </pc:spChg>
        <pc:spChg chg="add mod topLvl">
          <ac:chgData name="Ragnhild Halvorsrud" userId="917ea340-fd63-490f-a7db-68428d24cf32" providerId="ADAL" clId="{9B6050A4-F178-4018-9F62-4FCCA28DA093}" dt="2021-03-16T12:52:16.307" v="10618" actId="790"/>
          <ac:spMkLst>
            <pc:docMk/>
            <pc:sldMk cId="2442393577" sldId="3791"/>
            <ac:spMk id="93" creationId="{8FB0397D-B85B-458F-AB9F-34FE7243276D}"/>
          </ac:spMkLst>
        </pc:spChg>
        <pc:spChg chg="add mod topLvl">
          <ac:chgData name="Ragnhild Halvorsrud" userId="917ea340-fd63-490f-a7db-68428d24cf32" providerId="ADAL" clId="{9B6050A4-F178-4018-9F62-4FCCA28DA093}" dt="2021-03-16T12:52:16.307" v="10619" actId="790"/>
          <ac:spMkLst>
            <pc:docMk/>
            <pc:sldMk cId="2442393577" sldId="3791"/>
            <ac:spMk id="94" creationId="{EFA409BD-97B3-4B27-9A0C-24327AE7A4A0}"/>
          </ac:spMkLst>
        </pc:spChg>
        <pc:spChg chg="add mod topLvl">
          <ac:chgData name="Ragnhild Halvorsrud" userId="917ea340-fd63-490f-a7db-68428d24cf32" providerId="ADAL" clId="{9B6050A4-F178-4018-9F62-4FCCA28DA093}" dt="2021-03-16T12:52:16.307" v="10620" actId="790"/>
          <ac:spMkLst>
            <pc:docMk/>
            <pc:sldMk cId="2442393577" sldId="3791"/>
            <ac:spMk id="95" creationId="{762E4B7A-86AA-4EAB-93E9-921A4618A4E8}"/>
          </ac:spMkLst>
        </pc:spChg>
        <pc:spChg chg="add mod topLvl">
          <ac:chgData name="Ragnhild Halvorsrud" userId="917ea340-fd63-490f-a7db-68428d24cf32" providerId="ADAL" clId="{9B6050A4-F178-4018-9F62-4FCCA28DA093}" dt="2021-03-16T12:52:16.307" v="10621" actId="790"/>
          <ac:spMkLst>
            <pc:docMk/>
            <pc:sldMk cId="2442393577" sldId="3791"/>
            <ac:spMk id="96" creationId="{6C2A70EC-750F-4CBF-A182-8ECCDB3ED9C1}"/>
          </ac:spMkLst>
        </pc:spChg>
        <pc:spChg chg="add mod">
          <ac:chgData name="Ragnhild Halvorsrud" userId="917ea340-fd63-490f-a7db-68428d24cf32" providerId="ADAL" clId="{9B6050A4-F178-4018-9F62-4FCCA28DA093}" dt="2021-03-16T12:52:16.307" v="10622" actId="790"/>
          <ac:spMkLst>
            <pc:docMk/>
            <pc:sldMk cId="2442393577" sldId="3791"/>
            <ac:spMk id="102" creationId="{1A9EABA7-6D87-43A2-B199-182AD902D89F}"/>
          </ac:spMkLst>
        </pc:spChg>
        <pc:spChg chg="add mod">
          <ac:chgData name="Ragnhild Halvorsrud" userId="917ea340-fd63-490f-a7db-68428d24cf32" providerId="ADAL" clId="{9B6050A4-F178-4018-9F62-4FCCA28DA093}" dt="2021-03-16T12:52:16.307" v="10623" actId="790"/>
          <ac:spMkLst>
            <pc:docMk/>
            <pc:sldMk cId="2442393577" sldId="3791"/>
            <ac:spMk id="107" creationId="{45FDC822-B620-49EA-B63B-FB9392D93D41}"/>
          </ac:spMkLst>
        </pc:spChg>
        <pc:spChg chg="add mod">
          <ac:chgData name="Ragnhild Halvorsrud" userId="917ea340-fd63-490f-a7db-68428d24cf32" providerId="ADAL" clId="{9B6050A4-F178-4018-9F62-4FCCA28DA093}" dt="2021-03-16T12:52:16.307" v="10624" actId="790"/>
          <ac:spMkLst>
            <pc:docMk/>
            <pc:sldMk cId="2442393577" sldId="3791"/>
            <ac:spMk id="109" creationId="{BCDE24A2-C258-40DD-B759-CA2FEC1785C8}"/>
          </ac:spMkLst>
        </pc:spChg>
        <pc:grpChg chg="del mod">
          <ac:chgData name="Ragnhild Halvorsrud" userId="917ea340-fd63-490f-a7db-68428d24cf32" providerId="ADAL" clId="{9B6050A4-F178-4018-9F62-4FCCA28DA093}" dt="2021-03-15T14:20:58.898" v="475" actId="165"/>
          <ac:grpSpMkLst>
            <pc:docMk/>
            <pc:sldMk cId="2442393577" sldId="3791"/>
            <ac:grpSpMk id="9" creationId="{E27B4501-7550-48CE-8017-E567B0C20E21}"/>
          </ac:grpSpMkLst>
        </pc:grpChg>
        <pc:grpChg chg="add del mod">
          <ac:chgData name="Ragnhild Halvorsrud" userId="917ea340-fd63-490f-a7db-68428d24cf32" providerId="ADAL" clId="{9B6050A4-F178-4018-9F62-4FCCA28DA093}" dt="2021-03-15T14:12:57.510" v="435"/>
          <ac:grpSpMkLst>
            <pc:docMk/>
            <pc:sldMk cId="2442393577" sldId="3791"/>
            <ac:grpSpMk id="24" creationId="{3FBDAF9E-00F5-459F-BD34-E54F4ADEC9C1}"/>
          </ac:grpSpMkLst>
        </pc:grpChg>
        <pc:grpChg chg="add del mod">
          <ac:chgData name="Ragnhild Halvorsrud" userId="917ea340-fd63-490f-a7db-68428d24cf32" providerId="ADAL" clId="{9B6050A4-F178-4018-9F62-4FCCA28DA093}" dt="2021-03-16T12:46:49.547" v="9117" actId="478"/>
          <ac:grpSpMkLst>
            <pc:docMk/>
            <pc:sldMk cId="2442393577" sldId="3791"/>
            <ac:grpSpMk id="25" creationId="{9AC5893F-88E7-444E-8DD6-CAD98E6A7B62}"/>
          </ac:grpSpMkLst>
        </pc:grpChg>
        <pc:grpChg chg="add del mod">
          <ac:chgData name="Ragnhild Halvorsrud" userId="917ea340-fd63-490f-a7db-68428d24cf32" providerId="ADAL" clId="{9B6050A4-F178-4018-9F62-4FCCA28DA093}" dt="2021-03-16T12:46:49.547" v="9117" actId="478"/>
          <ac:grpSpMkLst>
            <pc:docMk/>
            <pc:sldMk cId="2442393577" sldId="3791"/>
            <ac:grpSpMk id="28" creationId="{C97D3DC8-6C16-4A83-BEDB-CA5CC42173A9}"/>
          </ac:grpSpMkLst>
        </pc:grpChg>
        <pc:grpChg chg="add del mod">
          <ac:chgData name="Ragnhild Halvorsrud" userId="917ea340-fd63-490f-a7db-68428d24cf32" providerId="ADAL" clId="{9B6050A4-F178-4018-9F62-4FCCA28DA093}" dt="2021-03-16T12:46:49.547" v="9117" actId="478"/>
          <ac:grpSpMkLst>
            <pc:docMk/>
            <pc:sldMk cId="2442393577" sldId="3791"/>
            <ac:grpSpMk id="31" creationId="{A3354CC3-4136-4FA9-89CE-C721A287D93D}"/>
          </ac:grpSpMkLst>
        </pc:grpChg>
        <pc:grpChg chg="add del mod">
          <ac:chgData name="Ragnhild Halvorsrud" userId="917ea340-fd63-490f-a7db-68428d24cf32" providerId="ADAL" clId="{9B6050A4-F178-4018-9F62-4FCCA28DA093}" dt="2021-03-15T14:12:57.510" v="435"/>
          <ac:grpSpMkLst>
            <pc:docMk/>
            <pc:sldMk cId="2442393577" sldId="3791"/>
            <ac:grpSpMk id="33" creationId="{85CD099A-7CBB-4192-A3F6-231F7D13CA6C}"/>
          </ac:grpSpMkLst>
        </pc:grpChg>
        <pc:grpChg chg="add del mod">
          <ac:chgData name="Ragnhild Halvorsrud" userId="917ea340-fd63-490f-a7db-68428d24cf32" providerId="ADAL" clId="{9B6050A4-F178-4018-9F62-4FCCA28DA093}" dt="2021-03-16T12:46:49.547" v="9117" actId="478"/>
          <ac:grpSpMkLst>
            <pc:docMk/>
            <pc:sldMk cId="2442393577" sldId="3791"/>
            <ac:grpSpMk id="34" creationId="{1FFC5E97-C1FD-48C4-B916-7462311DE20E}"/>
          </ac:grpSpMkLst>
        </pc:grpChg>
        <pc:grpChg chg="add del mod">
          <ac:chgData name="Ragnhild Halvorsrud" userId="917ea340-fd63-490f-a7db-68428d24cf32" providerId="ADAL" clId="{9B6050A4-F178-4018-9F62-4FCCA28DA093}" dt="2021-03-16T12:46:49.547" v="9117" actId="478"/>
          <ac:grpSpMkLst>
            <pc:docMk/>
            <pc:sldMk cId="2442393577" sldId="3791"/>
            <ac:grpSpMk id="37" creationId="{122E4265-095B-466D-B742-A668FCAFB97A}"/>
          </ac:grpSpMkLst>
        </pc:grpChg>
        <pc:grpChg chg="add del mod">
          <ac:chgData name="Ragnhild Halvorsrud" userId="917ea340-fd63-490f-a7db-68428d24cf32" providerId="ADAL" clId="{9B6050A4-F178-4018-9F62-4FCCA28DA093}" dt="2021-03-15T14:14:46.284" v="446" actId="478"/>
          <ac:grpSpMkLst>
            <pc:docMk/>
            <pc:sldMk cId="2442393577" sldId="3791"/>
            <ac:grpSpMk id="46" creationId="{26483C2F-4BE5-4B04-95C3-077E0B6A3568}"/>
          </ac:grpSpMkLst>
        </pc:grpChg>
        <pc:grpChg chg="add del mod">
          <ac:chgData name="Ragnhild Halvorsrud" userId="917ea340-fd63-490f-a7db-68428d24cf32" providerId="ADAL" clId="{9B6050A4-F178-4018-9F62-4FCCA28DA093}" dt="2021-03-15T14:14:44.707" v="445" actId="478"/>
          <ac:grpSpMkLst>
            <pc:docMk/>
            <pc:sldMk cId="2442393577" sldId="3791"/>
            <ac:grpSpMk id="55" creationId="{F26DDF1A-A56F-480D-9363-D9F46C262662}"/>
          </ac:grpSpMkLst>
        </pc:grpChg>
        <pc:grpChg chg="del mod">
          <ac:chgData name="Ragnhild Halvorsrud" userId="917ea340-fd63-490f-a7db-68428d24cf32" providerId="ADAL" clId="{9B6050A4-F178-4018-9F62-4FCCA28DA093}" dt="2021-03-15T14:57:00.626" v="4987" actId="165"/>
          <ac:grpSpMkLst>
            <pc:docMk/>
            <pc:sldMk cId="2442393577" sldId="3791"/>
            <ac:grpSpMk id="74" creationId="{B93E6B75-7724-4585-B979-36C9432C2D12}"/>
          </ac:grpSpMkLst>
        </pc:grpChg>
        <pc:grpChg chg="add del mod">
          <ac:chgData name="Ragnhild Halvorsrud" userId="917ea340-fd63-490f-a7db-68428d24cf32" providerId="ADAL" clId="{9B6050A4-F178-4018-9F62-4FCCA28DA093}" dt="2021-03-15T15:09:21.027" v="5199" actId="165"/>
          <ac:grpSpMkLst>
            <pc:docMk/>
            <pc:sldMk cId="2442393577" sldId="3791"/>
            <ac:grpSpMk id="97" creationId="{FD2F0F12-264B-4399-8682-BC659D35A910}"/>
          </ac:grpSpMkLst>
        </pc:grpChg>
        <pc:grpChg chg="add del mod">
          <ac:chgData name="Ragnhild Halvorsrud" userId="917ea340-fd63-490f-a7db-68428d24cf32" providerId="ADAL" clId="{9B6050A4-F178-4018-9F62-4FCCA28DA093}" dt="2021-03-15T15:09:21.027" v="5199" actId="165"/>
          <ac:grpSpMkLst>
            <pc:docMk/>
            <pc:sldMk cId="2442393577" sldId="3791"/>
            <ac:grpSpMk id="98" creationId="{33DAB517-82A2-4668-9F9F-C06438B2DB0E}"/>
          </ac:grpSpMkLst>
        </pc:grpChg>
        <pc:grpChg chg="add del mod">
          <ac:chgData name="Ragnhild Halvorsrud" userId="917ea340-fd63-490f-a7db-68428d24cf32" providerId="ADAL" clId="{9B6050A4-F178-4018-9F62-4FCCA28DA093}" dt="2021-03-15T15:09:21.027" v="5199" actId="165"/>
          <ac:grpSpMkLst>
            <pc:docMk/>
            <pc:sldMk cId="2442393577" sldId="3791"/>
            <ac:grpSpMk id="99" creationId="{4BAF3C04-9F24-4943-BE7E-D8F6D90AE312}"/>
          </ac:grpSpMkLst>
        </pc:grpChg>
        <pc:grpChg chg="add del mod">
          <ac:chgData name="Ragnhild Halvorsrud" userId="917ea340-fd63-490f-a7db-68428d24cf32" providerId="ADAL" clId="{9B6050A4-F178-4018-9F62-4FCCA28DA093}" dt="2021-03-15T15:09:21.027" v="5199" actId="165"/>
          <ac:grpSpMkLst>
            <pc:docMk/>
            <pc:sldMk cId="2442393577" sldId="3791"/>
            <ac:grpSpMk id="100" creationId="{E9ABA145-CE7D-4261-976D-EA8221E6D943}"/>
          </ac:grpSpMkLst>
        </pc:grpChg>
        <pc:grpChg chg="add del mod">
          <ac:chgData name="Ragnhild Halvorsrud" userId="917ea340-fd63-490f-a7db-68428d24cf32" providerId="ADAL" clId="{9B6050A4-F178-4018-9F62-4FCCA28DA093}" dt="2021-03-15T15:09:21.027" v="5199" actId="165"/>
          <ac:grpSpMkLst>
            <pc:docMk/>
            <pc:sldMk cId="2442393577" sldId="3791"/>
            <ac:grpSpMk id="101" creationId="{20A66820-C71F-4551-B7ED-7053BD6E65D8}"/>
          </ac:grpSpMkLst>
        </pc:grpChg>
        <pc:graphicFrameChg chg="add del mod modGraphic">
          <ac:chgData name="Ragnhild Halvorsrud" userId="917ea340-fd63-490f-a7db-68428d24cf32" providerId="ADAL" clId="{9B6050A4-F178-4018-9F62-4FCCA28DA093}" dt="2021-03-15T14:20:40.647" v="474" actId="18245"/>
          <ac:graphicFrameMkLst>
            <pc:docMk/>
            <pc:sldMk cId="2442393577" sldId="3791"/>
            <ac:graphicFrameMk id="7" creationId="{4F4382BB-F049-485B-8768-76FE2B03B8A2}"/>
          </ac:graphicFrameMkLst>
        </pc:graphicFrameChg>
        <pc:graphicFrameChg chg="del">
          <ac:chgData name="Ragnhild Halvorsrud" userId="917ea340-fd63-490f-a7db-68428d24cf32" providerId="ADAL" clId="{9B6050A4-F178-4018-9F62-4FCCA28DA093}" dt="2021-03-15T14:13:03.344" v="436" actId="478"/>
          <ac:graphicFrameMkLst>
            <pc:docMk/>
            <pc:sldMk cId="2442393577" sldId="3791"/>
            <ac:graphicFrameMk id="19" creationId="{1DD7FA0A-BB72-4BC0-97DB-96F286CA1774}"/>
          </ac:graphicFrameMkLst>
        </pc:graphicFrameChg>
        <pc:graphicFrameChg chg="add del mod modGraphic">
          <ac:chgData name="Ragnhild Halvorsrud" userId="917ea340-fd63-490f-a7db-68428d24cf32" providerId="ADAL" clId="{9B6050A4-F178-4018-9F62-4FCCA28DA093}" dt="2021-03-15T14:56:21.290" v="4981" actId="18245"/>
          <ac:graphicFrameMkLst>
            <pc:docMk/>
            <pc:sldMk cId="2442393577" sldId="3791"/>
            <ac:graphicFrameMk id="68" creationId="{6CD80ECA-7DDF-42F5-8F70-DD7B4EFD0039}"/>
          </ac:graphicFrameMkLst>
        </pc:graphicFrameChg>
        <pc:picChg chg="del">
          <ac:chgData name="Ragnhild Halvorsrud" userId="917ea340-fd63-490f-a7db-68428d24cf32" providerId="ADAL" clId="{9B6050A4-F178-4018-9F62-4FCCA28DA093}" dt="2021-03-15T14:13:03.344" v="436" actId="478"/>
          <ac:picMkLst>
            <pc:docMk/>
            <pc:sldMk cId="2442393577" sldId="3791"/>
            <ac:picMk id="20" creationId="{5DDDCDEE-25FE-40A3-B78D-348869937C4F}"/>
          </ac:picMkLst>
        </pc:picChg>
        <pc:picChg chg="del">
          <ac:chgData name="Ragnhild Halvorsrud" userId="917ea340-fd63-490f-a7db-68428d24cf32" providerId="ADAL" clId="{9B6050A4-F178-4018-9F62-4FCCA28DA093}" dt="2021-03-15T14:13:03.344" v="436" actId="478"/>
          <ac:picMkLst>
            <pc:docMk/>
            <pc:sldMk cId="2442393577" sldId="3791"/>
            <ac:picMk id="21" creationId="{1390E82C-5F3E-46A6-AB2B-6468C398D942}"/>
          </ac:picMkLst>
        </pc:picChg>
        <pc:picChg chg="del">
          <ac:chgData name="Ragnhild Halvorsrud" userId="917ea340-fd63-490f-a7db-68428d24cf32" providerId="ADAL" clId="{9B6050A4-F178-4018-9F62-4FCCA28DA093}" dt="2021-03-15T14:13:03.344" v="436" actId="478"/>
          <ac:picMkLst>
            <pc:docMk/>
            <pc:sldMk cId="2442393577" sldId="3791"/>
            <ac:picMk id="22" creationId="{8E7E6242-B98E-464D-8F39-99E8DAC799CE}"/>
          </ac:picMkLst>
        </pc:picChg>
        <pc:picChg chg="del">
          <ac:chgData name="Ragnhild Halvorsrud" userId="917ea340-fd63-490f-a7db-68428d24cf32" providerId="ADAL" clId="{9B6050A4-F178-4018-9F62-4FCCA28DA093}" dt="2021-03-15T14:13:03.344" v="436" actId="478"/>
          <ac:picMkLst>
            <pc:docMk/>
            <pc:sldMk cId="2442393577" sldId="3791"/>
            <ac:picMk id="23" creationId="{B184387F-FBD2-4CC8-90A4-81D184C4C430}"/>
          </ac:picMkLst>
        </pc:picChg>
        <pc:picChg chg="mod">
          <ac:chgData name="Ragnhild Halvorsrud" userId="917ea340-fd63-490f-a7db-68428d24cf32" providerId="ADAL" clId="{9B6050A4-F178-4018-9F62-4FCCA28DA093}" dt="2021-03-15T14:12:49.110" v="434"/>
          <ac:picMkLst>
            <pc:docMk/>
            <pc:sldMk cId="2442393577" sldId="3791"/>
            <ac:picMk id="26" creationId="{21A171AC-7819-44AE-8DD1-05736AD5DF0D}"/>
          </ac:picMkLst>
        </pc:picChg>
        <pc:picChg chg="mod">
          <ac:chgData name="Ragnhild Halvorsrud" userId="917ea340-fd63-490f-a7db-68428d24cf32" providerId="ADAL" clId="{9B6050A4-F178-4018-9F62-4FCCA28DA093}" dt="2021-03-15T16:11:17.703" v="9081"/>
          <ac:picMkLst>
            <pc:docMk/>
            <pc:sldMk cId="2442393577" sldId="3791"/>
            <ac:picMk id="26" creationId="{A676C237-5042-4A25-B8D9-B62588E1F192}"/>
          </ac:picMkLst>
        </pc:picChg>
        <pc:picChg chg="mod">
          <ac:chgData name="Ragnhild Halvorsrud" userId="917ea340-fd63-490f-a7db-68428d24cf32" providerId="ADAL" clId="{9B6050A4-F178-4018-9F62-4FCCA28DA093}" dt="2021-03-15T16:11:17.703" v="9081"/>
          <ac:picMkLst>
            <pc:docMk/>
            <pc:sldMk cId="2442393577" sldId="3791"/>
            <ac:picMk id="29" creationId="{506CC337-AECD-4ABC-B0CF-120E1E8C114E}"/>
          </ac:picMkLst>
        </pc:picChg>
        <pc:picChg chg="mod">
          <ac:chgData name="Ragnhild Halvorsrud" userId="917ea340-fd63-490f-a7db-68428d24cf32" providerId="ADAL" clId="{9B6050A4-F178-4018-9F62-4FCCA28DA093}" dt="2021-03-15T16:11:17.703" v="9081"/>
          <ac:picMkLst>
            <pc:docMk/>
            <pc:sldMk cId="2442393577" sldId="3791"/>
            <ac:picMk id="32" creationId="{14ED3C21-A77D-4F24-82B9-78E5528496F2}"/>
          </ac:picMkLst>
        </pc:picChg>
        <pc:picChg chg="mod">
          <ac:chgData name="Ragnhild Halvorsrud" userId="917ea340-fd63-490f-a7db-68428d24cf32" providerId="ADAL" clId="{9B6050A4-F178-4018-9F62-4FCCA28DA093}" dt="2021-03-15T16:11:17.703" v="9081"/>
          <ac:picMkLst>
            <pc:docMk/>
            <pc:sldMk cId="2442393577" sldId="3791"/>
            <ac:picMk id="35" creationId="{48BCFA50-8D98-4E5B-BF12-C94AAED69573}"/>
          </ac:picMkLst>
        </pc:picChg>
        <pc:picChg chg="mod">
          <ac:chgData name="Ragnhild Halvorsrud" userId="917ea340-fd63-490f-a7db-68428d24cf32" providerId="ADAL" clId="{9B6050A4-F178-4018-9F62-4FCCA28DA093}" dt="2021-03-15T14:12:49.110" v="434"/>
          <ac:picMkLst>
            <pc:docMk/>
            <pc:sldMk cId="2442393577" sldId="3791"/>
            <ac:picMk id="35" creationId="{527A8C45-324E-4DD3-B227-46159E606B77}"/>
          </ac:picMkLst>
        </pc:picChg>
        <pc:picChg chg="mod">
          <ac:chgData name="Ragnhild Halvorsrud" userId="917ea340-fd63-490f-a7db-68428d24cf32" providerId="ADAL" clId="{9B6050A4-F178-4018-9F62-4FCCA28DA093}" dt="2021-03-15T16:11:17.703" v="9081"/>
          <ac:picMkLst>
            <pc:docMk/>
            <pc:sldMk cId="2442393577" sldId="3791"/>
            <ac:picMk id="38" creationId="{A9308979-7659-4141-9621-84399B3E9587}"/>
          </ac:picMkLst>
        </pc:picChg>
        <pc:picChg chg="mod">
          <ac:chgData name="Ragnhild Halvorsrud" userId="917ea340-fd63-490f-a7db-68428d24cf32" providerId="ADAL" clId="{9B6050A4-F178-4018-9F62-4FCCA28DA093}" dt="2021-03-15T14:13:23.009" v="438"/>
          <ac:picMkLst>
            <pc:docMk/>
            <pc:sldMk cId="2442393577" sldId="3791"/>
            <ac:picMk id="48" creationId="{0DD537CB-E2E1-410B-9468-5B041C91D975}"/>
          </ac:picMkLst>
        </pc:picChg>
        <pc:picChg chg="mod">
          <ac:chgData name="Ragnhild Halvorsrud" userId="917ea340-fd63-490f-a7db-68428d24cf32" providerId="ADAL" clId="{9B6050A4-F178-4018-9F62-4FCCA28DA093}" dt="2021-03-15T14:13:23.009" v="438"/>
          <ac:picMkLst>
            <pc:docMk/>
            <pc:sldMk cId="2442393577" sldId="3791"/>
            <ac:picMk id="57" creationId="{117045C7-6B22-4CC7-90E5-E6A6E4E21099}"/>
          </ac:picMkLst>
        </pc:picChg>
        <pc:picChg chg="add del mod">
          <ac:chgData name="Ragnhild Halvorsrud" userId="917ea340-fd63-490f-a7db-68428d24cf32" providerId="ADAL" clId="{9B6050A4-F178-4018-9F62-4FCCA28DA093}" dt="2021-03-15T14:33:33.345" v="3087" actId="478"/>
          <ac:picMkLst>
            <pc:docMk/>
            <pc:sldMk cId="2442393577" sldId="3791"/>
            <ac:picMk id="69" creationId="{32C38DDB-ED45-41E4-8B25-86ED17FEB787}"/>
          </ac:picMkLst>
        </pc:picChg>
        <pc:picChg chg="add del mod">
          <ac:chgData name="Ragnhild Halvorsrud" userId="917ea340-fd63-490f-a7db-68428d24cf32" providerId="ADAL" clId="{9B6050A4-F178-4018-9F62-4FCCA28DA093}" dt="2021-03-15T14:49:38.065" v="4649" actId="478"/>
          <ac:picMkLst>
            <pc:docMk/>
            <pc:sldMk cId="2442393577" sldId="3791"/>
            <ac:picMk id="71" creationId="{843A15B5-ECE6-4CCF-A21A-EDAB1702279B}"/>
          </ac:picMkLst>
        </pc:picChg>
        <pc:picChg chg="add mod">
          <ac:chgData name="Ragnhild Halvorsrud" userId="917ea340-fd63-490f-a7db-68428d24cf32" providerId="ADAL" clId="{9B6050A4-F178-4018-9F62-4FCCA28DA093}" dt="2021-03-15T16:06:27.050" v="9072" actId="1076"/>
          <ac:picMkLst>
            <pc:docMk/>
            <pc:sldMk cId="2442393577" sldId="3791"/>
            <ac:picMk id="73" creationId="{7EBF6473-34AA-49DD-9EFD-DB025651E757}"/>
          </ac:picMkLst>
        </pc:picChg>
        <pc:picChg chg="add mod topLvl">
          <ac:chgData name="Ragnhild Halvorsrud" userId="917ea340-fd63-490f-a7db-68428d24cf32" providerId="ADAL" clId="{9B6050A4-F178-4018-9F62-4FCCA28DA093}" dt="2021-03-15T15:11:50.012" v="5232" actId="1076"/>
          <ac:picMkLst>
            <pc:docMk/>
            <pc:sldMk cId="2442393577" sldId="3791"/>
            <ac:picMk id="88" creationId="{B9022B13-79CD-4D54-8281-F244AA531D5C}"/>
          </ac:picMkLst>
        </pc:picChg>
        <pc:picChg chg="add mod">
          <ac:chgData name="Ragnhild Halvorsrud" userId="917ea340-fd63-490f-a7db-68428d24cf32" providerId="ADAL" clId="{9B6050A4-F178-4018-9F62-4FCCA28DA093}" dt="2021-03-15T15:19:42.888" v="5423" actId="1076"/>
          <ac:picMkLst>
            <pc:docMk/>
            <pc:sldMk cId="2442393577" sldId="3791"/>
            <ac:picMk id="104" creationId="{8AA33845-CFA2-4C90-AA88-8F949550B68D}"/>
          </ac:picMkLst>
        </pc:picChg>
        <pc:picChg chg="add mod">
          <ac:chgData name="Ragnhild Halvorsrud" userId="917ea340-fd63-490f-a7db-68428d24cf32" providerId="ADAL" clId="{9B6050A4-F178-4018-9F62-4FCCA28DA093}" dt="2021-03-15T15:19:46.884" v="5425" actId="1076"/>
          <ac:picMkLst>
            <pc:docMk/>
            <pc:sldMk cId="2442393577" sldId="3791"/>
            <ac:picMk id="105" creationId="{497C8DC5-6FC3-4E72-AD3E-DEA6210ECC02}"/>
          </ac:picMkLst>
        </pc:picChg>
        <pc:picChg chg="add mod">
          <ac:chgData name="Ragnhild Halvorsrud" userId="917ea340-fd63-490f-a7db-68428d24cf32" providerId="ADAL" clId="{9B6050A4-F178-4018-9F62-4FCCA28DA093}" dt="2021-03-15T15:19:47.174" v="5426"/>
          <ac:picMkLst>
            <pc:docMk/>
            <pc:sldMk cId="2442393577" sldId="3791"/>
            <ac:picMk id="106" creationId="{7E45B3EB-97F0-4F0C-894D-30C1CEC245B1}"/>
          </ac:picMkLst>
        </pc:picChg>
        <pc:picChg chg="add mod">
          <ac:chgData name="Ragnhild Halvorsrud" userId="917ea340-fd63-490f-a7db-68428d24cf32" providerId="ADAL" clId="{9B6050A4-F178-4018-9F62-4FCCA28DA093}" dt="2021-03-15T16:06:30.547" v="9073" actId="1076"/>
          <ac:picMkLst>
            <pc:docMk/>
            <pc:sldMk cId="2442393577" sldId="3791"/>
            <ac:picMk id="108" creationId="{4E8AC10F-4142-457F-8449-0B11ADC74950}"/>
          </ac:picMkLst>
        </pc:picChg>
        <pc:picChg chg="add mod">
          <ac:chgData name="Ragnhild Halvorsrud" userId="917ea340-fd63-490f-a7db-68428d24cf32" providerId="ADAL" clId="{9B6050A4-F178-4018-9F62-4FCCA28DA093}" dt="2021-03-15T15:18:15.332" v="5271" actId="1076"/>
          <ac:picMkLst>
            <pc:docMk/>
            <pc:sldMk cId="2442393577" sldId="3791"/>
            <ac:picMk id="1026" creationId="{50FCD6DA-DC5B-478D-96ED-DBCD3B928223}"/>
          </ac:picMkLst>
        </pc:picChg>
      </pc:sldChg>
      <pc:sldChg chg="addSp delSp modSp add del mod modNotes modNotesTx">
        <pc:chgData name="Ragnhild Halvorsrud" userId="917ea340-fd63-490f-a7db-68428d24cf32" providerId="ADAL" clId="{9B6050A4-F178-4018-9F62-4FCCA28DA093}" dt="2021-03-20T16:08:28.404" v="29079" actId="47"/>
        <pc:sldMkLst>
          <pc:docMk/>
          <pc:sldMk cId="2909842373" sldId="3792"/>
        </pc:sldMkLst>
        <pc:spChg chg="del mod">
          <ac:chgData name="Ragnhild Halvorsrud" userId="917ea340-fd63-490f-a7db-68428d24cf32" providerId="ADAL" clId="{9B6050A4-F178-4018-9F62-4FCCA28DA093}" dt="2021-03-16T16:57:22.087" v="12996" actId="478"/>
          <ac:spMkLst>
            <pc:docMk/>
            <pc:sldMk cId="2909842373" sldId="3792"/>
            <ac:spMk id="2" creationId="{6A90E7D8-A306-4C55-9471-1CCB708CAD9C}"/>
          </ac:spMkLst>
        </pc:spChg>
        <pc:spChg chg="mod">
          <ac:chgData name="Ragnhild Halvorsrud" userId="917ea340-fd63-490f-a7db-68428d24cf32" providerId="ADAL" clId="{9B6050A4-F178-4018-9F62-4FCCA28DA093}" dt="2021-03-19T15:11:39.716" v="26781" actId="790"/>
          <ac:spMkLst>
            <pc:docMk/>
            <pc:sldMk cId="2909842373" sldId="3792"/>
            <ac:spMk id="6" creationId="{00000000-0000-0000-0000-000000000000}"/>
          </ac:spMkLst>
        </pc:spChg>
        <pc:spChg chg="mod">
          <ac:chgData name="Ragnhild Halvorsrud" userId="917ea340-fd63-490f-a7db-68428d24cf32" providerId="ADAL" clId="{9B6050A4-F178-4018-9F62-4FCCA28DA093}" dt="2021-03-20T16:06:27.482" v="29066" actId="6549"/>
          <ac:spMkLst>
            <pc:docMk/>
            <pc:sldMk cId="2909842373" sldId="3792"/>
            <ac:spMk id="8" creationId="{00000000-0000-0000-0000-000000000000}"/>
          </ac:spMkLst>
        </pc:spChg>
        <pc:spChg chg="mod">
          <ac:chgData name="Ragnhild Halvorsrud" userId="917ea340-fd63-490f-a7db-68428d24cf32" providerId="ADAL" clId="{9B6050A4-F178-4018-9F62-4FCCA28DA093}" dt="2021-03-16T17:01:11.079" v="14335" actId="790"/>
          <ac:spMkLst>
            <pc:docMk/>
            <pc:sldMk cId="2909842373" sldId="3792"/>
            <ac:spMk id="10" creationId="{B1CB4EA8-ACAE-4593-81F3-B8A676AD183A}"/>
          </ac:spMkLst>
        </pc:spChg>
        <pc:spChg chg="mod">
          <ac:chgData name="Ragnhild Halvorsrud" userId="917ea340-fd63-490f-a7db-68428d24cf32" providerId="ADAL" clId="{9B6050A4-F178-4018-9F62-4FCCA28DA093}" dt="2021-03-15T15:57:59.118" v="9042" actId="790"/>
          <ac:spMkLst>
            <pc:docMk/>
            <pc:sldMk cId="2909842373" sldId="3792"/>
            <ac:spMk id="13" creationId="{8C93F0D8-B951-4656-8A4C-A3FC4EC95AD7}"/>
          </ac:spMkLst>
        </pc:spChg>
        <pc:spChg chg="mod">
          <ac:chgData name="Ragnhild Halvorsrud" userId="917ea340-fd63-490f-a7db-68428d24cf32" providerId="ADAL" clId="{9B6050A4-F178-4018-9F62-4FCCA28DA093}" dt="2021-03-16T17:01:11.080" v="14336" actId="790"/>
          <ac:spMkLst>
            <pc:docMk/>
            <pc:sldMk cId="2909842373" sldId="3792"/>
            <ac:spMk id="13" creationId="{AE7E9678-DD8C-486F-AE94-92C13E0C22FD}"/>
          </ac:spMkLst>
        </pc:spChg>
        <pc:spChg chg="mod">
          <ac:chgData name="Ragnhild Halvorsrud" userId="917ea340-fd63-490f-a7db-68428d24cf32" providerId="ADAL" clId="{9B6050A4-F178-4018-9F62-4FCCA28DA093}" dt="2021-03-15T15:57:59.119" v="9043" actId="790"/>
          <ac:spMkLst>
            <pc:docMk/>
            <pc:sldMk cId="2909842373" sldId="3792"/>
            <ac:spMk id="14" creationId="{67C32825-BD95-4AAA-A6C1-7FA027614874}"/>
          </ac:spMkLst>
        </pc:spChg>
        <pc:spChg chg="mod">
          <ac:chgData name="Ragnhild Halvorsrud" userId="917ea340-fd63-490f-a7db-68428d24cf32" providerId="ADAL" clId="{9B6050A4-F178-4018-9F62-4FCCA28DA093}" dt="2021-03-15T15:57:59.119" v="9044" actId="790"/>
          <ac:spMkLst>
            <pc:docMk/>
            <pc:sldMk cId="2909842373" sldId="3792"/>
            <ac:spMk id="15" creationId="{D52E5648-AC74-418F-8505-1DFD1AC8975E}"/>
          </ac:spMkLst>
        </pc:spChg>
        <pc:spChg chg="mod">
          <ac:chgData name="Ragnhild Halvorsrud" userId="917ea340-fd63-490f-a7db-68428d24cf32" providerId="ADAL" clId="{9B6050A4-F178-4018-9F62-4FCCA28DA093}" dt="2021-03-16T17:01:11.081" v="14337" actId="790"/>
          <ac:spMkLst>
            <pc:docMk/>
            <pc:sldMk cId="2909842373" sldId="3792"/>
            <ac:spMk id="16" creationId="{D5524227-5CE1-435B-AC9B-91BAF0DEC7A3}"/>
          </ac:spMkLst>
        </pc:spChg>
        <pc:spChg chg="mod">
          <ac:chgData name="Ragnhild Halvorsrud" userId="917ea340-fd63-490f-a7db-68428d24cf32" providerId="ADAL" clId="{9B6050A4-F178-4018-9F62-4FCCA28DA093}" dt="2021-03-15T15:57:59.120" v="9045" actId="790"/>
          <ac:spMkLst>
            <pc:docMk/>
            <pc:sldMk cId="2909842373" sldId="3792"/>
            <ac:spMk id="16" creationId="{F3BCCD5E-7F3C-4DAC-B940-599B4CCB8885}"/>
          </ac:spMkLst>
        </pc:spChg>
        <pc:spChg chg="mod">
          <ac:chgData name="Ragnhild Halvorsrud" userId="917ea340-fd63-490f-a7db-68428d24cf32" providerId="ADAL" clId="{9B6050A4-F178-4018-9F62-4FCCA28DA093}" dt="2021-03-15T15:57:59.121" v="9046" actId="790"/>
          <ac:spMkLst>
            <pc:docMk/>
            <pc:sldMk cId="2909842373" sldId="3792"/>
            <ac:spMk id="17" creationId="{A620C979-D61B-40E6-BA13-D2109D4604E3}"/>
          </ac:spMkLst>
        </pc:spChg>
        <pc:spChg chg="mod">
          <ac:chgData name="Ragnhild Halvorsrud" userId="917ea340-fd63-490f-a7db-68428d24cf32" providerId="ADAL" clId="{9B6050A4-F178-4018-9F62-4FCCA28DA093}" dt="2021-03-16T17:01:11.081" v="14338" actId="790"/>
          <ac:spMkLst>
            <pc:docMk/>
            <pc:sldMk cId="2909842373" sldId="3792"/>
            <ac:spMk id="19" creationId="{BE245273-8CFC-4340-BFAA-4BDC186ECDF4}"/>
          </ac:spMkLst>
        </pc:spChg>
        <pc:spChg chg="mod">
          <ac:chgData name="Ragnhild Halvorsrud" userId="917ea340-fd63-490f-a7db-68428d24cf32" providerId="ADAL" clId="{9B6050A4-F178-4018-9F62-4FCCA28DA093}" dt="2021-03-16T17:01:11.082" v="14339" actId="790"/>
          <ac:spMkLst>
            <pc:docMk/>
            <pc:sldMk cId="2909842373" sldId="3792"/>
            <ac:spMk id="22" creationId="{00A3355A-8140-4EFC-BD14-CA612C019A5F}"/>
          </ac:spMkLst>
        </pc:spChg>
        <pc:spChg chg="add del mod">
          <ac:chgData name="Ragnhild Halvorsrud" userId="917ea340-fd63-490f-a7db-68428d24cf32" providerId="ADAL" clId="{9B6050A4-F178-4018-9F62-4FCCA28DA093}" dt="2021-03-16T17:01:52.840" v="15365" actId="478"/>
          <ac:spMkLst>
            <pc:docMk/>
            <pc:sldMk cId="2909842373" sldId="3792"/>
            <ac:spMk id="23" creationId="{C6A50BEC-6DE0-434A-9C9A-26A9D5D97A92}"/>
          </ac:spMkLst>
        </pc:spChg>
        <pc:spChg chg="add mod">
          <ac:chgData name="Ragnhild Halvorsrud" userId="917ea340-fd63-490f-a7db-68428d24cf32" providerId="ADAL" clId="{9B6050A4-F178-4018-9F62-4FCCA28DA093}" dt="2021-03-19T15:11:39.719" v="26783" actId="790"/>
          <ac:spMkLst>
            <pc:docMk/>
            <pc:sldMk cId="2909842373" sldId="3792"/>
            <ac:spMk id="24" creationId="{A80699F8-2597-4C53-951B-9AD27FF34799}"/>
          </ac:spMkLst>
        </pc:spChg>
        <pc:grpChg chg="del mod">
          <ac:chgData name="Ragnhild Halvorsrud" userId="917ea340-fd63-490f-a7db-68428d24cf32" providerId="ADAL" clId="{9B6050A4-F178-4018-9F62-4FCCA28DA093}" dt="2021-03-15T16:04:26.164" v="9067" actId="21"/>
          <ac:grpSpMkLst>
            <pc:docMk/>
            <pc:sldMk cId="2909842373" sldId="3792"/>
            <ac:grpSpMk id="3" creationId="{FC18A766-EF50-4B0E-A2D4-15947C749E37}"/>
          </ac:grpSpMkLst>
        </pc:grpChg>
        <pc:grpChg chg="add del mod">
          <ac:chgData name="Ragnhild Halvorsrud" userId="917ea340-fd63-490f-a7db-68428d24cf32" providerId="ADAL" clId="{9B6050A4-F178-4018-9F62-4FCCA28DA093}" dt="2021-03-16T17:25:16.328" v="15626" actId="478"/>
          <ac:grpSpMkLst>
            <pc:docMk/>
            <pc:sldMk cId="2909842373" sldId="3792"/>
            <ac:grpSpMk id="4" creationId="{7BA85864-DDE8-40CC-8C1E-6720F02A142B}"/>
          </ac:grpSpMkLst>
        </pc:grpChg>
        <pc:grpChg chg="del mod">
          <ac:chgData name="Ragnhild Halvorsrud" userId="917ea340-fd63-490f-a7db-68428d24cf32" providerId="ADAL" clId="{9B6050A4-F178-4018-9F62-4FCCA28DA093}" dt="2021-03-15T16:04:26.164" v="9067" actId="21"/>
          <ac:grpSpMkLst>
            <pc:docMk/>
            <pc:sldMk cId="2909842373" sldId="3792"/>
            <ac:grpSpMk id="4" creationId="{F4E08D8F-D8C6-4DDC-8E15-9A23C44BD883}"/>
          </ac:grpSpMkLst>
        </pc:grpChg>
        <pc:grpChg chg="add mod">
          <ac:chgData name="Ragnhild Halvorsrud" userId="917ea340-fd63-490f-a7db-68428d24cf32" providerId="ADAL" clId="{9B6050A4-F178-4018-9F62-4FCCA28DA093}" dt="2021-03-16T17:02:05.445" v="15369" actId="164"/>
          <ac:grpSpMkLst>
            <pc:docMk/>
            <pc:sldMk cId="2909842373" sldId="3792"/>
            <ac:grpSpMk id="7" creationId="{A9E8CB43-0EBE-481C-A284-A9AFCA650D55}"/>
          </ac:grpSpMkLst>
        </pc:grpChg>
        <pc:grpChg chg="add mod">
          <ac:chgData name="Ragnhild Halvorsrud" userId="917ea340-fd63-490f-a7db-68428d24cf32" providerId="ADAL" clId="{9B6050A4-F178-4018-9F62-4FCCA28DA093}" dt="2021-03-16T17:02:05.445" v="15369" actId="164"/>
          <ac:grpSpMkLst>
            <pc:docMk/>
            <pc:sldMk cId="2909842373" sldId="3792"/>
            <ac:grpSpMk id="11" creationId="{F14B4BCD-4E46-4A35-9529-F9276E33E012}"/>
          </ac:grpSpMkLst>
        </pc:grpChg>
        <pc:grpChg chg="add mod">
          <ac:chgData name="Ragnhild Halvorsrud" userId="917ea340-fd63-490f-a7db-68428d24cf32" providerId="ADAL" clId="{9B6050A4-F178-4018-9F62-4FCCA28DA093}" dt="2021-03-16T17:02:05.445" v="15369" actId="164"/>
          <ac:grpSpMkLst>
            <pc:docMk/>
            <pc:sldMk cId="2909842373" sldId="3792"/>
            <ac:grpSpMk id="14" creationId="{5B34BE19-B6C4-47F9-9960-BD8B8BFBC20B}"/>
          </ac:grpSpMkLst>
        </pc:grpChg>
        <pc:grpChg chg="add mod">
          <ac:chgData name="Ragnhild Halvorsrud" userId="917ea340-fd63-490f-a7db-68428d24cf32" providerId="ADAL" clId="{9B6050A4-F178-4018-9F62-4FCCA28DA093}" dt="2021-03-16T17:02:05.445" v="15369" actId="164"/>
          <ac:grpSpMkLst>
            <pc:docMk/>
            <pc:sldMk cId="2909842373" sldId="3792"/>
            <ac:grpSpMk id="17" creationId="{EFEA76EC-82A7-4E8C-B2ED-C42FECEEBCB4}"/>
          </ac:grpSpMkLst>
        </pc:grpChg>
        <pc:grpChg chg="del mod">
          <ac:chgData name="Ragnhild Halvorsrud" userId="917ea340-fd63-490f-a7db-68428d24cf32" providerId="ADAL" clId="{9B6050A4-F178-4018-9F62-4FCCA28DA093}" dt="2021-03-15T16:04:26.164" v="9067" actId="21"/>
          <ac:grpSpMkLst>
            <pc:docMk/>
            <pc:sldMk cId="2909842373" sldId="3792"/>
            <ac:grpSpMk id="19" creationId="{C1532753-79DD-41D1-8B8F-B1B1CA1BE7E2}"/>
          </ac:grpSpMkLst>
        </pc:grpChg>
        <pc:grpChg chg="del mod">
          <ac:chgData name="Ragnhild Halvorsrud" userId="917ea340-fd63-490f-a7db-68428d24cf32" providerId="ADAL" clId="{9B6050A4-F178-4018-9F62-4FCCA28DA093}" dt="2021-03-15T16:04:26.164" v="9067" actId="21"/>
          <ac:grpSpMkLst>
            <pc:docMk/>
            <pc:sldMk cId="2909842373" sldId="3792"/>
            <ac:grpSpMk id="20" creationId="{C0413326-D088-44A5-891F-A8E1A3B058C4}"/>
          </ac:grpSpMkLst>
        </pc:grpChg>
        <pc:grpChg chg="add mod">
          <ac:chgData name="Ragnhild Halvorsrud" userId="917ea340-fd63-490f-a7db-68428d24cf32" providerId="ADAL" clId="{9B6050A4-F178-4018-9F62-4FCCA28DA093}" dt="2021-03-16T17:02:05.445" v="15369" actId="164"/>
          <ac:grpSpMkLst>
            <pc:docMk/>
            <pc:sldMk cId="2909842373" sldId="3792"/>
            <ac:grpSpMk id="20" creationId="{CC94B62D-0BC6-47BF-B70D-B1CE2B3FD9D0}"/>
          </ac:grpSpMkLst>
        </pc:grpChg>
        <pc:grpChg chg="del mod">
          <ac:chgData name="Ragnhild Halvorsrud" userId="917ea340-fd63-490f-a7db-68428d24cf32" providerId="ADAL" clId="{9B6050A4-F178-4018-9F62-4FCCA28DA093}" dt="2021-03-15T16:04:26.164" v="9067" actId="21"/>
          <ac:grpSpMkLst>
            <pc:docMk/>
            <pc:sldMk cId="2909842373" sldId="3792"/>
            <ac:grpSpMk id="21" creationId="{F491CF39-299E-4137-8C8A-30E391486E13}"/>
          </ac:grpSpMkLst>
        </pc:grpChg>
        <pc:picChg chg="add del mod">
          <ac:chgData name="Ragnhild Halvorsrud" userId="917ea340-fd63-490f-a7db-68428d24cf32" providerId="ADAL" clId="{9B6050A4-F178-4018-9F62-4FCCA28DA093}" dt="2021-03-20T16:03:10.529" v="29031" actId="478"/>
          <ac:picMkLst>
            <pc:docMk/>
            <pc:sldMk cId="2909842373" sldId="3792"/>
            <ac:picMk id="3" creationId="{5792B91E-78B1-4539-80F8-9FF664ABE148}"/>
          </ac:picMkLst>
        </pc:picChg>
        <pc:picChg chg="mod">
          <ac:chgData name="Ragnhild Halvorsrud" userId="917ea340-fd63-490f-a7db-68428d24cf32" providerId="ADAL" clId="{9B6050A4-F178-4018-9F62-4FCCA28DA093}" dt="2021-03-16T17:26:36.490" v="15687" actId="1038"/>
          <ac:picMkLst>
            <pc:docMk/>
            <pc:sldMk cId="2909842373" sldId="3792"/>
            <ac:picMk id="5" creationId="{9EEB9D9C-6746-4AB8-852B-B431143F551B}"/>
          </ac:picMkLst>
        </pc:picChg>
        <pc:picChg chg="add del mod">
          <ac:chgData name="Ragnhild Halvorsrud" userId="917ea340-fd63-490f-a7db-68428d24cf32" providerId="ADAL" clId="{9B6050A4-F178-4018-9F62-4FCCA28DA093}" dt="2021-03-20T16:00:47.178" v="29017" actId="478"/>
          <ac:picMkLst>
            <pc:docMk/>
            <pc:sldMk cId="2909842373" sldId="3792"/>
            <ac:picMk id="7" creationId="{A5ED5FBB-9886-4CFF-A0A6-1F2969AFF782}"/>
          </ac:picMkLst>
        </pc:picChg>
        <pc:picChg chg="mod">
          <ac:chgData name="Ragnhild Halvorsrud" userId="917ea340-fd63-490f-a7db-68428d24cf32" providerId="ADAL" clId="{9B6050A4-F178-4018-9F62-4FCCA28DA093}" dt="2021-03-16T12:46:35.662" v="9115"/>
          <ac:picMkLst>
            <pc:docMk/>
            <pc:sldMk cId="2909842373" sldId="3792"/>
            <ac:picMk id="9" creationId="{A677FCDB-3442-48D2-B9B8-5CFBE1782947}"/>
          </ac:picMkLst>
        </pc:picChg>
        <pc:picChg chg="add mod modCrop">
          <ac:chgData name="Ragnhild Halvorsrud" userId="917ea340-fd63-490f-a7db-68428d24cf32" providerId="ADAL" clId="{9B6050A4-F178-4018-9F62-4FCCA28DA093}" dt="2021-03-20T16:05:01.329" v="29061" actId="1035"/>
          <ac:picMkLst>
            <pc:docMk/>
            <pc:sldMk cId="2909842373" sldId="3792"/>
            <ac:picMk id="9" creationId="{A98BF030-2D43-438D-96CF-32533DC82A9E}"/>
          </ac:picMkLst>
        </pc:picChg>
        <pc:picChg chg="add mod">
          <ac:chgData name="Ragnhild Halvorsrud" userId="917ea340-fd63-490f-a7db-68428d24cf32" providerId="ADAL" clId="{9B6050A4-F178-4018-9F62-4FCCA28DA093}" dt="2021-03-20T16:05:20.172" v="29062" actId="1076"/>
          <ac:picMkLst>
            <pc:docMk/>
            <pc:sldMk cId="2909842373" sldId="3792"/>
            <ac:picMk id="10" creationId="{9C1D193D-D4DA-495B-A294-ED09FABCB1F0}"/>
          </ac:picMkLst>
        </pc:picChg>
        <pc:picChg chg="mod">
          <ac:chgData name="Ragnhild Halvorsrud" userId="917ea340-fd63-490f-a7db-68428d24cf32" providerId="ADAL" clId="{9B6050A4-F178-4018-9F62-4FCCA28DA093}" dt="2021-03-16T12:46:35.662" v="9115"/>
          <ac:picMkLst>
            <pc:docMk/>
            <pc:sldMk cId="2909842373" sldId="3792"/>
            <ac:picMk id="12" creationId="{197BD366-F357-4628-9E41-C92AD0E54867}"/>
          </ac:picMkLst>
        </pc:picChg>
        <pc:picChg chg="mod">
          <ac:chgData name="Ragnhild Halvorsrud" userId="917ea340-fd63-490f-a7db-68428d24cf32" providerId="ADAL" clId="{9B6050A4-F178-4018-9F62-4FCCA28DA093}" dt="2021-03-16T12:46:35.662" v="9115"/>
          <ac:picMkLst>
            <pc:docMk/>
            <pc:sldMk cId="2909842373" sldId="3792"/>
            <ac:picMk id="15" creationId="{F2411DCB-33EC-4679-9FD1-23B1781E0A63}"/>
          </ac:picMkLst>
        </pc:picChg>
        <pc:picChg chg="mod">
          <ac:chgData name="Ragnhild Halvorsrud" userId="917ea340-fd63-490f-a7db-68428d24cf32" providerId="ADAL" clId="{9B6050A4-F178-4018-9F62-4FCCA28DA093}" dt="2021-03-16T12:46:35.662" v="9115"/>
          <ac:picMkLst>
            <pc:docMk/>
            <pc:sldMk cId="2909842373" sldId="3792"/>
            <ac:picMk id="18" creationId="{107D0A46-EE4F-45D5-8A5D-890B7051AEBE}"/>
          </ac:picMkLst>
        </pc:picChg>
        <pc:picChg chg="mod">
          <ac:chgData name="Ragnhild Halvorsrud" userId="917ea340-fd63-490f-a7db-68428d24cf32" providerId="ADAL" clId="{9B6050A4-F178-4018-9F62-4FCCA28DA093}" dt="2021-03-16T12:46:35.662" v="9115"/>
          <ac:picMkLst>
            <pc:docMk/>
            <pc:sldMk cId="2909842373" sldId="3792"/>
            <ac:picMk id="21" creationId="{1014FF16-52B2-4ADD-A52E-4291201CA6F4}"/>
          </ac:picMkLst>
        </pc:picChg>
      </pc:sldChg>
      <pc:sldChg chg="addSp delSp modSp add del mod modNotes">
        <pc:chgData name="Ragnhild Halvorsrud" userId="917ea340-fd63-490f-a7db-68428d24cf32" providerId="ADAL" clId="{9B6050A4-F178-4018-9F62-4FCCA28DA093}" dt="2021-03-16T16:27:40.415" v="12827" actId="47"/>
        <pc:sldMkLst>
          <pc:docMk/>
          <pc:sldMk cId="1136593579" sldId="3793"/>
        </pc:sldMkLst>
        <pc:spChg chg="mod">
          <ac:chgData name="Ragnhild Halvorsrud" userId="917ea340-fd63-490f-a7db-68428d24cf32" providerId="ADAL" clId="{9B6050A4-F178-4018-9F62-4FCCA28DA093}" dt="2021-03-16T12:52:16.307" v="10627" actId="790"/>
          <ac:spMkLst>
            <pc:docMk/>
            <pc:sldMk cId="1136593579" sldId="3793"/>
            <ac:spMk id="2" creationId="{00000000-0000-0000-0000-000000000000}"/>
          </ac:spMkLst>
        </pc:spChg>
        <pc:spChg chg="mod">
          <ac:chgData name="Ragnhild Halvorsrud" userId="917ea340-fd63-490f-a7db-68428d24cf32" providerId="ADAL" clId="{9B6050A4-F178-4018-9F62-4FCCA28DA093}" dt="2021-03-16T12:52:16.307" v="10628" actId="790"/>
          <ac:spMkLst>
            <pc:docMk/>
            <pc:sldMk cId="1136593579" sldId="3793"/>
            <ac:spMk id="8" creationId="{00000000-0000-0000-0000-000000000000}"/>
          </ac:spMkLst>
        </pc:spChg>
        <pc:spChg chg="add del mod">
          <ac:chgData name="Ragnhild Halvorsrud" userId="917ea340-fd63-490f-a7db-68428d24cf32" providerId="ADAL" clId="{9B6050A4-F178-4018-9F62-4FCCA28DA093}" dt="2021-03-16T12:57:01.520" v="11900" actId="478"/>
          <ac:spMkLst>
            <pc:docMk/>
            <pc:sldMk cId="1136593579" sldId="3793"/>
            <ac:spMk id="26" creationId="{49F55648-2F03-4686-846F-6232D8D6417F}"/>
          </ac:spMkLst>
        </pc:spChg>
        <pc:spChg chg="add del mod">
          <ac:chgData name="Ragnhild Halvorsrud" userId="917ea340-fd63-490f-a7db-68428d24cf32" providerId="ADAL" clId="{9B6050A4-F178-4018-9F62-4FCCA28DA093}" dt="2021-03-16T12:57:46.267" v="11911" actId="478"/>
          <ac:spMkLst>
            <pc:docMk/>
            <pc:sldMk cId="1136593579" sldId="3793"/>
            <ac:spMk id="27" creationId="{3A0E2B79-2798-4B0C-B07C-44CCD46F86A6}"/>
          </ac:spMkLst>
        </pc:spChg>
        <pc:spChg chg="add del mod">
          <ac:chgData name="Ragnhild Halvorsrud" userId="917ea340-fd63-490f-a7db-68428d24cf32" providerId="ADAL" clId="{9B6050A4-F178-4018-9F62-4FCCA28DA093}" dt="2021-03-16T12:57:00.123" v="11899" actId="478"/>
          <ac:spMkLst>
            <pc:docMk/>
            <pc:sldMk cId="1136593579" sldId="3793"/>
            <ac:spMk id="28" creationId="{F217869B-4090-4964-B21C-FD8DF47AE644}"/>
          </ac:spMkLst>
        </pc:spChg>
        <pc:spChg chg="add del mod">
          <ac:chgData name="Ragnhild Halvorsrud" userId="917ea340-fd63-490f-a7db-68428d24cf32" providerId="ADAL" clId="{9B6050A4-F178-4018-9F62-4FCCA28DA093}" dt="2021-03-16T12:57:46.267" v="11911" actId="478"/>
          <ac:spMkLst>
            <pc:docMk/>
            <pc:sldMk cId="1136593579" sldId="3793"/>
            <ac:spMk id="29" creationId="{45D4CD7F-4CD6-4094-96E6-10838675C6BB}"/>
          </ac:spMkLst>
        </pc:spChg>
        <pc:spChg chg="add del mod">
          <ac:chgData name="Ragnhild Halvorsrud" userId="917ea340-fd63-490f-a7db-68428d24cf32" providerId="ADAL" clId="{9B6050A4-F178-4018-9F62-4FCCA28DA093}" dt="2021-03-16T12:57:02.386" v="11901" actId="478"/>
          <ac:spMkLst>
            <pc:docMk/>
            <pc:sldMk cId="1136593579" sldId="3793"/>
            <ac:spMk id="31" creationId="{9C2F7686-3F66-40B6-B803-44617D4CDF09}"/>
          </ac:spMkLst>
        </pc:spChg>
        <pc:spChg chg="add del mod">
          <ac:chgData name="Ragnhild Halvorsrud" userId="917ea340-fd63-490f-a7db-68428d24cf32" providerId="ADAL" clId="{9B6050A4-F178-4018-9F62-4FCCA28DA093}" dt="2021-03-16T12:57:46.267" v="11911" actId="478"/>
          <ac:spMkLst>
            <pc:docMk/>
            <pc:sldMk cId="1136593579" sldId="3793"/>
            <ac:spMk id="32" creationId="{3E82A34E-7822-4194-A2B5-91BAF36A2CCF}"/>
          </ac:spMkLst>
        </pc:spChg>
        <pc:spChg chg="add del mod">
          <ac:chgData name="Ragnhild Halvorsrud" userId="917ea340-fd63-490f-a7db-68428d24cf32" providerId="ADAL" clId="{9B6050A4-F178-4018-9F62-4FCCA28DA093}" dt="2021-03-16T12:57:03.202" v="11902" actId="478"/>
          <ac:spMkLst>
            <pc:docMk/>
            <pc:sldMk cId="1136593579" sldId="3793"/>
            <ac:spMk id="33" creationId="{F3AAD9B4-0C4D-4F7A-A0D1-D9106083C96F}"/>
          </ac:spMkLst>
        </pc:spChg>
        <pc:spChg chg="add del mod">
          <ac:chgData name="Ragnhild Halvorsrud" userId="917ea340-fd63-490f-a7db-68428d24cf32" providerId="ADAL" clId="{9B6050A4-F178-4018-9F62-4FCCA28DA093}" dt="2021-03-16T12:57:46.267" v="11911" actId="478"/>
          <ac:spMkLst>
            <pc:docMk/>
            <pc:sldMk cId="1136593579" sldId="3793"/>
            <ac:spMk id="34" creationId="{A91FE336-EEA6-4555-941B-708102888AFA}"/>
          </ac:spMkLst>
        </pc:spChg>
        <pc:spChg chg="add del mod">
          <ac:chgData name="Ragnhild Halvorsrud" userId="917ea340-fd63-490f-a7db-68428d24cf32" providerId="ADAL" clId="{9B6050A4-F178-4018-9F62-4FCCA28DA093}" dt="2021-03-16T12:57:05.022" v="11904" actId="478"/>
          <ac:spMkLst>
            <pc:docMk/>
            <pc:sldMk cId="1136593579" sldId="3793"/>
            <ac:spMk id="35" creationId="{B2D94E96-163D-4522-A617-E7A2E908B290}"/>
          </ac:spMkLst>
        </pc:spChg>
        <pc:spChg chg="add del mod">
          <ac:chgData name="Ragnhild Halvorsrud" userId="917ea340-fd63-490f-a7db-68428d24cf32" providerId="ADAL" clId="{9B6050A4-F178-4018-9F62-4FCCA28DA093}" dt="2021-03-16T12:57:46.267" v="11911" actId="478"/>
          <ac:spMkLst>
            <pc:docMk/>
            <pc:sldMk cId="1136593579" sldId="3793"/>
            <ac:spMk id="36" creationId="{0C9079D6-B4C6-4EF4-BBA0-0534FFE10BBB}"/>
          </ac:spMkLst>
        </pc:spChg>
        <pc:spChg chg="del">
          <ac:chgData name="Ragnhild Halvorsrud" userId="917ea340-fd63-490f-a7db-68428d24cf32" providerId="ADAL" clId="{9B6050A4-F178-4018-9F62-4FCCA28DA093}" dt="2021-03-16T12:47:25.917" v="9120" actId="478"/>
          <ac:spMkLst>
            <pc:docMk/>
            <pc:sldMk cId="1136593579" sldId="3793"/>
            <ac:spMk id="72" creationId="{2A29656F-03E3-46B5-B581-CB5EC494DF8B}"/>
          </ac:spMkLst>
        </pc:spChg>
        <pc:spChg chg="del">
          <ac:chgData name="Ragnhild Halvorsrud" userId="917ea340-fd63-490f-a7db-68428d24cf32" providerId="ADAL" clId="{9B6050A4-F178-4018-9F62-4FCCA28DA093}" dt="2021-03-16T12:47:25.917" v="9120" actId="478"/>
          <ac:spMkLst>
            <pc:docMk/>
            <pc:sldMk cId="1136593579" sldId="3793"/>
            <ac:spMk id="75" creationId="{265177AE-0604-48EA-BC2C-83BF8725E555}"/>
          </ac:spMkLst>
        </pc:spChg>
        <pc:spChg chg="del">
          <ac:chgData name="Ragnhild Halvorsrud" userId="917ea340-fd63-490f-a7db-68428d24cf32" providerId="ADAL" clId="{9B6050A4-F178-4018-9F62-4FCCA28DA093}" dt="2021-03-16T12:47:25.917" v="9120" actId="478"/>
          <ac:spMkLst>
            <pc:docMk/>
            <pc:sldMk cId="1136593579" sldId="3793"/>
            <ac:spMk id="76" creationId="{6082C8F3-369A-4B62-8CF4-E254DA3A210C}"/>
          </ac:spMkLst>
        </pc:spChg>
        <pc:spChg chg="del">
          <ac:chgData name="Ragnhild Halvorsrud" userId="917ea340-fd63-490f-a7db-68428d24cf32" providerId="ADAL" clId="{9B6050A4-F178-4018-9F62-4FCCA28DA093}" dt="2021-03-16T12:47:25.917" v="9120" actId="478"/>
          <ac:spMkLst>
            <pc:docMk/>
            <pc:sldMk cId="1136593579" sldId="3793"/>
            <ac:spMk id="77" creationId="{DD82E29A-EE3C-4C46-9372-D60DCD88D87B}"/>
          </ac:spMkLst>
        </pc:spChg>
        <pc:spChg chg="del">
          <ac:chgData name="Ragnhild Halvorsrud" userId="917ea340-fd63-490f-a7db-68428d24cf32" providerId="ADAL" clId="{9B6050A4-F178-4018-9F62-4FCCA28DA093}" dt="2021-03-16T12:47:25.917" v="9120" actId="478"/>
          <ac:spMkLst>
            <pc:docMk/>
            <pc:sldMk cId="1136593579" sldId="3793"/>
            <ac:spMk id="78" creationId="{414E3C54-6348-4DB5-8F2D-F6D9464C9019}"/>
          </ac:spMkLst>
        </pc:spChg>
        <pc:spChg chg="del">
          <ac:chgData name="Ragnhild Halvorsrud" userId="917ea340-fd63-490f-a7db-68428d24cf32" providerId="ADAL" clId="{9B6050A4-F178-4018-9F62-4FCCA28DA093}" dt="2021-03-16T12:47:25.917" v="9120" actId="478"/>
          <ac:spMkLst>
            <pc:docMk/>
            <pc:sldMk cId="1136593579" sldId="3793"/>
            <ac:spMk id="91" creationId="{431CEFF3-1BB1-438B-99DD-704BADDCD183}"/>
          </ac:spMkLst>
        </pc:spChg>
        <pc:spChg chg="del">
          <ac:chgData name="Ragnhild Halvorsrud" userId="917ea340-fd63-490f-a7db-68428d24cf32" providerId="ADAL" clId="{9B6050A4-F178-4018-9F62-4FCCA28DA093}" dt="2021-03-16T12:47:25.917" v="9120" actId="478"/>
          <ac:spMkLst>
            <pc:docMk/>
            <pc:sldMk cId="1136593579" sldId="3793"/>
            <ac:spMk id="92" creationId="{74012ADD-8594-4A0D-9721-F57B0BAAC792}"/>
          </ac:spMkLst>
        </pc:spChg>
        <pc:spChg chg="del">
          <ac:chgData name="Ragnhild Halvorsrud" userId="917ea340-fd63-490f-a7db-68428d24cf32" providerId="ADAL" clId="{9B6050A4-F178-4018-9F62-4FCCA28DA093}" dt="2021-03-16T12:47:25.917" v="9120" actId="478"/>
          <ac:spMkLst>
            <pc:docMk/>
            <pc:sldMk cId="1136593579" sldId="3793"/>
            <ac:spMk id="93" creationId="{8FB0397D-B85B-458F-AB9F-34FE7243276D}"/>
          </ac:spMkLst>
        </pc:spChg>
        <pc:spChg chg="del">
          <ac:chgData name="Ragnhild Halvorsrud" userId="917ea340-fd63-490f-a7db-68428d24cf32" providerId="ADAL" clId="{9B6050A4-F178-4018-9F62-4FCCA28DA093}" dt="2021-03-16T12:47:25.917" v="9120" actId="478"/>
          <ac:spMkLst>
            <pc:docMk/>
            <pc:sldMk cId="1136593579" sldId="3793"/>
            <ac:spMk id="94" creationId="{EFA409BD-97B3-4B27-9A0C-24327AE7A4A0}"/>
          </ac:spMkLst>
        </pc:spChg>
        <pc:spChg chg="del">
          <ac:chgData name="Ragnhild Halvorsrud" userId="917ea340-fd63-490f-a7db-68428d24cf32" providerId="ADAL" clId="{9B6050A4-F178-4018-9F62-4FCCA28DA093}" dt="2021-03-16T12:47:25.917" v="9120" actId="478"/>
          <ac:spMkLst>
            <pc:docMk/>
            <pc:sldMk cId="1136593579" sldId="3793"/>
            <ac:spMk id="95" creationId="{762E4B7A-86AA-4EAB-93E9-921A4618A4E8}"/>
          </ac:spMkLst>
        </pc:spChg>
        <pc:spChg chg="del">
          <ac:chgData name="Ragnhild Halvorsrud" userId="917ea340-fd63-490f-a7db-68428d24cf32" providerId="ADAL" clId="{9B6050A4-F178-4018-9F62-4FCCA28DA093}" dt="2021-03-16T12:47:25.917" v="9120" actId="478"/>
          <ac:spMkLst>
            <pc:docMk/>
            <pc:sldMk cId="1136593579" sldId="3793"/>
            <ac:spMk id="96" creationId="{6C2A70EC-750F-4CBF-A182-8ECCDB3ED9C1}"/>
          </ac:spMkLst>
        </pc:spChg>
        <pc:spChg chg="del">
          <ac:chgData name="Ragnhild Halvorsrud" userId="917ea340-fd63-490f-a7db-68428d24cf32" providerId="ADAL" clId="{9B6050A4-F178-4018-9F62-4FCCA28DA093}" dt="2021-03-16T12:47:25.917" v="9120" actId="478"/>
          <ac:spMkLst>
            <pc:docMk/>
            <pc:sldMk cId="1136593579" sldId="3793"/>
            <ac:spMk id="102" creationId="{1A9EABA7-6D87-43A2-B199-182AD902D89F}"/>
          </ac:spMkLst>
        </pc:spChg>
        <pc:spChg chg="del">
          <ac:chgData name="Ragnhild Halvorsrud" userId="917ea340-fd63-490f-a7db-68428d24cf32" providerId="ADAL" clId="{9B6050A4-F178-4018-9F62-4FCCA28DA093}" dt="2021-03-16T12:47:25.917" v="9120" actId="478"/>
          <ac:spMkLst>
            <pc:docMk/>
            <pc:sldMk cId="1136593579" sldId="3793"/>
            <ac:spMk id="107" creationId="{45FDC822-B620-49EA-B63B-FB9392D93D41}"/>
          </ac:spMkLst>
        </pc:spChg>
        <pc:spChg chg="del">
          <ac:chgData name="Ragnhild Halvorsrud" userId="917ea340-fd63-490f-a7db-68428d24cf32" providerId="ADAL" clId="{9B6050A4-F178-4018-9F62-4FCCA28DA093}" dt="2021-03-16T12:47:26.946" v="9121" actId="478"/>
          <ac:spMkLst>
            <pc:docMk/>
            <pc:sldMk cId="1136593579" sldId="3793"/>
            <ac:spMk id="109" creationId="{BCDE24A2-C258-40DD-B759-CA2FEC1785C8}"/>
          </ac:spMkLst>
        </pc:spChg>
        <pc:graphicFrameChg chg="add mod modGraphic">
          <ac:chgData name="Ragnhild Halvorsrud" userId="917ea340-fd63-490f-a7db-68428d24cf32" providerId="ADAL" clId="{9B6050A4-F178-4018-9F62-4FCCA28DA093}" dt="2021-03-16T13:13:30.071" v="12118" actId="14810"/>
          <ac:graphicFrameMkLst>
            <pc:docMk/>
            <pc:sldMk cId="1136593579" sldId="3793"/>
            <ac:graphicFrameMk id="3" creationId="{5DF6EF04-E18D-403A-939A-2E7FB7E6FE90}"/>
          </ac:graphicFrameMkLst>
        </pc:graphicFrameChg>
        <pc:picChg chg="add mod">
          <ac:chgData name="Ragnhild Halvorsrud" userId="917ea340-fd63-490f-a7db-68428d24cf32" providerId="ADAL" clId="{9B6050A4-F178-4018-9F62-4FCCA28DA093}" dt="2021-03-16T12:57:27.325" v="11910" actId="1076"/>
          <ac:picMkLst>
            <pc:docMk/>
            <pc:sldMk cId="1136593579" sldId="3793"/>
            <ac:picMk id="30" creationId="{EEA61F58-5F27-4831-89BE-FA69A01C4DAF}"/>
          </ac:picMkLst>
        </pc:picChg>
        <pc:picChg chg="add mod">
          <ac:chgData name="Ragnhild Halvorsrud" userId="917ea340-fd63-490f-a7db-68428d24cf32" providerId="ADAL" clId="{9B6050A4-F178-4018-9F62-4FCCA28DA093}" dt="2021-03-16T12:57:10.213" v="11905" actId="1076"/>
          <ac:picMkLst>
            <pc:docMk/>
            <pc:sldMk cId="1136593579" sldId="3793"/>
            <ac:picMk id="37" creationId="{DD2B76E5-486B-4DE2-B88E-B1E16BB167AF}"/>
          </ac:picMkLst>
        </pc:picChg>
        <pc:picChg chg="add mod">
          <ac:chgData name="Ragnhild Halvorsrud" userId="917ea340-fd63-490f-a7db-68428d24cf32" providerId="ADAL" clId="{9B6050A4-F178-4018-9F62-4FCCA28DA093}" dt="2021-03-16T12:57:22.086" v="11908" actId="1076"/>
          <ac:picMkLst>
            <pc:docMk/>
            <pc:sldMk cId="1136593579" sldId="3793"/>
            <ac:picMk id="38" creationId="{9AB6B41C-A52F-4B6B-A096-EF7ECCBC2D93}"/>
          </ac:picMkLst>
        </pc:picChg>
        <pc:picChg chg="add mod">
          <ac:chgData name="Ragnhild Halvorsrud" userId="917ea340-fd63-490f-a7db-68428d24cf32" providerId="ADAL" clId="{9B6050A4-F178-4018-9F62-4FCCA28DA093}" dt="2021-03-16T12:57:19.877" v="11907" actId="1076"/>
          <ac:picMkLst>
            <pc:docMk/>
            <pc:sldMk cId="1136593579" sldId="3793"/>
            <ac:picMk id="39" creationId="{352B8264-339C-450C-8BA5-53384CFABF28}"/>
          </ac:picMkLst>
        </pc:picChg>
        <pc:picChg chg="add mod">
          <ac:chgData name="Ragnhild Halvorsrud" userId="917ea340-fd63-490f-a7db-68428d24cf32" providerId="ADAL" clId="{9B6050A4-F178-4018-9F62-4FCCA28DA093}" dt="2021-03-16T12:57:16.215" v="11906" actId="1076"/>
          <ac:picMkLst>
            <pc:docMk/>
            <pc:sldMk cId="1136593579" sldId="3793"/>
            <ac:picMk id="40" creationId="{3EE91C60-C50E-4796-BB6E-C6CBB8B4B2BF}"/>
          </ac:picMkLst>
        </pc:picChg>
        <pc:picChg chg="del">
          <ac:chgData name="Ragnhild Halvorsrud" userId="917ea340-fd63-490f-a7db-68428d24cf32" providerId="ADAL" clId="{9B6050A4-F178-4018-9F62-4FCCA28DA093}" dt="2021-03-16T12:47:25.917" v="9120" actId="478"/>
          <ac:picMkLst>
            <pc:docMk/>
            <pc:sldMk cId="1136593579" sldId="3793"/>
            <ac:picMk id="73" creationId="{7EBF6473-34AA-49DD-9EFD-DB025651E757}"/>
          </ac:picMkLst>
        </pc:picChg>
        <pc:picChg chg="del">
          <ac:chgData name="Ragnhild Halvorsrud" userId="917ea340-fd63-490f-a7db-68428d24cf32" providerId="ADAL" clId="{9B6050A4-F178-4018-9F62-4FCCA28DA093}" dt="2021-03-16T12:47:25.917" v="9120" actId="478"/>
          <ac:picMkLst>
            <pc:docMk/>
            <pc:sldMk cId="1136593579" sldId="3793"/>
            <ac:picMk id="88" creationId="{B9022B13-79CD-4D54-8281-F244AA531D5C}"/>
          </ac:picMkLst>
        </pc:picChg>
        <pc:picChg chg="del">
          <ac:chgData name="Ragnhild Halvorsrud" userId="917ea340-fd63-490f-a7db-68428d24cf32" providerId="ADAL" clId="{9B6050A4-F178-4018-9F62-4FCCA28DA093}" dt="2021-03-16T12:47:25.917" v="9120" actId="478"/>
          <ac:picMkLst>
            <pc:docMk/>
            <pc:sldMk cId="1136593579" sldId="3793"/>
            <ac:picMk id="104" creationId="{8AA33845-CFA2-4C90-AA88-8F949550B68D}"/>
          </ac:picMkLst>
        </pc:picChg>
        <pc:picChg chg="del">
          <ac:chgData name="Ragnhild Halvorsrud" userId="917ea340-fd63-490f-a7db-68428d24cf32" providerId="ADAL" clId="{9B6050A4-F178-4018-9F62-4FCCA28DA093}" dt="2021-03-16T12:47:25.917" v="9120" actId="478"/>
          <ac:picMkLst>
            <pc:docMk/>
            <pc:sldMk cId="1136593579" sldId="3793"/>
            <ac:picMk id="105" creationId="{497C8DC5-6FC3-4E72-AD3E-DEA6210ECC02}"/>
          </ac:picMkLst>
        </pc:picChg>
        <pc:picChg chg="del">
          <ac:chgData name="Ragnhild Halvorsrud" userId="917ea340-fd63-490f-a7db-68428d24cf32" providerId="ADAL" clId="{9B6050A4-F178-4018-9F62-4FCCA28DA093}" dt="2021-03-16T12:47:25.917" v="9120" actId="478"/>
          <ac:picMkLst>
            <pc:docMk/>
            <pc:sldMk cId="1136593579" sldId="3793"/>
            <ac:picMk id="106" creationId="{7E45B3EB-97F0-4F0C-894D-30C1CEC245B1}"/>
          </ac:picMkLst>
        </pc:picChg>
        <pc:picChg chg="del">
          <ac:chgData name="Ragnhild Halvorsrud" userId="917ea340-fd63-490f-a7db-68428d24cf32" providerId="ADAL" clId="{9B6050A4-F178-4018-9F62-4FCCA28DA093}" dt="2021-03-16T12:47:25.917" v="9120" actId="478"/>
          <ac:picMkLst>
            <pc:docMk/>
            <pc:sldMk cId="1136593579" sldId="3793"/>
            <ac:picMk id="108" creationId="{4E8AC10F-4142-457F-8449-0B11ADC74950}"/>
          </ac:picMkLst>
        </pc:picChg>
        <pc:picChg chg="del">
          <ac:chgData name="Ragnhild Halvorsrud" userId="917ea340-fd63-490f-a7db-68428d24cf32" providerId="ADAL" clId="{9B6050A4-F178-4018-9F62-4FCCA28DA093}" dt="2021-03-16T12:47:25.917" v="9120" actId="478"/>
          <ac:picMkLst>
            <pc:docMk/>
            <pc:sldMk cId="1136593579" sldId="3793"/>
            <ac:picMk id="1026" creationId="{50FCD6DA-DC5B-478D-96ED-DBCD3B928223}"/>
          </ac:picMkLst>
        </pc:picChg>
      </pc:sldChg>
      <pc:sldChg chg="modSp add del mod modNotes">
        <pc:chgData name="Ragnhild Halvorsrud" userId="917ea340-fd63-490f-a7db-68428d24cf32" providerId="ADAL" clId="{9B6050A4-F178-4018-9F62-4FCCA28DA093}" dt="2021-03-16T13:01:04.482" v="11938" actId="2890"/>
        <pc:sldMkLst>
          <pc:docMk/>
          <pc:sldMk cId="315921747" sldId="3794"/>
        </pc:sldMkLst>
        <pc:spChg chg="mod">
          <ac:chgData name="Ragnhild Halvorsrud" userId="917ea340-fd63-490f-a7db-68428d24cf32" providerId="ADAL" clId="{9B6050A4-F178-4018-9F62-4FCCA28DA093}" dt="2021-03-16T12:58:05.423" v="11913" actId="790"/>
          <ac:spMkLst>
            <pc:docMk/>
            <pc:sldMk cId="315921747" sldId="3794"/>
            <ac:spMk id="2" creationId="{00000000-0000-0000-0000-000000000000}"/>
          </ac:spMkLst>
        </pc:spChg>
        <pc:spChg chg="mod">
          <ac:chgData name="Ragnhild Halvorsrud" userId="917ea340-fd63-490f-a7db-68428d24cf32" providerId="ADAL" clId="{9B6050A4-F178-4018-9F62-4FCCA28DA093}" dt="2021-03-16T12:58:05.423" v="11914" actId="790"/>
          <ac:spMkLst>
            <pc:docMk/>
            <pc:sldMk cId="315921747" sldId="3794"/>
            <ac:spMk id="8" creationId="{00000000-0000-0000-0000-000000000000}"/>
          </ac:spMkLst>
        </pc:spChg>
        <pc:graphicFrameChg chg="mod">
          <ac:chgData name="Ragnhild Halvorsrud" userId="917ea340-fd63-490f-a7db-68428d24cf32" providerId="ADAL" clId="{9B6050A4-F178-4018-9F62-4FCCA28DA093}" dt="2021-03-16T12:58:05.539" v="11929"/>
          <ac:graphicFrameMkLst>
            <pc:docMk/>
            <pc:sldMk cId="315921747" sldId="3794"/>
            <ac:graphicFrameMk id="3" creationId="{5DF6EF04-E18D-403A-939A-2E7FB7E6FE90}"/>
          </ac:graphicFrameMkLst>
        </pc:graphicFrameChg>
        <pc:picChg chg="mod">
          <ac:chgData name="Ragnhild Halvorsrud" userId="917ea340-fd63-490f-a7db-68428d24cf32" providerId="ADAL" clId="{9B6050A4-F178-4018-9F62-4FCCA28DA093}" dt="2021-03-16T13:01:01.303" v="11933" actId="1076"/>
          <ac:picMkLst>
            <pc:docMk/>
            <pc:sldMk cId="315921747" sldId="3794"/>
            <ac:picMk id="30" creationId="{EEA61F58-5F27-4831-89BE-FA69A01C4DAF}"/>
          </ac:picMkLst>
        </pc:picChg>
      </pc:sldChg>
      <pc:sldChg chg="addSp modSp new del mod modNotes">
        <pc:chgData name="Ragnhild Halvorsrud" userId="917ea340-fd63-490f-a7db-68428d24cf32" providerId="ADAL" clId="{9B6050A4-F178-4018-9F62-4FCCA28DA093}" dt="2021-03-16T13:03:23.048" v="11954" actId="47"/>
        <pc:sldMkLst>
          <pc:docMk/>
          <pc:sldMk cId="1254672746" sldId="3794"/>
        </pc:sldMkLst>
        <pc:spChg chg="mod">
          <ac:chgData name="Ragnhild Halvorsrud" userId="917ea340-fd63-490f-a7db-68428d24cf32" providerId="ADAL" clId="{9B6050A4-F178-4018-9F62-4FCCA28DA093}" dt="2021-03-16T13:01:09.698" v="11940" actId="790"/>
          <ac:spMkLst>
            <pc:docMk/>
            <pc:sldMk cId="1254672746" sldId="3794"/>
            <ac:spMk id="2" creationId="{D8576B7E-17EF-479E-8A20-0ED8EB3D264E}"/>
          </ac:spMkLst>
        </pc:spChg>
        <pc:graphicFrameChg chg="add modGraphic">
          <ac:chgData name="Ragnhild Halvorsrud" userId="917ea340-fd63-490f-a7db-68428d24cf32" providerId="ADAL" clId="{9B6050A4-F178-4018-9F62-4FCCA28DA093}" dt="2021-03-16T13:01:45.201" v="11943" actId="1032"/>
          <ac:graphicFrameMkLst>
            <pc:docMk/>
            <pc:sldMk cId="1254672746" sldId="3794"/>
            <ac:graphicFrameMk id="3" creationId="{8C9DB763-6822-4D4D-81FB-86225A9CC7A1}"/>
          </ac:graphicFrameMkLst>
        </pc:graphicFrameChg>
      </pc:sldChg>
      <pc:sldChg chg="addSp delSp modSp new del mod ord modNotes">
        <pc:chgData name="Ragnhild Halvorsrud" userId="917ea340-fd63-490f-a7db-68428d24cf32" providerId="ADAL" clId="{9B6050A4-F178-4018-9F62-4FCCA28DA093}" dt="2021-03-16T16:06:41.559" v="12620" actId="47"/>
        <pc:sldMkLst>
          <pc:docMk/>
          <pc:sldMk cId="2593227929" sldId="3795"/>
        </pc:sldMkLst>
        <pc:spChg chg="mod">
          <ac:chgData name="Ragnhild Halvorsrud" userId="917ea340-fd63-490f-a7db-68428d24cf32" providerId="ADAL" clId="{9B6050A4-F178-4018-9F62-4FCCA28DA093}" dt="2021-03-16T13:02:14.112" v="11945" actId="790"/>
          <ac:spMkLst>
            <pc:docMk/>
            <pc:sldMk cId="2593227929" sldId="3795"/>
            <ac:spMk id="2" creationId="{EC56A807-0ABD-4959-BBFF-05CB515BF560}"/>
          </ac:spMkLst>
        </pc:spChg>
        <pc:spChg chg="add del mod topLvl">
          <ac:chgData name="Ragnhild Halvorsrud" userId="917ea340-fd63-490f-a7db-68428d24cf32" providerId="ADAL" clId="{9B6050A4-F178-4018-9F62-4FCCA28DA093}" dt="2021-03-16T16:06:22.137" v="12618" actId="21"/>
          <ac:spMkLst>
            <pc:docMk/>
            <pc:sldMk cId="2593227929" sldId="3795"/>
            <ac:spMk id="8" creationId="{044D1AEB-F092-4ADD-B50B-5D7FC61F61D9}"/>
          </ac:spMkLst>
        </pc:spChg>
        <pc:spChg chg="add del mod topLvl">
          <ac:chgData name="Ragnhild Halvorsrud" userId="917ea340-fd63-490f-a7db-68428d24cf32" providerId="ADAL" clId="{9B6050A4-F178-4018-9F62-4FCCA28DA093}" dt="2021-03-16T15:51:13.936" v="12210" actId="478"/>
          <ac:spMkLst>
            <pc:docMk/>
            <pc:sldMk cId="2593227929" sldId="3795"/>
            <ac:spMk id="9" creationId="{C3754D32-D2EF-4D4B-AD9E-1A5AC9A67A85}"/>
          </ac:spMkLst>
        </pc:spChg>
        <pc:spChg chg="add del mod topLvl">
          <ac:chgData name="Ragnhild Halvorsrud" userId="917ea340-fd63-490f-a7db-68428d24cf32" providerId="ADAL" clId="{9B6050A4-F178-4018-9F62-4FCCA28DA093}" dt="2021-03-16T16:06:22.137" v="12618" actId="21"/>
          <ac:spMkLst>
            <pc:docMk/>
            <pc:sldMk cId="2593227929" sldId="3795"/>
            <ac:spMk id="10" creationId="{22F60454-A66B-46F5-9204-739F0519FDFB}"/>
          </ac:spMkLst>
        </pc:spChg>
        <pc:spChg chg="add del mod topLvl">
          <ac:chgData name="Ragnhild Halvorsrud" userId="917ea340-fd63-490f-a7db-68428d24cf32" providerId="ADAL" clId="{9B6050A4-F178-4018-9F62-4FCCA28DA093}" dt="2021-03-16T15:51:13.936" v="12210" actId="478"/>
          <ac:spMkLst>
            <pc:docMk/>
            <pc:sldMk cId="2593227929" sldId="3795"/>
            <ac:spMk id="11" creationId="{3621DC0C-1A3A-4F4F-809F-46D6FC036364}"/>
          </ac:spMkLst>
        </pc:spChg>
        <pc:spChg chg="add del mod topLvl">
          <ac:chgData name="Ragnhild Halvorsrud" userId="917ea340-fd63-490f-a7db-68428d24cf32" providerId="ADAL" clId="{9B6050A4-F178-4018-9F62-4FCCA28DA093}" dt="2021-03-16T16:06:22.137" v="12618" actId="21"/>
          <ac:spMkLst>
            <pc:docMk/>
            <pc:sldMk cId="2593227929" sldId="3795"/>
            <ac:spMk id="12" creationId="{B5CD086D-28C8-4589-9BF4-A660AF3E3AFC}"/>
          </ac:spMkLst>
        </pc:spChg>
        <pc:spChg chg="add del mod topLvl">
          <ac:chgData name="Ragnhild Halvorsrud" userId="917ea340-fd63-490f-a7db-68428d24cf32" providerId="ADAL" clId="{9B6050A4-F178-4018-9F62-4FCCA28DA093}" dt="2021-03-16T15:51:13.936" v="12210" actId="478"/>
          <ac:spMkLst>
            <pc:docMk/>
            <pc:sldMk cId="2593227929" sldId="3795"/>
            <ac:spMk id="13" creationId="{608AF0E6-FD2B-4CB8-9A12-A3953AF94776}"/>
          </ac:spMkLst>
        </pc:spChg>
        <pc:spChg chg="add del mod topLvl">
          <ac:chgData name="Ragnhild Halvorsrud" userId="917ea340-fd63-490f-a7db-68428d24cf32" providerId="ADAL" clId="{9B6050A4-F178-4018-9F62-4FCCA28DA093}" dt="2021-03-16T16:06:22.137" v="12618" actId="21"/>
          <ac:spMkLst>
            <pc:docMk/>
            <pc:sldMk cId="2593227929" sldId="3795"/>
            <ac:spMk id="14" creationId="{FD060523-22E5-49A9-8F0C-DD8906EE1A97}"/>
          </ac:spMkLst>
        </pc:spChg>
        <pc:spChg chg="add del mod topLvl">
          <ac:chgData name="Ragnhild Halvorsrud" userId="917ea340-fd63-490f-a7db-68428d24cf32" providerId="ADAL" clId="{9B6050A4-F178-4018-9F62-4FCCA28DA093}" dt="2021-03-16T16:06:22.137" v="12618" actId="21"/>
          <ac:spMkLst>
            <pc:docMk/>
            <pc:sldMk cId="2593227929" sldId="3795"/>
            <ac:spMk id="15" creationId="{EB2F3BD7-E347-478E-A7FB-57B52EDEAEF3}"/>
          </ac:spMkLst>
        </pc:spChg>
        <pc:spChg chg="add del mod topLvl">
          <ac:chgData name="Ragnhild Halvorsrud" userId="917ea340-fd63-490f-a7db-68428d24cf32" providerId="ADAL" clId="{9B6050A4-F178-4018-9F62-4FCCA28DA093}" dt="2021-03-16T16:06:22.137" v="12618" actId="21"/>
          <ac:spMkLst>
            <pc:docMk/>
            <pc:sldMk cId="2593227929" sldId="3795"/>
            <ac:spMk id="16" creationId="{54CA6CE8-1F86-4240-8FA8-D56D397C772A}"/>
          </ac:spMkLst>
        </pc:spChg>
        <pc:spChg chg="add del mod topLvl">
          <ac:chgData name="Ragnhild Halvorsrud" userId="917ea340-fd63-490f-a7db-68428d24cf32" providerId="ADAL" clId="{9B6050A4-F178-4018-9F62-4FCCA28DA093}" dt="2021-03-16T15:51:13.936" v="12210" actId="478"/>
          <ac:spMkLst>
            <pc:docMk/>
            <pc:sldMk cId="2593227929" sldId="3795"/>
            <ac:spMk id="17" creationId="{FF958EBD-C09A-4B9A-9267-3F4133D07A5F}"/>
          </ac:spMkLst>
        </pc:spChg>
        <pc:spChg chg="add mod">
          <ac:chgData name="Ragnhild Halvorsrud" userId="917ea340-fd63-490f-a7db-68428d24cf32" providerId="ADAL" clId="{9B6050A4-F178-4018-9F62-4FCCA28DA093}" dt="2021-03-16T13:02:41.939" v="11949"/>
          <ac:spMkLst>
            <pc:docMk/>
            <pc:sldMk cId="2593227929" sldId="3795"/>
            <ac:spMk id="23" creationId="{2CC0E067-0F7F-4262-9CB9-FAD1E3A530B8}"/>
          </ac:spMkLst>
        </pc:spChg>
        <pc:spChg chg="add mod">
          <ac:chgData name="Ragnhild Halvorsrud" userId="917ea340-fd63-490f-a7db-68428d24cf32" providerId="ADAL" clId="{9B6050A4-F178-4018-9F62-4FCCA28DA093}" dt="2021-03-16T13:02:41.939" v="11949"/>
          <ac:spMkLst>
            <pc:docMk/>
            <pc:sldMk cId="2593227929" sldId="3795"/>
            <ac:spMk id="24" creationId="{407C2237-F7EA-44A1-BF26-64B6366AA17A}"/>
          </ac:spMkLst>
        </pc:spChg>
        <pc:spChg chg="add mod">
          <ac:chgData name="Ragnhild Halvorsrud" userId="917ea340-fd63-490f-a7db-68428d24cf32" providerId="ADAL" clId="{9B6050A4-F178-4018-9F62-4FCCA28DA093}" dt="2021-03-16T13:02:41.939" v="11949"/>
          <ac:spMkLst>
            <pc:docMk/>
            <pc:sldMk cId="2593227929" sldId="3795"/>
            <ac:spMk id="25" creationId="{5ED17BB2-66FC-4366-8464-2A07115102A9}"/>
          </ac:spMkLst>
        </pc:spChg>
        <pc:spChg chg="add mod">
          <ac:chgData name="Ragnhild Halvorsrud" userId="917ea340-fd63-490f-a7db-68428d24cf32" providerId="ADAL" clId="{9B6050A4-F178-4018-9F62-4FCCA28DA093}" dt="2021-03-16T13:02:41.939" v="11949"/>
          <ac:spMkLst>
            <pc:docMk/>
            <pc:sldMk cId="2593227929" sldId="3795"/>
            <ac:spMk id="26" creationId="{9A2BB7F8-D322-43F7-BDD7-4C01927EC03C}"/>
          </ac:spMkLst>
        </pc:spChg>
        <pc:spChg chg="add mod">
          <ac:chgData name="Ragnhild Halvorsrud" userId="917ea340-fd63-490f-a7db-68428d24cf32" providerId="ADAL" clId="{9B6050A4-F178-4018-9F62-4FCCA28DA093}" dt="2021-03-16T13:02:41.939" v="11949"/>
          <ac:spMkLst>
            <pc:docMk/>
            <pc:sldMk cId="2593227929" sldId="3795"/>
            <ac:spMk id="27" creationId="{7FA38CEB-2873-4416-9B70-0A8368F679CE}"/>
          </ac:spMkLst>
        </pc:spChg>
        <pc:spChg chg="add mod">
          <ac:chgData name="Ragnhild Halvorsrud" userId="917ea340-fd63-490f-a7db-68428d24cf32" providerId="ADAL" clId="{9B6050A4-F178-4018-9F62-4FCCA28DA093}" dt="2021-03-16T13:02:41.939" v="11949"/>
          <ac:spMkLst>
            <pc:docMk/>
            <pc:sldMk cId="2593227929" sldId="3795"/>
            <ac:spMk id="28" creationId="{D4746AE1-ECAF-4A40-95CC-C032F2E95306}"/>
          </ac:spMkLst>
        </pc:spChg>
        <pc:spChg chg="add del mod topLvl">
          <ac:chgData name="Ragnhild Halvorsrud" userId="917ea340-fd63-490f-a7db-68428d24cf32" providerId="ADAL" clId="{9B6050A4-F178-4018-9F62-4FCCA28DA093}" dt="2021-03-16T13:06:23.775" v="11981" actId="478"/>
          <ac:spMkLst>
            <pc:docMk/>
            <pc:sldMk cId="2593227929" sldId="3795"/>
            <ac:spMk id="29" creationId="{B9EF5879-FFD0-47BF-8C7A-99595FA88AEF}"/>
          </ac:spMkLst>
        </pc:spChg>
        <pc:spChg chg="add del mod topLvl">
          <ac:chgData name="Ragnhild Halvorsrud" userId="917ea340-fd63-490f-a7db-68428d24cf32" providerId="ADAL" clId="{9B6050A4-F178-4018-9F62-4FCCA28DA093}" dt="2021-03-16T13:05:22.562" v="11971" actId="478"/>
          <ac:spMkLst>
            <pc:docMk/>
            <pc:sldMk cId="2593227929" sldId="3795"/>
            <ac:spMk id="30" creationId="{956531D0-8DA7-489F-B8B5-A4202FD7BADD}"/>
          </ac:spMkLst>
        </pc:spChg>
        <pc:spChg chg="add mod">
          <ac:chgData name="Ragnhild Halvorsrud" userId="917ea340-fd63-490f-a7db-68428d24cf32" providerId="ADAL" clId="{9B6050A4-F178-4018-9F62-4FCCA28DA093}" dt="2021-03-16T13:02:41.939" v="11949"/>
          <ac:spMkLst>
            <pc:docMk/>
            <pc:sldMk cId="2593227929" sldId="3795"/>
            <ac:spMk id="31" creationId="{CD9FD89B-BBF8-4986-8EC0-7D6FCED37800}"/>
          </ac:spMkLst>
        </pc:spChg>
        <pc:spChg chg="add mod">
          <ac:chgData name="Ragnhild Halvorsrud" userId="917ea340-fd63-490f-a7db-68428d24cf32" providerId="ADAL" clId="{9B6050A4-F178-4018-9F62-4FCCA28DA093}" dt="2021-03-16T13:02:41.939" v="11949"/>
          <ac:spMkLst>
            <pc:docMk/>
            <pc:sldMk cId="2593227929" sldId="3795"/>
            <ac:spMk id="32" creationId="{7071719E-EC4A-4923-90AC-4FED3282D371}"/>
          </ac:spMkLst>
        </pc:spChg>
        <pc:spChg chg="add del">
          <ac:chgData name="Ragnhild Halvorsrud" userId="917ea340-fd63-490f-a7db-68428d24cf32" providerId="ADAL" clId="{9B6050A4-F178-4018-9F62-4FCCA28DA093}" dt="2021-03-16T13:09:06.467" v="12026" actId="22"/>
          <ac:spMkLst>
            <pc:docMk/>
            <pc:sldMk cId="2593227929" sldId="3795"/>
            <ac:spMk id="34" creationId="{5FAE5CBC-8EFD-45E1-8203-5BABA271F7EB}"/>
          </ac:spMkLst>
        </pc:spChg>
        <pc:spChg chg="add mod">
          <ac:chgData name="Ragnhild Halvorsrud" userId="917ea340-fd63-490f-a7db-68428d24cf32" providerId="ADAL" clId="{9B6050A4-F178-4018-9F62-4FCCA28DA093}" dt="2021-03-16T16:05:58.021" v="12595" actId="1076"/>
          <ac:spMkLst>
            <pc:docMk/>
            <pc:sldMk cId="2593227929" sldId="3795"/>
            <ac:spMk id="37" creationId="{4D6A1EF1-2E4C-4D10-9A9F-6D5D6961023D}"/>
          </ac:spMkLst>
        </pc:spChg>
        <pc:spChg chg="add mod">
          <ac:chgData name="Ragnhild Halvorsrud" userId="917ea340-fd63-490f-a7db-68428d24cf32" providerId="ADAL" clId="{9B6050A4-F178-4018-9F62-4FCCA28DA093}" dt="2021-03-16T15:54:44.033" v="12241" actId="1076"/>
          <ac:spMkLst>
            <pc:docMk/>
            <pc:sldMk cId="2593227929" sldId="3795"/>
            <ac:spMk id="39" creationId="{9639017E-0413-4C54-8C3A-DEF317DC3D5F}"/>
          </ac:spMkLst>
        </pc:spChg>
        <pc:spChg chg="add del mod">
          <ac:chgData name="Ragnhild Halvorsrud" userId="917ea340-fd63-490f-a7db-68428d24cf32" providerId="ADAL" clId="{9B6050A4-F178-4018-9F62-4FCCA28DA093}" dt="2021-03-16T15:57:04.408" v="12282" actId="478"/>
          <ac:spMkLst>
            <pc:docMk/>
            <pc:sldMk cId="2593227929" sldId="3795"/>
            <ac:spMk id="43" creationId="{94B05A75-3854-45E6-9DE1-023D496CCBEA}"/>
          </ac:spMkLst>
        </pc:spChg>
        <pc:spChg chg="add del mod">
          <ac:chgData name="Ragnhild Halvorsrud" userId="917ea340-fd63-490f-a7db-68428d24cf32" providerId="ADAL" clId="{9B6050A4-F178-4018-9F62-4FCCA28DA093}" dt="2021-03-16T16:06:22.137" v="12618" actId="21"/>
          <ac:spMkLst>
            <pc:docMk/>
            <pc:sldMk cId="2593227929" sldId="3795"/>
            <ac:spMk id="44" creationId="{8914B2D8-E784-47B5-9C53-8EEF3A694177}"/>
          </ac:spMkLst>
        </pc:spChg>
        <pc:spChg chg="add del mod">
          <ac:chgData name="Ragnhild Halvorsrud" userId="917ea340-fd63-490f-a7db-68428d24cf32" providerId="ADAL" clId="{9B6050A4-F178-4018-9F62-4FCCA28DA093}" dt="2021-03-16T16:06:22.137" v="12618" actId="21"/>
          <ac:spMkLst>
            <pc:docMk/>
            <pc:sldMk cId="2593227929" sldId="3795"/>
            <ac:spMk id="46" creationId="{A7DA90FC-5ABD-4AED-8927-BD353896851E}"/>
          </ac:spMkLst>
        </pc:spChg>
        <pc:spChg chg="add del mod">
          <ac:chgData name="Ragnhild Halvorsrud" userId="917ea340-fd63-490f-a7db-68428d24cf32" providerId="ADAL" clId="{9B6050A4-F178-4018-9F62-4FCCA28DA093}" dt="2021-03-16T16:06:22.137" v="12618" actId="21"/>
          <ac:spMkLst>
            <pc:docMk/>
            <pc:sldMk cId="2593227929" sldId="3795"/>
            <ac:spMk id="50" creationId="{C0FB2F35-27D3-4405-A380-ABBAE6494A52}"/>
          </ac:spMkLst>
        </pc:spChg>
        <pc:spChg chg="add del mod">
          <ac:chgData name="Ragnhild Halvorsrud" userId="917ea340-fd63-490f-a7db-68428d24cf32" providerId="ADAL" clId="{9B6050A4-F178-4018-9F62-4FCCA28DA093}" dt="2021-03-16T16:06:22.137" v="12618" actId="21"/>
          <ac:spMkLst>
            <pc:docMk/>
            <pc:sldMk cId="2593227929" sldId="3795"/>
            <ac:spMk id="51" creationId="{390D001C-6116-47B4-941D-49E2CDF559F1}"/>
          </ac:spMkLst>
        </pc:spChg>
        <pc:spChg chg="add del mod">
          <ac:chgData name="Ragnhild Halvorsrud" userId="917ea340-fd63-490f-a7db-68428d24cf32" providerId="ADAL" clId="{9B6050A4-F178-4018-9F62-4FCCA28DA093}" dt="2021-03-16T16:06:22.137" v="12618" actId="21"/>
          <ac:spMkLst>
            <pc:docMk/>
            <pc:sldMk cId="2593227929" sldId="3795"/>
            <ac:spMk id="52" creationId="{C565ED35-0DB4-43D0-AA35-454038562575}"/>
          </ac:spMkLst>
        </pc:spChg>
        <pc:spChg chg="add del mod">
          <ac:chgData name="Ragnhild Halvorsrud" userId="917ea340-fd63-490f-a7db-68428d24cf32" providerId="ADAL" clId="{9B6050A4-F178-4018-9F62-4FCCA28DA093}" dt="2021-03-16T16:06:22.137" v="12618" actId="21"/>
          <ac:spMkLst>
            <pc:docMk/>
            <pc:sldMk cId="2593227929" sldId="3795"/>
            <ac:spMk id="53" creationId="{793828AF-1C7D-4AF2-A631-DEBA5A5C7948}"/>
          </ac:spMkLst>
        </pc:spChg>
        <pc:spChg chg="mod">
          <ac:chgData name="Ragnhild Halvorsrud" userId="917ea340-fd63-490f-a7db-68428d24cf32" providerId="ADAL" clId="{9B6050A4-F178-4018-9F62-4FCCA28DA093}" dt="2021-03-16T16:05:26.274" v="12589"/>
          <ac:spMkLst>
            <pc:docMk/>
            <pc:sldMk cId="2593227929" sldId="3795"/>
            <ac:spMk id="55" creationId="{940494CA-BF72-4E0C-94BA-DB8A3703EF78}"/>
          </ac:spMkLst>
        </pc:spChg>
        <pc:spChg chg="mod">
          <ac:chgData name="Ragnhild Halvorsrud" userId="917ea340-fd63-490f-a7db-68428d24cf32" providerId="ADAL" clId="{9B6050A4-F178-4018-9F62-4FCCA28DA093}" dt="2021-03-16T16:05:31.309" v="12591"/>
          <ac:spMkLst>
            <pc:docMk/>
            <pc:sldMk cId="2593227929" sldId="3795"/>
            <ac:spMk id="58" creationId="{3F5706A9-6AA1-48AF-B936-269E50A1CF4E}"/>
          </ac:spMkLst>
        </pc:spChg>
        <pc:spChg chg="mod">
          <ac:chgData name="Ragnhild Halvorsrud" userId="917ea340-fd63-490f-a7db-68428d24cf32" providerId="ADAL" clId="{9B6050A4-F178-4018-9F62-4FCCA28DA093}" dt="2021-03-16T16:05:32.644" v="12592"/>
          <ac:spMkLst>
            <pc:docMk/>
            <pc:sldMk cId="2593227929" sldId="3795"/>
            <ac:spMk id="61" creationId="{4599FF0C-8590-44AB-845B-4A25D93B4C75}"/>
          </ac:spMkLst>
        </pc:spChg>
        <pc:grpChg chg="add del mod">
          <ac:chgData name="Ragnhild Halvorsrud" userId="917ea340-fd63-490f-a7db-68428d24cf32" providerId="ADAL" clId="{9B6050A4-F178-4018-9F62-4FCCA28DA093}" dt="2021-03-16T13:17:21.890" v="12174" actId="165"/>
          <ac:grpSpMkLst>
            <pc:docMk/>
            <pc:sldMk cId="2593227929" sldId="3795"/>
            <ac:grpSpMk id="3" creationId="{AE4CF074-DFDF-4321-B63C-6DAD2119C004}"/>
          </ac:grpSpMkLst>
        </pc:grpChg>
        <pc:grpChg chg="add del mod">
          <ac:chgData name="Ragnhild Halvorsrud" userId="917ea340-fd63-490f-a7db-68428d24cf32" providerId="ADAL" clId="{9B6050A4-F178-4018-9F62-4FCCA28DA093}" dt="2021-03-16T13:17:21.890" v="12174" actId="165"/>
          <ac:grpSpMkLst>
            <pc:docMk/>
            <pc:sldMk cId="2593227929" sldId="3795"/>
            <ac:grpSpMk id="4" creationId="{E1A7689F-1F2F-4F91-AE9B-7BEE9FC9B439}"/>
          </ac:grpSpMkLst>
        </pc:grpChg>
        <pc:grpChg chg="add del mod">
          <ac:chgData name="Ragnhild Halvorsrud" userId="917ea340-fd63-490f-a7db-68428d24cf32" providerId="ADAL" clId="{9B6050A4-F178-4018-9F62-4FCCA28DA093}" dt="2021-03-16T13:17:21.890" v="12174" actId="165"/>
          <ac:grpSpMkLst>
            <pc:docMk/>
            <pc:sldMk cId="2593227929" sldId="3795"/>
            <ac:grpSpMk id="5" creationId="{369814BD-B909-455D-B070-7FF9E0F636AD}"/>
          </ac:grpSpMkLst>
        </pc:grpChg>
        <pc:grpChg chg="add del mod">
          <ac:chgData name="Ragnhild Halvorsrud" userId="917ea340-fd63-490f-a7db-68428d24cf32" providerId="ADAL" clId="{9B6050A4-F178-4018-9F62-4FCCA28DA093}" dt="2021-03-16T13:17:21.890" v="12174" actId="165"/>
          <ac:grpSpMkLst>
            <pc:docMk/>
            <pc:sldMk cId="2593227929" sldId="3795"/>
            <ac:grpSpMk id="6" creationId="{BAFCD015-DFF1-4F89-B308-8A2935D43B74}"/>
          </ac:grpSpMkLst>
        </pc:grpChg>
        <pc:grpChg chg="add del mod">
          <ac:chgData name="Ragnhild Halvorsrud" userId="917ea340-fd63-490f-a7db-68428d24cf32" providerId="ADAL" clId="{9B6050A4-F178-4018-9F62-4FCCA28DA093}" dt="2021-03-16T13:17:21.890" v="12174" actId="165"/>
          <ac:grpSpMkLst>
            <pc:docMk/>
            <pc:sldMk cId="2593227929" sldId="3795"/>
            <ac:grpSpMk id="7" creationId="{E6128294-A42D-4DC6-87D4-25D9EF1276F8}"/>
          </ac:grpSpMkLst>
        </pc:grpChg>
        <pc:grpChg chg="add del mod">
          <ac:chgData name="Ragnhild Halvorsrud" userId="917ea340-fd63-490f-a7db-68428d24cf32" providerId="ADAL" clId="{9B6050A4-F178-4018-9F62-4FCCA28DA093}" dt="2021-03-16T13:06:23.775" v="11981" actId="478"/>
          <ac:grpSpMkLst>
            <pc:docMk/>
            <pc:sldMk cId="2593227929" sldId="3795"/>
            <ac:grpSpMk id="18" creationId="{D2C995EB-4935-403D-9355-0DD625E8B885}"/>
          </ac:grpSpMkLst>
        </pc:grpChg>
        <pc:grpChg chg="add del mod">
          <ac:chgData name="Ragnhild Halvorsrud" userId="917ea340-fd63-490f-a7db-68428d24cf32" providerId="ADAL" clId="{9B6050A4-F178-4018-9F62-4FCCA28DA093}" dt="2021-03-16T13:05:22.562" v="11971" actId="478"/>
          <ac:grpSpMkLst>
            <pc:docMk/>
            <pc:sldMk cId="2593227929" sldId="3795"/>
            <ac:grpSpMk id="19" creationId="{805D8BB9-3203-4A68-A86F-365C6B17E972}"/>
          </ac:grpSpMkLst>
        </pc:grpChg>
        <pc:grpChg chg="add del mod">
          <ac:chgData name="Ragnhild Halvorsrud" userId="917ea340-fd63-490f-a7db-68428d24cf32" providerId="ADAL" clId="{9B6050A4-F178-4018-9F62-4FCCA28DA093}" dt="2021-03-16T13:06:23.775" v="11981" actId="478"/>
          <ac:grpSpMkLst>
            <pc:docMk/>
            <pc:sldMk cId="2593227929" sldId="3795"/>
            <ac:grpSpMk id="20" creationId="{CC63032F-27EB-4134-93B0-8874228CAB5D}"/>
          </ac:grpSpMkLst>
        </pc:grpChg>
        <pc:grpChg chg="add del mod">
          <ac:chgData name="Ragnhild Halvorsrud" userId="917ea340-fd63-490f-a7db-68428d24cf32" providerId="ADAL" clId="{9B6050A4-F178-4018-9F62-4FCCA28DA093}" dt="2021-03-16T13:06:23.775" v="11981" actId="478"/>
          <ac:grpSpMkLst>
            <pc:docMk/>
            <pc:sldMk cId="2593227929" sldId="3795"/>
            <ac:grpSpMk id="21" creationId="{6C17FB4B-14AA-43DE-B780-AEB4732F2036}"/>
          </ac:grpSpMkLst>
        </pc:grpChg>
        <pc:grpChg chg="add del mod">
          <ac:chgData name="Ragnhild Halvorsrud" userId="917ea340-fd63-490f-a7db-68428d24cf32" providerId="ADAL" clId="{9B6050A4-F178-4018-9F62-4FCCA28DA093}" dt="2021-03-16T13:06:23.775" v="11981" actId="478"/>
          <ac:grpSpMkLst>
            <pc:docMk/>
            <pc:sldMk cId="2593227929" sldId="3795"/>
            <ac:grpSpMk id="22" creationId="{071E2243-F5D1-48FF-9414-3FDD3910D717}"/>
          </ac:grpSpMkLst>
        </pc:grpChg>
        <pc:grpChg chg="add del mod">
          <ac:chgData name="Ragnhild Halvorsrud" userId="917ea340-fd63-490f-a7db-68428d24cf32" providerId="ADAL" clId="{9B6050A4-F178-4018-9F62-4FCCA28DA093}" dt="2021-03-16T16:06:22.137" v="12618" actId="21"/>
          <ac:grpSpMkLst>
            <pc:docMk/>
            <pc:sldMk cId="2593227929" sldId="3795"/>
            <ac:grpSpMk id="41" creationId="{ABDD1EEE-1F3B-4621-A36E-01DE4E17A6FE}"/>
          </ac:grpSpMkLst>
        </pc:grpChg>
        <pc:grpChg chg="add del mod">
          <ac:chgData name="Ragnhild Halvorsrud" userId="917ea340-fd63-490f-a7db-68428d24cf32" providerId="ADAL" clId="{9B6050A4-F178-4018-9F62-4FCCA28DA093}" dt="2021-03-16T16:06:22.137" v="12618" actId="21"/>
          <ac:grpSpMkLst>
            <pc:docMk/>
            <pc:sldMk cId="2593227929" sldId="3795"/>
            <ac:grpSpMk id="42" creationId="{00E2463E-278F-4F1A-8334-80BF068B7B93}"/>
          </ac:grpSpMkLst>
        </pc:grpChg>
        <pc:grpChg chg="add del mod">
          <ac:chgData name="Ragnhild Halvorsrud" userId="917ea340-fd63-490f-a7db-68428d24cf32" providerId="ADAL" clId="{9B6050A4-F178-4018-9F62-4FCCA28DA093}" dt="2021-03-16T16:06:22.137" v="12618" actId="21"/>
          <ac:grpSpMkLst>
            <pc:docMk/>
            <pc:sldMk cId="2593227929" sldId="3795"/>
            <ac:grpSpMk id="54" creationId="{E0A53216-1836-4486-B95E-5D00E18658AE}"/>
          </ac:grpSpMkLst>
        </pc:grpChg>
        <pc:grpChg chg="add del mod">
          <ac:chgData name="Ragnhild Halvorsrud" userId="917ea340-fd63-490f-a7db-68428d24cf32" providerId="ADAL" clId="{9B6050A4-F178-4018-9F62-4FCCA28DA093}" dt="2021-03-16T16:06:22.137" v="12618" actId="21"/>
          <ac:grpSpMkLst>
            <pc:docMk/>
            <pc:sldMk cId="2593227929" sldId="3795"/>
            <ac:grpSpMk id="57" creationId="{BED7B7CF-6FB5-42BA-BFA0-CD70A964E14B}"/>
          </ac:grpSpMkLst>
        </pc:grpChg>
        <pc:grpChg chg="add del mod">
          <ac:chgData name="Ragnhild Halvorsrud" userId="917ea340-fd63-490f-a7db-68428d24cf32" providerId="ADAL" clId="{9B6050A4-F178-4018-9F62-4FCCA28DA093}" dt="2021-03-16T16:06:22.137" v="12618" actId="21"/>
          <ac:grpSpMkLst>
            <pc:docMk/>
            <pc:sldMk cId="2593227929" sldId="3795"/>
            <ac:grpSpMk id="60" creationId="{4BF5B693-5C12-47DD-94D8-42C741F14A3C}"/>
          </ac:grpSpMkLst>
        </pc:grpChg>
        <pc:picChg chg="add del mod">
          <ac:chgData name="Ragnhild Halvorsrud" userId="917ea340-fd63-490f-a7db-68428d24cf32" providerId="ADAL" clId="{9B6050A4-F178-4018-9F62-4FCCA28DA093}" dt="2021-03-16T13:11:52.953" v="12098" actId="478"/>
          <ac:picMkLst>
            <pc:docMk/>
            <pc:sldMk cId="2593227929" sldId="3795"/>
            <ac:picMk id="35" creationId="{6CB815C6-A26B-4B61-8538-372E96532930}"/>
          </ac:picMkLst>
        </pc:picChg>
        <pc:picChg chg="add del mod">
          <ac:chgData name="Ragnhild Halvorsrud" userId="917ea340-fd63-490f-a7db-68428d24cf32" providerId="ADAL" clId="{9B6050A4-F178-4018-9F62-4FCCA28DA093}" dt="2021-03-16T13:11:52.953" v="12098" actId="478"/>
          <ac:picMkLst>
            <pc:docMk/>
            <pc:sldMk cId="2593227929" sldId="3795"/>
            <ac:picMk id="36" creationId="{348237EB-A87A-41ED-81C3-53FE2D27732B}"/>
          </ac:picMkLst>
        </pc:picChg>
        <pc:picChg chg="add mod">
          <ac:chgData name="Ragnhild Halvorsrud" userId="917ea340-fd63-490f-a7db-68428d24cf32" providerId="ADAL" clId="{9B6050A4-F178-4018-9F62-4FCCA28DA093}" dt="2021-03-16T16:05:58.021" v="12595" actId="1076"/>
          <ac:picMkLst>
            <pc:docMk/>
            <pc:sldMk cId="2593227929" sldId="3795"/>
            <ac:picMk id="38" creationId="{4FDE09E7-C35C-410A-901E-47CDC62199BA}"/>
          </ac:picMkLst>
        </pc:picChg>
        <pc:picChg chg="add mod">
          <ac:chgData name="Ragnhild Halvorsrud" userId="917ea340-fd63-490f-a7db-68428d24cf32" providerId="ADAL" clId="{9B6050A4-F178-4018-9F62-4FCCA28DA093}" dt="2021-03-16T15:54:44.033" v="12241" actId="1076"/>
          <ac:picMkLst>
            <pc:docMk/>
            <pc:sldMk cId="2593227929" sldId="3795"/>
            <ac:picMk id="40" creationId="{3A815E2A-0308-4913-AA5E-8C5B4E2C4A15}"/>
          </ac:picMkLst>
        </pc:picChg>
        <pc:picChg chg="add del mod">
          <ac:chgData name="Ragnhild Halvorsrud" userId="917ea340-fd63-490f-a7db-68428d24cf32" providerId="ADAL" clId="{9B6050A4-F178-4018-9F62-4FCCA28DA093}" dt="2021-03-16T16:06:22.137" v="12618" actId="21"/>
          <ac:picMkLst>
            <pc:docMk/>
            <pc:sldMk cId="2593227929" sldId="3795"/>
            <ac:picMk id="45" creationId="{A0936CA7-C182-4C5D-88B2-7BA10A08BFAE}"/>
          </ac:picMkLst>
        </pc:picChg>
        <pc:picChg chg="add del mod">
          <ac:chgData name="Ragnhild Halvorsrud" userId="917ea340-fd63-490f-a7db-68428d24cf32" providerId="ADAL" clId="{9B6050A4-F178-4018-9F62-4FCCA28DA093}" dt="2021-03-16T16:06:22.137" v="12618" actId="21"/>
          <ac:picMkLst>
            <pc:docMk/>
            <pc:sldMk cId="2593227929" sldId="3795"/>
            <ac:picMk id="47" creationId="{B7823D7A-FEDA-4D4E-AF46-3A2A68338041}"/>
          </ac:picMkLst>
        </pc:picChg>
        <pc:picChg chg="add del">
          <ac:chgData name="Ragnhild Halvorsrud" userId="917ea340-fd63-490f-a7db-68428d24cf32" providerId="ADAL" clId="{9B6050A4-F178-4018-9F62-4FCCA28DA093}" dt="2021-03-16T15:56:57.994" v="12261" actId="22"/>
          <ac:picMkLst>
            <pc:docMk/>
            <pc:sldMk cId="2593227929" sldId="3795"/>
            <ac:picMk id="49" creationId="{7A86E77E-5B87-4C17-A58E-47683CC20853}"/>
          </ac:picMkLst>
        </pc:picChg>
        <pc:picChg chg="mod">
          <ac:chgData name="Ragnhild Halvorsrud" userId="917ea340-fd63-490f-a7db-68428d24cf32" providerId="ADAL" clId="{9B6050A4-F178-4018-9F62-4FCCA28DA093}" dt="2021-03-16T16:05:26.274" v="12589"/>
          <ac:picMkLst>
            <pc:docMk/>
            <pc:sldMk cId="2593227929" sldId="3795"/>
            <ac:picMk id="56" creationId="{A2AF2F0A-8677-4DB6-A7CB-961938D02375}"/>
          </ac:picMkLst>
        </pc:picChg>
        <pc:picChg chg="mod">
          <ac:chgData name="Ragnhild Halvorsrud" userId="917ea340-fd63-490f-a7db-68428d24cf32" providerId="ADAL" clId="{9B6050A4-F178-4018-9F62-4FCCA28DA093}" dt="2021-03-16T16:05:31.309" v="12591"/>
          <ac:picMkLst>
            <pc:docMk/>
            <pc:sldMk cId="2593227929" sldId="3795"/>
            <ac:picMk id="59" creationId="{709A32DD-CA01-45D5-B67C-BFCE517065B6}"/>
          </ac:picMkLst>
        </pc:picChg>
        <pc:picChg chg="mod">
          <ac:chgData name="Ragnhild Halvorsrud" userId="917ea340-fd63-490f-a7db-68428d24cf32" providerId="ADAL" clId="{9B6050A4-F178-4018-9F62-4FCCA28DA093}" dt="2021-03-16T16:05:32.644" v="12592"/>
          <ac:picMkLst>
            <pc:docMk/>
            <pc:sldMk cId="2593227929" sldId="3795"/>
            <ac:picMk id="62" creationId="{A9C24295-D668-4476-8A7C-D8F5DF640598}"/>
          </ac:picMkLst>
        </pc:picChg>
      </pc:sldChg>
      <pc:sldChg chg="modSp add del mod modNotes">
        <pc:chgData name="Ragnhild Halvorsrud" userId="917ea340-fd63-490f-a7db-68428d24cf32" providerId="ADAL" clId="{9B6050A4-F178-4018-9F62-4FCCA28DA093}" dt="2021-03-16T16:27:43.068" v="12828" actId="47"/>
        <pc:sldMkLst>
          <pc:docMk/>
          <pc:sldMk cId="204957419" sldId="3796"/>
        </pc:sldMkLst>
        <pc:spChg chg="mod">
          <ac:chgData name="Ragnhild Halvorsrud" userId="917ea340-fd63-490f-a7db-68428d24cf32" providerId="ADAL" clId="{9B6050A4-F178-4018-9F62-4FCCA28DA093}" dt="2021-03-16T13:10:04.390" v="12046" actId="790"/>
          <ac:spMkLst>
            <pc:docMk/>
            <pc:sldMk cId="204957419" sldId="3796"/>
            <ac:spMk id="2" creationId="{00000000-0000-0000-0000-000000000000}"/>
          </ac:spMkLst>
        </pc:spChg>
        <pc:spChg chg="mod">
          <ac:chgData name="Ragnhild Halvorsrud" userId="917ea340-fd63-490f-a7db-68428d24cf32" providerId="ADAL" clId="{9B6050A4-F178-4018-9F62-4FCCA28DA093}" dt="2021-03-16T13:10:04.391" v="12047" actId="790"/>
          <ac:spMkLst>
            <pc:docMk/>
            <pc:sldMk cId="204957419" sldId="3796"/>
            <ac:spMk id="8" creationId="{00000000-0000-0000-0000-000000000000}"/>
          </ac:spMkLst>
        </pc:spChg>
        <pc:graphicFrameChg chg="mod">
          <ac:chgData name="Ragnhild Halvorsrud" userId="917ea340-fd63-490f-a7db-68428d24cf32" providerId="ADAL" clId="{9B6050A4-F178-4018-9F62-4FCCA28DA093}" dt="2021-03-16T13:10:04.500" v="12062"/>
          <ac:graphicFrameMkLst>
            <pc:docMk/>
            <pc:sldMk cId="204957419" sldId="3796"/>
            <ac:graphicFrameMk id="3" creationId="{5DF6EF04-E18D-403A-939A-2E7FB7E6FE90}"/>
          </ac:graphicFrameMkLst>
        </pc:graphicFrameChg>
      </pc:sldChg>
      <pc:sldChg chg="modSp add del mod modNotes">
        <pc:chgData name="Ragnhild Halvorsrud" userId="917ea340-fd63-490f-a7db-68428d24cf32" providerId="ADAL" clId="{9B6050A4-F178-4018-9F62-4FCCA28DA093}" dt="2021-03-16T16:43:32.522" v="12871" actId="2696"/>
        <pc:sldMkLst>
          <pc:docMk/>
          <pc:sldMk cId="1526330589" sldId="3797"/>
        </pc:sldMkLst>
        <pc:spChg chg="mod">
          <ac:chgData name="Ragnhild Halvorsrud" userId="917ea340-fd63-490f-a7db-68428d24cf32" providerId="ADAL" clId="{9B6050A4-F178-4018-9F62-4FCCA28DA093}" dt="2021-03-16T13:17:04.926" v="12156" actId="790"/>
          <ac:spMkLst>
            <pc:docMk/>
            <pc:sldMk cId="1526330589" sldId="3797"/>
            <ac:spMk id="2" creationId="{00000000-0000-0000-0000-000000000000}"/>
          </ac:spMkLst>
        </pc:spChg>
        <pc:spChg chg="mod">
          <ac:chgData name="Ragnhild Halvorsrud" userId="917ea340-fd63-490f-a7db-68428d24cf32" providerId="ADAL" clId="{9B6050A4-F178-4018-9F62-4FCCA28DA093}" dt="2021-03-16T13:17:04.927" v="12157" actId="790"/>
          <ac:spMkLst>
            <pc:docMk/>
            <pc:sldMk cId="1526330589" sldId="3797"/>
            <ac:spMk id="8" creationId="{00000000-0000-0000-0000-000000000000}"/>
          </ac:spMkLst>
        </pc:spChg>
        <pc:spChg chg="mod">
          <ac:chgData name="Ragnhild Halvorsrud" userId="917ea340-fd63-490f-a7db-68428d24cf32" providerId="ADAL" clId="{9B6050A4-F178-4018-9F62-4FCCA28DA093}" dt="2021-03-16T13:17:04.931" v="12160" actId="790"/>
          <ac:spMkLst>
            <pc:docMk/>
            <pc:sldMk cId="1526330589" sldId="3797"/>
            <ac:spMk id="72" creationId="{2A29656F-03E3-46B5-B581-CB5EC494DF8B}"/>
          </ac:spMkLst>
        </pc:spChg>
        <pc:spChg chg="mod">
          <ac:chgData name="Ragnhild Halvorsrud" userId="917ea340-fd63-490f-a7db-68428d24cf32" providerId="ADAL" clId="{9B6050A4-F178-4018-9F62-4FCCA28DA093}" dt="2021-03-16T13:19:34.494" v="12191" actId="6549"/>
          <ac:spMkLst>
            <pc:docMk/>
            <pc:sldMk cId="1526330589" sldId="3797"/>
            <ac:spMk id="75" creationId="{265177AE-0604-48EA-BC2C-83BF8725E555}"/>
          </ac:spMkLst>
        </pc:spChg>
        <pc:spChg chg="mod">
          <ac:chgData name="Ragnhild Halvorsrud" userId="917ea340-fd63-490f-a7db-68428d24cf32" providerId="ADAL" clId="{9B6050A4-F178-4018-9F62-4FCCA28DA093}" dt="2021-03-16T13:20:39.208" v="12197" actId="1076"/>
          <ac:spMkLst>
            <pc:docMk/>
            <pc:sldMk cId="1526330589" sldId="3797"/>
            <ac:spMk id="76" creationId="{6082C8F3-369A-4B62-8CF4-E254DA3A210C}"/>
          </ac:spMkLst>
        </pc:spChg>
        <pc:spChg chg="mod">
          <ac:chgData name="Ragnhild Halvorsrud" userId="917ea340-fd63-490f-a7db-68428d24cf32" providerId="ADAL" clId="{9B6050A4-F178-4018-9F62-4FCCA28DA093}" dt="2021-03-16T13:19:49.467" v="12192" actId="108"/>
          <ac:spMkLst>
            <pc:docMk/>
            <pc:sldMk cId="1526330589" sldId="3797"/>
            <ac:spMk id="77" creationId="{DD82E29A-EE3C-4C46-9372-D60DCD88D87B}"/>
          </ac:spMkLst>
        </pc:spChg>
        <pc:spChg chg="mod">
          <ac:chgData name="Ragnhild Halvorsrud" userId="917ea340-fd63-490f-a7db-68428d24cf32" providerId="ADAL" clId="{9B6050A4-F178-4018-9F62-4FCCA28DA093}" dt="2021-03-16T13:20:39.208" v="12197" actId="1076"/>
          <ac:spMkLst>
            <pc:docMk/>
            <pc:sldMk cId="1526330589" sldId="3797"/>
            <ac:spMk id="78" creationId="{414E3C54-6348-4DB5-8F2D-F6D9464C9019}"/>
          </ac:spMkLst>
        </pc:spChg>
        <pc:spChg chg="mod">
          <ac:chgData name="Ragnhild Halvorsrud" userId="917ea340-fd63-490f-a7db-68428d24cf32" providerId="ADAL" clId="{9B6050A4-F178-4018-9F62-4FCCA28DA093}" dt="2021-03-16T13:19:57.382" v="12193" actId="108"/>
          <ac:spMkLst>
            <pc:docMk/>
            <pc:sldMk cId="1526330589" sldId="3797"/>
            <ac:spMk id="91" creationId="{431CEFF3-1BB1-438B-99DD-704BADDCD183}"/>
          </ac:spMkLst>
        </pc:spChg>
        <pc:spChg chg="mod">
          <ac:chgData name="Ragnhild Halvorsrud" userId="917ea340-fd63-490f-a7db-68428d24cf32" providerId="ADAL" clId="{9B6050A4-F178-4018-9F62-4FCCA28DA093}" dt="2021-03-16T13:20:39.208" v="12197" actId="1076"/>
          <ac:spMkLst>
            <pc:docMk/>
            <pc:sldMk cId="1526330589" sldId="3797"/>
            <ac:spMk id="92" creationId="{74012ADD-8594-4A0D-9721-F57B0BAAC792}"/>
          </ac:spMkLst>
        </pc:spChg>
        <pc:spChg chg="mod">
          <ac:chgData name="Ragnhild Halvorsrud" userId="917ea340-fd63-490f-a7db-68428d24cf32" providerId="ADAL" clId="{9B6050A4-F178-4018-9F62-4FCCA28DA093}" dt="2021-03-16T13:20:09.868" v="12194" actId="108"/>
          <ac:spMkLst>
            <pc:docMk/>
            <pc:sldMk cId="1526330589" sldId="3797"/>
            <ac:spMk id="93" creationId="{8FB0397D-B85B-458F-AB9F-34FE7243276D}"/>
          </ac:spMkLst>
        </pc:spChg>
        <pc:spChg chg="mod">
          <ac:chgData name="Ragnhild Halvorsrud" userId="917ea340-fd63-490f-a7db-68428d24cf32" providerId="ADAL" clId="{9B6050A4-F178-4018-9F62-4FCCA28DA093}" dt="2021-03-16T13:20:39.208" v="12197" actId="1076"/>
          <ac:spMkLst>
            <pc:docMk/>
            <pc:sldMk cId="1526330589" sldId="3797"/>
            <ac:spMk id="94" creationId="{EFA409BD-97B3-4B27-9A0C-24327AE7A4A0}"/>
          </ac:spMkLst>
        </pc:spChg>
        <pc:spChg chg="mod">
          <ac:chgData name="Ragnhild Halvorsrud" userId="917ea340-fd63-490f-a7db-68428d24cf32" providerId="ADAL" clId="{9B6050A4-F178-4018-9F62-4FCCA28DA093}" dt="2021-03-16T13:20:18.495" v="12195" actId="108"/>
          <ac:spMkLst>
            <pc:docMk/>
            <pc:sldMk cId="1526330589" sldId="3797"/>
            <ac:spMk id="95" creationId="{762E4B7A-86AA-4EAB-93E9-921A4618A4E8}"/>
          </ac:spMkLst>
        </pc:spChg>
        <pc:spChg chg="mod">
          <ac:chgData name="Ragnhild Halvorsrud" userId="917ea340-fd63-490f-a7db-68428d24cf32" providerId="ADAL" clId="{9B6050A4-F178-4018-9F62-4FCCA28DA093}" dt="2021-03-16T13:20:39.208" v="12197" actId="1076"/>
          <ac:spMkLst>
            <pc:docMk/>
            <pc:sldMk cId="1526330589" sldId="3797"/>
            <ac:spMk id="96" creationId="{6C2A70EC-750F-4CBF-A182-8ECCDB3ED9C1}"/>
          </ac:spMkLst>
        </pc:spChg>
        <pc:spChg chg="mod">
          <ac:chgData name="Ragnhild Halvorsrud" userId="917ea340-fd63-490f-a7db-68428d24cf32" providerId="ADAL" clId="{9B6050A4-F178-4018-9F62-4FCCA28DA093}" dt="2021-03-16T13:20:24.646" v="12196" actId="108"/>
          <ac:spMkLst>
            <pc:docMk/>
            <pc:sldMk cId="1526330589" sldId="3797"/>
            <ac:spMk id="102" creationId="{1A9EABA7-6D87-43A2-B199-182AD902D89F}"/>
          </ac:spMkLst>
        </pc:spChg>
        <pc:spChg chg="mod">
          <ac:chgData name="Ragnhild Halvorsrud" userId="917ea340-fd63-490f-a7db-68428d24cf32" providerId="ADAL" clId="{9B6050A4-F178-4018-9F62-4FCCA28DA093}" dt="2021-03-16T13:17:04.939" v="12170" actId="790"/>
          <ac:spMkLst>
            <pc:docMk/>
            <pc:sldMk cId="1526330589" sldId="3797"/>
            <ac:spMk id="107" creationId="{45FDC822-B620-49EA-B63B-FB9392D93D41}"/>
          </ac:spMkLst>
        </pc:spChg>
        <pc:spChg chg="mod">
          <ac:chgData name="Ragnhild Halvorsrud" userId="917ea340-fd63-490f-a7db-68428d24cf32" providerId="ADAL" clId="{9B6050A4-F178-4018-9F62-4FCCA28DA093}" dt="2021-03-16T13:17:04.940" v="12171" actId="790"/>
          <ac:spMkLst>
            <pc:docMk/>
            <pc:sldMk cId="1526330589" sldId="3797"/>
            <ac:spMk id="109" creationId="{BCDE24A2-C258-40DD-B759-CA2FEC1785C8}"/>
          </ac:spMkLst>
        </pc:spChg>
        <pc:picChg chg="mod">
          <ac:chgData name="Ragnhild Halvorsrud" userId="917ea340-fd63-490f-a7db-68428d24cf32" providerId="ADAL" clId="{9B6050A4-F178-4018-9F62-4FCCA28DA093}" dt="2021-03-16T13:20:39.208" v="12197" actId="1076"/>
          <ac:picMkLst>
            <pc:docMk/>
            <pc:sldMk cId="1526330589" sldId="3797"/>
            <ac:picMk id="88" creationId="{B9022B13-79CD-4D54-8281-F244AA531D5C}"/>
          </ac:picMkLst>
        </pc:picChg>
        <pc:picChg chg="mod">
          <ac:chgData name="Ragnhild Halvorsrud" userId="917ea340-fd63-490f-a7db-68428d24cf32" providerId="ADAL" clId="{9B6050A4-F178-4018-9F62-4FCCA28DA093}" dt="2021-03-16T13:20:39.208" v="12197" actId="1076"/>
          <ac:picMkLst>
            <pc:docMk/>
            <pc:sldMk cId="1526330589" sldId="3797"/>
            <ac:picMk id="104" creationId="{8AA33845-CFA2-4C90-AA88-8F949550B68D}"/>
          </ac:picMkLst>
        </pc:picChg>
        <pc:picChg chg="mod">
          <ac:chgData name="Ragnhild Halvorsrud" userId="917ea340-fd63-490f-a7db-68428d24cf32" providerId="ADAL" clId="{9B6050A4-F178-4018-9F62-4FCCA28DA093}" dt="2021-03-16T13:20:39.208" v="12197" actId="1076"/>
          <ac:picMkLst>
            <pc:docMk/>
            <pc:sldMk cId="1526330589" sldId="3797"/>
            <ac:picMk id="105" creationId="{497C8DC5-6FC3-4E72-AD3E-DEA6210ECC02}"/>
          </ac:picMkLst>
        </pc:picChg>
        <pc:picChg chg="mod">
          <ac:chgData name="Ragnhild Halvorsrud" userId="917ea340-fd63-490f-a7db-68428d24cf32" providerId="ADAL" clId="{9B6050A4-F178-4018-9F62-4FCCA28DA093}" dt="2021-03-16T13:20:39.208" v="12197" actId="1076"/>
          <ac:picMkLst>
            <pc:docMk/>
            <pc:sldMk cId="1526330589" sldId="3797"/>
            <ac:picMk id="106" creationId="{7E45B3EB-97F0-4F0C-894D-30C1CEC245B1}"/>
          </ac:picMkLst>
        </pc:picChg>
        <pc:picChg chg="mod">
          <ac:chgData name="Ragnhild Halvorsrud" userId="917ea340-fd63-490f-a7db-68428d24cf32" providerId="ADAL" clId="{9B6050A4-F178-4018-9F62-4FCCA28DA093}" dt="2021-03-16T13:20:39.208" v="12197" actId="1076"/>
          <ac:picMkLst>
            <pc:docMk/>
            <pc:sldMk cId="1526330589" sldId="3797"/>
            <ac:picMk id="1026" creationId="{50FCD6DA-DC5B-478D-96ED-DBCD3B928223}"/>
          </ac:picMkLst>
        </pc:picChg>
      </pc:sldChg>
      <pc:sldChg chg="delSp modSp add del mod modNotes">
        <pc:chgData name="Ragnhild Halvorsrud" userId="917ea340-fd63-490f-a7db-68428d24cf32" providerId="ADAL" clId="{9B6050A4-F178-4018-9F62-4FCCA28DA093}" dt="2021-03-16T16:27:29.433" v="12826" actId="47"/>
        <pc:sldMkLst>
          <pc:docMk/>
          <pc:sldMk cId="1640194465" sldId="3798"/>
        </pc:sldMkLst>
        <pc:spChg chg="mod">
          <ac:chgData name="Ragnhild Halvorsrud" userId="917ea340-fd63-490f-a7db-68428d24cf32" providerId="ADAL" clId="{9B6050A4-F178-4018-9F62-4FCCA28DA093}" dt="2021-03-16T15:57:01.002" v="12263" actId="790"/>
          <ac:spMkLst>
            <pc:docMk/>
            <pc:sldMk cId="1640194465" sldId="3798"/>
            <ac:spMk id="2" creationId="{EC56A807-0ABD-4959-BBFF-05CB515BF560}"/>
          </ac:spMkLst>
        </pc:spChg>
        <pc:spChg chg="mod">
          <ac:chgData name="Ragnhild Halvorsrud" userId="917ea340-fd63-490f-a7db-68428d24cf32" providerId="ADAL" clId="{9B6050A4-F178-4018-9F62-4FCCA28DA093}" dt="2021-03-16T15:57:01.025" v="12273" actId="790"/>
          <ac:spMkLst>
            <pc:docMk/>
            <pc:sldMk cId="1640194465" sldId="3798"/>
            <ac:spMk id="8" creationId="{044D1AEB-F092-4ADD-B50B-5D7FC61F61D9}"/>
          </ac:spMkLst>
        </pc:spChg>
        <pc:spChg chg="mod">
          <ac:chgData name="Ragnhild Halvorsrud" userId="917ea340-fd63-490f-a7db-68428d24cf32" providerId="ADAL" clId="{9B6050A4-F178-4018-9F62-4FCCA28DA093}" dt="2021-03-16T15:57:01.025" v="12271" actId="790"/>
          <ac:spMkLst>
            <pc:docMk/>
            <pc:sldMk cId="1640194465" sldId="3798"/>
            <ac:spMk id="10" creationId="{22F60454-A66B-46F5-9204-739F0519FDFB}"/>
          </ac:spMkLst>
        </pc:spChg>
        <pc:spChg chg="mod">
          <ac:chgData name="Ragnhild Halvorsrud" userId="917ea340-fd63-490f-a7db-68428d24cf32" providerId="ADAL" clId="{9B6050A4-F178-4018-9F62-4FCCA28DA093}" dt="2021-03-16T15:57:01.025" v="12269" actId="790"/>
          <ac:spMkLst>
            <pc:docMk/>
            <pc:sldMk cId="1640194465" sldId="3798"/>
            <ac:spMk id="12" creationId="{B5CD086D-28C8-4589-9BF4-A660AF3E3AFC}"/>
          </ac:spMkLst>
        </pc:spChg>
        <pc:spChg chg="mod">
          <ac:chgData name="Ragnhild Halvorsrud" userId="917ea340-fd63-490f-a7db-68428d24cf32" providerId="ADAL" clId="{9B6050A4-F178-4018-9F62-4FCCA28DA093}" dt="2021-03-16T15:57:01.025" v="12266" actId="790"/>
          <ac:spMkLst>
            <pc:docMk/>
            <pc:sldMk cId="1640194465" sldId="3798"/>
            <ac:spMk id="14" creationId="{FD060523-22E5-49A9-8F0C-DD8906EE1A97}"/>
          </ac:spMkLst>
        </pc:spChg>
        <pc:spChg chg="mod">
          <ac:chgData name="Ragnhild Halvorsrud" userId="917ea340-fd63-490f-a7db-68428d24cf32" providerId="ADAL" clId="{9B6050A4-F178-4018-9F62-4FCCA28DA093}" dt="2021-03-16T15:57:01.025" v="12267" actId="790"/>
          <ac:spMkLst>
            <pc:docMk/>
            <pc:sldMk cId="1640194465" sldId="3798"/>
            <ac:spMk id="15" creationId="{EB2F3BD7-E347-478E-A7FB-57B52EDEAEF3}"/>
          </ac:spMkLst>
        </pc:spChg>
        <pc:spChg chg="mod">
          <ac:chgData name="Ragnhild Halvorsrud" userId="917ea340-fd63-490f-a7db-68428d24cf32" providerId="ADAL" clId="{9B6050A4-F178-4018-9F62-4FCCA28DA093}" dt="2021-03-16T15:57:01.025" v="12265" actId="790"/>
          <ac:spMkLst>
            <pc:docMk/>
            <pc:sldMk cId="1640194465" sldId="3798"/>
            <ac:spMk id="16" creationId="{54CA6CE8-1F86-4240-8FA8-D56D397C772A}"/>
          </ac:spMkLst>
        </pc:spChg>
        <pc:spChg chg="mod">
          <ac:chgData name="Ragnhild Halvorsrud" userId="917ea340-fd63-490f-a7db-68428d24cf32" providerId="ADAL" clId="{9B6050A4-F178-4018-9F62-4FCCA28DA093}" dt="2021-03-16T15:57:01.025" v="12274" actId="790"/>
          <ac:spMkLst>
            <pc:docMk/>
            <pc:sldMk cId="1640194465" sldId="3798"/>
            <ac:spMk id="37" creationId="{4D6A1EF1-2E4C-4D10-9A9F-6D5D6961023D}"/>
          </ac:spMkLst>
        </pc:spChg>
        <pc:spChg chg="mod">
          <ac:chgData name="Ragnhild Halvorsrud" userId="917ea340-fd63-490f-a7db-68428d24cf32" providerId="ADAL" clId="{9B6050A4-F178-4018-9F62-4FCCA28DA093}" dt="2021-03-16T15:57:01.025" v="12275" actId="790"/>
          <ac:spMkLst>
            <pc:docMk/>
            <pc:sldMk cId="1640194465" sldId="3798"/>
            <ac:spMk id="39" creationId="{9639017E-0413-4C54-8C3A-DEF317DC3D5F}"/>
          </ac:spMkLst>
        </pc:spChg>
        <pc:spChg chg="del mod">
          <ac:chgData name="Ragnhild Halvorsrud" userId="917ea340-fd63-490f-a7db-68428d24cf32" providerId="ADAL" clId="{9B6050A4-F178-4018-9F62-4FCCA28DA093}" dt="2021-03-16T16:08:08.833" v="12642" actId="21"/>
          <ac:spMkLst>
            <pc:docMk/>
            <pc:sldMk cId="1640194465" sldId="3798"/>
            <ac:spMk id="43" creationId="{94B05A75-3854-45E6-9DE1-023D496CCBEA}"/>
          </ac:spMkLst>
        </pc:spChg>
        <pc:spChg chg="mod">
          <ac:chgData name="Ragnhild Halvorsrud" userId="917ea340-fd63-490f-a7db-68428d24cf32" providerId="ADAL" clId="{9B6050A4-F178-4018-9F62-4FCCA28DA093}" dt="2021-03-16T15:57:01.025" v="12278" actId="790"/>
          <ac:spMkLst>
            <pc:docMk/>
            <pc:sldMk cId="1640194465" sldId="3798"/>
            <ac:spMk id="44" creationId="{8914B2D8-E784-47B5-9C53-8EEF3A694177}"/>
          </ac:spMkLst>
        </pc:spChg>
        <pc:spChg chg="mod">
          <ac:chgData name="Ragnhild Halvorsrud" userId="917ea340-fd63-490f-a7db-68428d24cf32" providerId="ADAL" clId="{9B6050A4-F178-4018-9F62-4FCCA28DA093}" dt="2021-03-16T15:57:01.041" v="12279" actId="790"/>
          <ac:spMkLst>
            <pc:docMk/>
            <pc:sldMk cId="1640194465" sldId="3798"/>
            <ac:spMk id="46" creationId="{A7DA90FC-5ABD-4AED-8927-BD353896851E}"/>
          </ac:spMkLst>
        </pc:spChg>
      </pc:sldChg>
      <pc:sldChg chg="addSp delSp modSp add del mod ord addCm delCm modNotes">
        <pc:chgData name="Ragnhild Halvorsrud" userId="917ea340-fd63-490f-a7db-68428d24cf32" providerId="ADAL" clId="{9B6050A4-F178-4018-9F62-4FCCA28DA093}" dt="2021-03-26T14:54:02.823" v="40546" actId="478"/>
        <pc:sldMkLst>
          <pc:docMk/>
          <pc:sldMk cId="1039509331" sldId="3799"/>
        </pc:sldMkLst>
        <pc:spChg chg="mod">
          <ac:chgData name="Ragnhild Halvorsrud" userId="917ea340-fd63-490f-a7db-68428d24cf32" providerId="ADAL" clId="{9B6050A4-F178-4018-9F62-4FCCA28DA093}" dt="2021-03-25T13:12:42.273" v="37839" actId="790"/>
          <ac:spMkLst>
            <pc:docMk/>
            <pc:sldMk cId="1039509331" sldId="3799"/>
            <ac:spMk id="2" creationId="{00000000-0000-0000-0000-000000000000}"/>
          </ac:spMkLst>
        </pc:spChg>
        <pc:spChg chg="add del mod">
          <ac:chgData name="Ragnhild Halvorsrud" userId="917ea340-fd63-490f-a7db-68428d24cf32" providerId="ADAL" clId="{9B6050A4-F178-4018-9F62-4FCCA28DA093}" dt="2021-03-23T16:27:30.237" v="34671" actId="21"/>
          <ac:spMkLst>
            <pc:docMk/>
            <pc:sldMk cId="1039509331" sldId="3799"/>
            <ac:spMk id="3" creationId="{5F7B9426-68DD-41BC-9AF2-AD520662F6D6}"/>
          </ac:spMkLst>
        </pc:spChg>
        <pc:spChg chg="del mod">
          <ac:chgData name="Ragnhild Halvorsrud" userId="917ea340-fd63-490f-a7db-68428d24cf32" providerId="ADAL" clId="{9B6050A4-F178-4018-9F62-4FCCA28DA093}" dt="2021-03-16T16:06:12.015" v="12615" actId="478"/>
          <ac:spMkLst>
            <pc:docMk/>
            <pc:sldMk cId="1039509331" sldId="3799"/>
            <ac:spMk id="8" creationId="{00000000-0000-0000-0000-000000000000}"/>
          </ac:spMkLst>
        </pc:spChg>
        <pc:spChg chg="add mod">
          <ac:chgData name="Ragnhild Halvorsrud" userId="917ea340-fd63-490f-a7db-68428d24cf32" providerId="ADAL" clId="{9B6050A4-F178-4018-9F62-4FCCA28DA093}" dt="2021-03-25T13:12:42.274" v="37840" actId="790"/>
          <ac:spMkLst>
            <pc:docMk/>
            <pc:sldMk cId="1039509331" sldId="3799"/>
            <ac:spMk id="25" creationId="{B3C58A52-2844-47D2-9040-83EA528DC1B6}"/>
          </ac:spMkLst>
        </pc:spChg>
        <pc:spChg chg="add mod">
          <ac:chgData name="Ragnhild Halvorsrud" userId="917ea340-fd63-490f-a7db-68428d24cf32" providerId="ADAL" clId="{9B6050A4-F178-4018-9F62-4FCCA28DA093}" dt="2021-03-25T13:12:42.275" v="37841" actId="790"/>
          <ac:spMkLst>
            <pc:docMk/>
            <pc:sldMk cId="1039509331" sldId="3799"/>
            <ac:spMk id="26" creationId="{33E60744-AB24-40E6-8F74-ECDBBD1D3B5A}"/>
          </ac:spMkLst>
        </pc:spChg>
        <pc:spChg chg="add mod">
          <ac:chgData name="Ragnhild Halvorsrud" userId="917ea340-fd63-490f-a7db-68428d24cf32" providerId="ADAL" clId="{9B6050A4-F178-4018-9F62-4FCCA28DA093}" dt="2021-03-25T13:12:42.278" v="37842" actId="790"/>
          <ac:spMkLst>
            <pc:docMk/>
            <pc:sldMk cId="1039509331" sldId="3799"/>
            <ac:spMk id="27" creationId="{DCDB5511-68C7-4A02-9E57-3BC4E606243A}"/>
          </ac:spMkLst>
        </pc:spChg>
        <pc:spChg chg="add mod">
          <ac:chgData name="Ragnhild Halvorsrud" userId="917ea340-fd63-490f-a7db-68428d24cf32" providerId="ADAL" clId="{9B6050A4-F178-4018-9F62-4FCCA28DA093}" dt="2021-03-25T13:12:42.279" v="37843" actId="790"/>
          <ac:spMkLst>
            <pc:docMk/>
            <pc:sldMk cId="1039509331" sldId="3799"/>
            <ac:spMk id="28" creationId="{8DB213FB-A3F1-4DB5-B322-1D90A59BFFE3}"/>
          </ac:spMkLst>
        </pc:spChg>
        <pc:spChg chg="add mod">
          <ac:chgData name="Ragnhild Halvorsrud" userId="917ea340-fd63-490f-a7db-68428d24cf32" providerId="ADAL" clId="{9B6050A4-F178-4018-9F62-4FCCA28DA093}" dt="2021-03-25T13:12:42.280" v="37844" actId="790"/>
          <ac:spMkLst>
            <pc:docMk/>
            <pc:sldMk cId="1039509331" sldId="3799"/>
            <ac:spMk id="29" creationId="{DC2F198E-BA0B-4B37-9918-D9878F76DC17}"/>
          </ac:spMkLst>
        </pc:spChg>
        <pc:spChg chg="add mod">
          <ac:chgData name="Ragnhild Halvorsrud" userId="917ea340-fd63-490f-a7db-68428d24cf32" providerId="ADAL" clId="{9B6050A4-F178-4018-9F62-4FCCA28DA093}" dt="2021-03-25T13:12:42.281" v="37845" actId="790"/>
          <ac:spMkLst>
            <pc:docMk/>
            <pc:sldMk cId="1039509331" sldId="3799"/>
            <ac:spMk id="30" creationId="{02BEA7B1-9AE8-480A-BA90-CB1D33BB8164}"/>
          </ac:spMkLst>
        </pc:spChg>
        <pc:spChg chg="mod">
          <ac:chgData name="Ragnhild Halvorsrud" userId="917ea340-fd63-490f-a7db-68428d24cf32" providerId="ADAL" clId="{9B6050A4-F178-4018-9F62-4FCCA28DA093}" dt="2021-03-25T13:12:42.282" v="37846" actId="790"/>
          <ac:spMkLst>
            <pc:docMk/>
            <pc:sldMk cId="1039509331" sldId="3799"/>
            <ac:spMk id="32" creationId="{02940A7B-ACA6-44BF-9DFB-19E2F7CCCFAD}"/>
          </ac:spMkLst>
        </pc:spChg>
        <pc:spChg chg="mod">
          <ac:chgData name="Ragnhild Halvorsrud" userId="917ea340-fd63-490f-a7db-68428d24cf32" providerId="ADAL" clId="{9B6050A4-F178-4018-9F62-4FCCA28DA093}" dt="2021-03-25T13:12:42.283" v="37847" actId="790"/>
          <ac:spMkLst>
            <pc:docMk/>
            <pc:sldMk cId="1039509331" sldId="3799"/>
            <ac:spMk id="35" creationId="{8B58C188-F4A0-4B2B-86CB-D0F61C67CF0C}"/>
          </ac:spMkLst>
        </pc:spChg>
        <pc:spChg chg="add mod">
          <ac:chgData name="Ragnhild Halvorsrud" userId="917ea340-fd63-490f-a7db-68428d24cf32" providerId="ADAL" clId="{9B6050A4-F178-4018-9F62-4FCCA28DA093}" dt="2021-03-25T13:12:42.286" v="37848" actId="790"/>
          <ac:spMkLst>
            <pc:docMk/>
            <pc:sldMk cId="1039509331" sldId="3799"/>
            <ac:spMk id="37" creationId="{574B63EE-E718-45F0-9AF2-C5ABC61122D3}"/>
          </ac:spMkLst>
        </pc:spChg>
        <pc:spChg chg="add mod">
          <ac:chgData name="Ragnhild Halvorsrud" userId="917ea340-fd63-490f-a7db-68428d24cf32" providerId="ADAL" clId="{9B6050A4-F178-4018-9F62-4FCCA28DA093}" dt="2021-03-25T13:12:42.288" v="37849" actId="790"/>
          <ac:spMkLst>
            <pc:docMk/>
            <pc:sldMk cId="1039509331" sldId="3799"/>
            <ac:spMk id="39" creationId="{846E39FE-F501-40B8-B7FB-F86E25A0E2D2}"/>
          </ac:spMkLst>
        </pc:spChg>
        <pc:spChg chg="add mod">
          <ac:chgData name="Ragnhild Halvorsrud" userId="917ea340-fd63-490f-a7db-68428d24cf32" providerId="ADAL" clId="{9B6050A4-F178-4018-9F62-4FCCA28DA093}" dt="2021-03-25T13:12:42.289" v="37850" actId="790"/>
          <ac:spMkLst>
            <pc:docMk/>
            <pc:sldMk cId="1039509331" sldId="3799"/>
            <ac:spMk id="41" creationId="{1EA5CAAD-75D6-4DE0-902D-1631F1767939}"/>
          </ac:spMkLst>
        </pc:spChg>
        <pc:spChg chg="add mod">
          <ac:chgData name="Ragnhild Halvorsrud" userId="917ea340-fd63-490f-a7db-68428d24cf32" providerId="ADAL" clId="{9B6050A4-F178-4018-9F62-4FCCA28DA093}" dt="2021-03-25T13:12:42.291" v="37851" actId="790"/>
          <ac:spMkLst>
            <pc:docMk/>
            <pc:sldMk cId="1039509331" sldId="3799"/>
            <ac:spMk id="42" creationId="{6F621DDE-9829-4832-B6D9-436846883913}"/>
          </ac:spMkLst>
        </pc:spChg>
        <pc:spChg chg="add mod">
          <ac:chgData name="Ragnhild Halvorsrud" userId="917ea340-fd63-490f-a7db-68428d24cf32" providerId="ADAL" clId="{9B6050A4-F178-4018-9F62-4FCCA28DA093}" dt="2021-03-25T13:12:42.293" v="37852" actId="790"/>
          <ac:spMkLst>
            <pc:docMk/>
            <pc:sldMk cId="1039509331" sldId="3799"/>
            <ac:spMk id="43" creationId="{FBC342BE-AE3D-4B57-861C-5D3281B249C5}"/>
          </ac:spMkLst>
        </pc:spChg>
        <pc:spChg chg="add mod">
          <ac:chgData name="Ragnhild Halvorsrud" userId="917ea340-fd63-490f-a7db-68428d24cf32" providerId="ADAL" clId="{9B6050A4-F178-4018-9F62-4FCCA28DA093}" dt="2021-03-25T13:12:42.295" v="37853" actId="790"/>
          <ac:spMkLst>
            <pc:docMk/>
            <pc:sldMk cId="1039509331" sldId="3799"/>
            <ac:spMk id="44" creationId="{29A49B98-ECE4-4FB3-B2DE-8322162C8C64}"/>
          </ac:spMkLst>
        </pc:spChg>
        <pc:spChg chg="mod">
          <ac:chgData name="Ragnhild Halvorsrud" userId="917ea340-fd63-490f-a7db-68428d24cf32" providerId="ADAL" clId="{9B6050A4-F178-4018-9F62-4FCCA28DA093}" dt="2021-03-25T13:12:42.296" v="37854" actId="790"/>
          <ac:spMkLst>
            <pc:docMk/>
            <pc:sldMk cId="1039509331" sldId="3799"/>
            <ac:spMk id="46" creationId="{4DDEC8E4-2B7C-4830-BF10-25FC60135C1D}"/>
          </ac:spMkLst>
        </pc:spChg>
        <pc:spChg chg="mod">
          <ac:chgData name="Ragnhild Halvorsrud" userId="917ea340-fd63-490f-a7db-68428d24cf32" providerId="ADAL" clId="{9B6050A4-F178-4018-9F62-4FCCA28DA093}" dt="2021-03-25T13:12:42.296" v="37855" actId="790"/>
          <ac:spMkLst>
            <pc:docMk/>
            <pc:sldMk cId="1039509331" sldId="3799"/>
            <ac:spMk id="49" creationId="{534F0542-0F80-4F0C-8BFE-DEBA64C82645}"/>
          </ac:spMkLst>
        </pc:spChg>
        <pc:spChg chg="mod">
          <ac:chgData name="Ragnhild Halvorsrud" userId="917ea340-fd63-490f-a7db-68428d24cf32" providerId="ADAL" clId="{9B6050A4-F178-4018-9F62-4FCCA28DA093}" dt="2021-03-25T13:12:42.297" v="37856" actId="790"/>
          <ac:spMkLst>
            <pc:docMk/>
            <pc:sldMk cId="1039509331" sldId="3799"/>
            <ac:spMk id="52" creationId="{501D1D70-A643-4652-B576-5FF2082DD16F}"/>
          </ac:spMkLst>
        </pc:spChg>
        <pc:spChg chg="add mod">
          <ac:chgData name="Ragnhild Halvorsrud" userId="917ea340-fd63-490f-a7db-68428d24cf32" providerId="ADAL" clId="{9B6050A4-F178-4018-9F62-4FCCA28DA093}" dt="2021-03-26T14:53:59.622" v="40545"/>
          <ac:spMkLst>
            <pc:docMk/>
            <pc:sldMk cId="1039509331" sldId="3799"/>
            <ac:spMk id="54" creationId="{0A28B0C3-38B1-4C92-9E7D-E3CABFBDDA13}"/>
          </ac:spMkLst>
        </pc:spChg>
        <pc:spChg chg="add del mod">
          <ac:chgData name="Ragnhild Halvorsrud" userId="917ea340-fd63-490f-a7db-68428d24cf32" providerId="ADAL" clId="{9B6050A4-F178-4018-9F62-4FCCA28DA093}" dt="2021-03-16T16:35:09.632" v="12831" actId="478"/>
          <ac:spMkLst>
            <pc:docMk/>
            <pc:sldMk cId="1039509331" sldId="3799"/>
            <ac:spMk id="54" creationId="{5A3904AD-9B37-4CDE-87B9-ABA5CD5C8A35}"/>
          </ac:spMkLst>
        </pc:spChg>
        <pc:spChg chg="add del mod">
          <ac:chgData name="Ragnhild Halvorsrud" userId="917ea340-fd63-490f-a7db-68428d24cf32" providerId="ADAL" clId="{9B6050A4-F178-4018-9F62-4FCCA28DA093}" dt="2021-03-23T16:33:27.246" v="34712" actId="478"/>
          <ac:spMkLst>
            <pc:docMk/>
            <pc:sldMk cId="1039509331" sldId="3799"/>
            <ac:spMk id="54" creationId="{CD8C47F5-808A-44B9-8789-A3A425579DBB}"/>
          </ac:spMkLst>
        </pc:spChg>
        <pc:spChg chg="add del mod">
          <ac:chgData name="Ragnhild Halvorsrud" userId="917ea340-fd63-490f-a7db-68428d24cf32" providerId="ADAL" clId="{9B6050A4-F178-4018-9F62-4FCCA28DA093}" dt="2021-03-16T16:26:49.767" v="12783" actId="478"/>
          <ac:spMkLst>
            <pc:docMk/>
            <pc:sldMk cId="1039509331" sldId="3799"/>
            <ac:spMk id="55" creationId="{29D7DA7B-D893-4CA1-855C-A32BD653354C}"/>
          </ac:spMkLst>
        </pc:spChg>
        <pc:spChg chg="add del mod">
          <ac:chgData name="Ragnhild Halvorsrud" userId="917ea340-fd63-490f-a7db-68428d24cf32" providerId="ADAL" clId="{9B6050A4-F178-4018-9F62-4FCCA28DA093}" dt="2021-03-26T14:54:02.823" v="40546" actId="478"/>
          <ac:spMkLst>
            <pc:docMk/>
            <pc:sldMk cId="1039509331" sldId="3799"/>
            <ac:spMk id="56" creationId="{9A91878D-7C1C-43CB-ACE2-5529C236555C}"/>
          </ac:spMkLst>
        </pc:spChg>
        <pc:spChg chg="del mod">
          <ac:chgData name="Ragnhild Halvorsrud" userId="917ea340-fd63-490f-a7db-68428d24cf32" providerId="ADAL" clId="{9B6050A4-F178-4018-9F62-4FCCA28DA093}" dt="2021-03-16T16:06:13.960" v="12616" actId="478"/>
          <ac:spMkLst>
            <pc:docMk/>
            <pc:sldMk cId="1039509331" sldId="3799"/>
            <ac:spMk id="72" creationId="{2A29656F-03E3-46B5-B581-CB5EC494DF8B}"/>
          </ac:spMkLst>
        </pc:spChg>
        <pc:spChg chg="del mod">
          <ac:chgData name="Ragnhild Halvorsrud" userId="917ea340-fd63-490f-a7db-68428d24cf32" providerId="ADAL" clId="{9B6050A4-F178-4018-9F62-4FCCA28DA093}" dt="2021-03-16T16:06:12.015" v="12615" actId="478"/>
          <ac:spMkLst>
            <pc:docMk/>
            <pc:sldMk cId="1039509331" sldId="3799"/>
            <ac:spMk id="75" creationId="{265177AE-0604-48EA-BC2C-83BF8725E555}"/>
          </ac:spMkLst>
        </pc:spChg>
        <pc:spChg chg="del mod">
          <ac:chgData name="Ragnhild Halvorsrud" userId="917ea340-fd63-490f-a7db-68428d24cf32" providerId="ADAL" clId="{9B6050A4-F178-4018-9F62-4FCCA28DA093}" dt="2021-03-16T16:06:12.015" v="12615" actId="478"/>
          <ac:spMkLst>
            <pc:docMk/>
            <pc:sldMk cId="1039509331" sldId="3799"/>
            <ac:spMk id="76" creationId="{6082C8F3-369A-4B62-8CF4-E254DA3A210C}"/>
          </ac:spMkLst>
        </pc:spChg>
        <pc:spChg chg="del mod">
          <ac:chgData name="Ragnhild Halvorsrud" userId="917ea340-fd63-490f-a7db-68428d24cf32" providerId="ADAL" clId="{9B6050A4-F178-4018-9F62-4FCCA28DA093}" dt="2021-03-16T16:06:12.015" v="12615" actId="478"/>
          <ac:spMkLst>
            <pc:docMk/>
            <pc:sldMk cId="1039509331" sldId="3799"/>
            <ac:spMk id="77" creationId="{DD82E29A-EE3C-4C46-9372-D60DCD88D87B}"/>
          </ac:spMkLst>
        </pc:spChg>
        <pc:spChg chg="del mod">
          <ac:chgData name="Ragnhild Halvorsrud" userId="917ea340-fd63-490f-a7db-68428d24cf32" providerId="ADAL" clId="{9B6050A4-F178-4018-9F62-4FCCA28DA093}" dt="2021-03-16T16:06:12.015" v="12615" actId="478"/>
          <ac:spMkLst>
            <pc:docMk/>
            <pc:sldMk cId="1039509331" sldId="3799"/>
            <ac:spMk id="78" creationId="{414E3C54-6348-4DB5-8F2D-F6D9464C9019}"/>
          </ac:spMkLst>
        </pc:spChg>
        <pc:spChg chg="del mod">
          <ac:chgData name="Ragnhild Halvorsrud" userId="917ea340-fd63-490f-a7db-68428d24cf32" providerId="ADAL" clId="{9B6050A4-F178-4018-9F62-4FCCA28DA093}" dt="2021-03-16T16:06:12.015" v="12615" actId="478"/>
          <ac:spMkLst>
            <pc:docMk/>
            <pc:sldMk cId="1039509331" sldId="3799"/>
            <ac:spMk id="91" creationId="{431CEFF3-1BB1-438B-99DD-704BADDCD183}"/>
          </ac:spMkLst>
        </pc:spChg>
        <pc:spChg chg="del mod">
          <ac:chgData name="Ragnhild Halvorsrud" userId="917ea340-fd63-490f-a7db-68428d24cf32" providerId="ADAL" clId="{9B6050A4-F178-4018-9F62-4FCCA28DA093}" dt="2021-03-16T16:06:12.015" v="12615" actId="478"/>
          <ac:spMkLst>
            <pc:docMk/>
            <pc:sldMk cId="1039509331" sldId="3799"/>
            <ac:spMk id="92" creationId="{74012ADD-8594-4A0D-9721-F57B0BAAC792}"/>
          </ac:spMkLst>
        </pc:spChg>
        <pc:spChg chg="del mod">
          <ac:chgData name="Ragnhild Halvorsrud" userId="917ea340-fd63-490f-a7db-68428d24cf32" providerId="ADAL" clId="{9B6050A4-F178-4018-9F62-4FCCA28DA093}" dt="2021-03-16T16:06:12.015" v="12615" actId="478"/>
          <ac:spMkLst>
            <pc:docMk/>
            <pc:sldMk cId="1039509331" sldId="3799"/>
            <ac:spMk id="93" creationId="{8FB0397D-B85B-458F-AB9F-34FE7243276D}"/>
          </ac:spMkLst>
        </pc:spChg>
        <pc:spChg chg="del mod">
          <ac:chgData name="Ragnhild Halvorsrud" userId="917ea340-fd63-490f-a7db-68428d24cf32" providerId="ADAL" clId="{9B6050A4-F178-4018-9F62-4FCCA28DA093}" dt="2021-03-16T16:06:12.015" v="12615" actId="478"/>
          <ac:spMkLst>
            <pc:docMk/>
            <pc:sldMk cId="1039509331" sldId="3799"/>
            <ac:spMk id="94" creationId="{EFA409BD-97B3-4B27-9A0C-24327AE7A4A0}"/>
          </ac:spMkLst>
        </pc:spChg>
        <pc:spChg chg="del mod">
          <ac:chgData name="Ragnhild Halvorsrud" userId="917ea340-fd63-490f-a7db-68428d24cf32" providerId="ADAL" clId="{9B6050A4-F178-4018-9F62-4FCCA28DA093}" dt="2021-03-16T16:06:12.015" v="12615" actId="478"/>
          <ac:spMkLst>
            <pc:docMk/>
            <pc:sldMk cId="1039509331" sldId="3799"/>
            <ac:spMk id="95" creationId="{762E4B7A-86AA-4EAB-93E9-921A4618A4E8}"/>
          </ac:spMkLst>
        </pc:spChg>
        <pc:spChg chg="del mod">
          <ac:chgData name="Ragnhild Halvorsrud" userId="917ea340-fd63-490f-a7db-68428d24cf32" providerId="ADAL" clId="{9B6050A4-F178-4018-9F62-4FCCA28DA093}" dt="2021-03-16T16:06:12.015" v="12615" actId="478"/>
          <ac:spMkLst>
            <pc:docMk/>
            <pc:sldMk cId="1039509331" sldId="3799"/>
            <ac:spMk id="96" creationId="{6C2A70EC-750F-4CBF-A182-8ECCDB3ED9C1}"/>
          </ac:spMkLst>
        </pc:spChg>
        <pc:spChg chg="del mod">
          <ac:chgData name="Ragnhild Halvorsrud" userId="917ea340-fd63-490f-a7db-68428d24cf32" providerId="ADAL" clId="{9B6050A4-F178-4018-9F62-4FCCA28DA093}" dt="2021-03-16T16:06:12.015" v="12615" actId="478"/>
          <ac:spMkLst>
            <pc:docMk/>
            <pc:sldMk cId="1039509331" sldId="3799"/>
            <ac:spMk id="102" creationId="{1A9EABA7-6D87-43A2-B199-182AD902D89F}"/>
          </ac:spMkLst>
        </pc:spChg>
        <pc:spChg chg="del mod">
          <ac:chgData name="Ragnhild Halvorsrud" userId="917ea340-fd63-490f-a7db-68428d24cf32" providerId="ADAL" clId="{9B6050A4-F178-4018-9F62-4FCCA28DA093}" dt="2021-03-16T16:06:13.960" v="12616" actId="478"/>
          <ac:spMkLst>
            <pc:docMk/>
            <pc:sldMk cId="1039509331" sldId="3799"/>
            <ac:spMk id="107" creationId="{45FDC822-B620-49EA-B63B-FB9392D93D41}"/>
          </ac:spMkLst>
        </pc:spChg>
        <pc:spChg chg="del mod">
          <ac:chgData name="Ragnhild Halvorsrud" userId="917ea340-fd63-490f-a7db-68428d24cf32" providerId="ADAL" clId="{9B6050A4-F178-4018-9F62-4FCCA28DA093}" dt="2021-03-16T16:06:16.074" v="12617" actId="478"/>
          <ac:spMkLst>
            <pc:docMk/>
            <pc:sldMk cId="1039509331" sldId="3799"/>
            <ac:spMk id="109" creationId="{BCDE24A2-C258-40DD-B759-CA2FEC1785C8}"/>
          </ac:spMkLst>
        </pc:spChg>
        <pc:grpChg chg="add mod">
          <ac:chgData name="Ragnhild Halvorsrud" userId="917ea340-fd63-490f-a7db-68428d24cf32" providerId="ADAL" clId="{9B6050A4-F178-4018-9F62-4FCCA28DA093}" dt="2021-03-16T17:22:17.291" v="15563" actId="1037"/>
          <ac:grpSpMkLst>
            <pc:docMk/>
            <pc:sldMk cId="1039509331" sldId="3799"/>
            <ac:grpSpMk id="31" creationId="{C22E2EEA-D5EB-4CB9-8866-1D40CC852002}"/>
          </ac:grpSpMkLst>
        </pc:grpChg>
        <pc:grpChg chg="add mod">
          <ac:chgData name="Ragnhild Halvorsrud" userId="917ea340-fd63-490f-a7db-68428d24cf32" providerId="ADAL" clId="{9B6050A4-F178-4018-9F62-4FCCA28DA093}" dt="2021-03-16T17:21:18.197" v="15540" actId="1038"/>
          <ac:grpSpMkLst>
            <pc:docMk/>
            <pc:sldMk cId="1039509331" sldId="3799"/>
            <ac:grpSpMk id="34" creationId="{8B75D32D-B6A2-4C6E-A762-19A22A72EEBE}"/>
          </ac:grpSpMkLst>
        </pc:grpChg>
        <pc:grpChg chg="add mod">
          <ac:chgData name="Ragnhild Halvorsrud" userId="917ea340-fd63-490f-a7db-68428d24cf32" providerId="ADAL" clId="{9B6050A4-F178-4018-9F62-4FCCA28DA093}" dt="2021-03-16T17:21:57.386" v="15553" actId="1038"/>
          <ac:grpSpMkLst>
            <pc:docMk/>
            <pc:sldMk cId="1039509331" sldId="3799"/>
            <ac:grpSpMk id="45" creationId="{6E5FA795-45C0-4B86-9407-CD7AE8DEA1DB}"/>
          </ac:grpSpMkLst>
        </pc:grpChg>
        <pc:grpChg chg="add mod">
          <ac:chgData name="Ragnhild Halvorsrud" userId="917ea340-fd63-490f-a7db-68428d24cf32" providerId="ADAL" clId="{9B6050A4-F178-4018-9F62-4FCCA28DA093}" dt="2021-03-16T17:22:25.254" v="15567" actId="1038"/>
          <ac:grpSpMkLst>
            <pc:docMk/>
            <pc:sldMk cId="1039509331" sldId="3799"/>
            <ac:grpSpMk id="48" creationId="{CF023589-56A1-47D9-8CED-7EAAE78094BC}"/>
          </ac:grpSpMkLst>
        </pc:grpChg>
        <pc:grpChg chg="add mod">
          <ac:chgData name="Ragnhild Halvorsrud" userId="917ea340-fd63-490f-a7db-68428d24cf32" providerId="ADAL" clId="{9B6050A4-F178-4018-9F62-4FCCA28DA093}" dt="2021-03-16T17:22:07.888" v="15560" actId="1038"/>
          <ac:grpSpMkLst>
            <pc:docMk/>
            <pc:sldMk cId="1039509331" sldId="3799"/>
            <ac:grpSpMk id="51" creationId="{6444AF70-2E6D-4E35-B138-BEC303F27249}"/>
          </ac:grpSpMkLst>
        </pc:grpChg>
        <pc:picChg chg="mod">
          <ac:chgData name="Ragnhild Halvorsrud" userId="917ea340-fd63-490f-a7db-68428d24cf32" providerId="ADAL" clId="{9B6050A4-F178-4018-9F62-4FCCA28DA093}" dt="2021-03-16T17:22:17.291" v="15563" actId="1037"/>
          <ac:picMkLst>
            <pc:docMk/>
            <pc:sldMk cId="1039509331" sldId="3799"/>
            <ac:picMk id="33" creationId="{EAEBFE2F-2088-4003-892F-8623EDDEC129}"/>
          </ac:picMkLst>
        </pc:picChg>
        <pc:picChg chg="mod">
          <ac:chgData name="Ragnhild Halvorsrud" userId="917ea340-fd63-490f-a7db-68428d24cf32" providerId="ADAL" clId="{9B6050A4-F178-4018-9F62-4FCCA28DA093}" dt="2021-03-16T16:12:19.856" v="12656" actId="1076"/>
          <ac:picMkLst>
            <pc:docMk/>
            <pc:sldMk cId="1039509331" sldId="3799"/>
            <ac:picMk id="36" creationId="{D88B82EE-AE61-4317-A954-357253B9068D}"/>
          </ac:picMkLst>
        </pc:picChg>
        <pc:picChg chg="add mod">
          <ac:chgData name="Ragnhild Halvorsrud" userId="917ea340-fd63-490f-a7db-68428d24cf32" providerId="ADAL" clId="{9B6050A4-F178-4018-9F62-4FCCA28DA093}" dt="2021-03-20T17:53:47.804" v="29737" actId="1036"/>
          <ac:picMkLst>
            <pc:docMk/>
            <pc:sldMk cId="1039509331" sldId="3799"/>
            <ac:picMk id="38" creationId="{E481F39B-2DC0-40C2-8014-4B76C820847B}"/>
          </ac:picMkLst>
        </pc:picChg>
        <pc:picChg chg="add mod">
          <ac:chgData name="Ragnhild Halvorsrud" userId="917ea340-fd63-490f-a7db-68428d24cf32" providerId="ADAL" clId="{9B6050A4-F178-4018-9F62-4FCCA28DA093}" dt="2021-03-20T17:53:47.804" v="29737" actId="1036"/>
          <ac:picMkLst>
            <pc:docMk/>
            <pc:sldMk cId="1039509331" sldId="3799"/>
            <ac:picMk id="40" creationId="{D965CECB-2D4B-436E-952C-BC0A47C7F98B}"/>
          </ac:picMkLst>
        </pc:picChg>
        <pc:picChg chg="mod">
          <ac:chgData name="Ragnhild Halvorsrud" userId="917ea340-fd63-490f-a7db-68428d24cf32" providerId="ADAL" clId="{9B6050A4-F178-4018-9F62-4FCCA28DA093}" dt="2021-03-16T17:21:38.867" v="15544" actId="14100"/>
          <ac:picMkLst>
            <pc:docMk/>
            <pc:sldMk cId="1039509331" sldId="3799"/>
            <ac:picMk id="47" creationId="{2A07947C-9565-41BF-A273-8E3810AC0763}"/>
          </ac:picMkLst>
        </pc:picChg>
        <pc:picChg chg="mod">
          <ac:chgData name="Ragnhild Halvorsrud" userId="917ea340-fd63-490f-a7db-68428d24cf32" providerId="ADAL" clId="{9B6050A4-F178-4018-9F62-4FCCA28DA093}" dt="2021-03-16T17:21:38.867" v="15544" actId="14100"/>
          <ac:picMkLst>
            <pc:docMk/>
            <pc:sldMk cId="1039509331" sldId="3799"/>
            <ac:picMk id="50" creationId="{3DAC8392-68A5-424A-B78F-C2A981713008}"/>
          </ac:picMkLst>
        </pc:picChg>
        <pc:picChg chg="mod">
          <ac:chgData name="Ragnhild Halvorsrud" userId="917ea340-fd63-490f-a7db-68428d24cf32" providerId="ADAL" clId="{9B6050A4-F178-4018-9F62-4FCCA28DA093}" dt="2021-03-16T16:12:19.856" v="12656" actId="1076"/>
          <ac:picMkLst>
            <pc:docMk/>
            <pc:sldMk cId="1039509331" sldId="3799"/>
            <ac:picMk id="53" creationId="{A1D95083-B749-4A02-B3C0-944D6CFE3A3E}"/>
          </ac:picMkLst>
        </pc:picChg>
        <pc:picChg chg="del">
          <ac:chgData name="Ragnhild Halvorsrud" userId="917ea340-fd63-490f-a7db-68428d24cf32" providerId="ADAL" clId="{9B6050A4-F178-4018-9F62-4FCCA28DA093}" dt="2021-03-16T16:06:13.960" v="12616" actId="478"/>
          <ac:picMkLst>
            <pc:docMk/>
            <pc:sldMk cId="1039509331" sldId="3799"/>
            <ac:picMk id="73" creationId="{7EBF6473-34AA-49DD-9EFD-DB025651E757}"/>
          </ac:picMkLst>
        </pc:picChg>
        <pc:picChg chg="del">
          <ac:chgData name="Ragnhild Halvorsrud" userId="917ea340-fd63-490f-a7db-68428d24cf32" providerId="ADAL" clId="{9B6050A4-F178-4018-9F62-4FCCA28DA093}" dt="2021-03-16T16:06:12.015" v="12615" actId="478"/>
          <ac:picMkLst>
            <pc:docMk/>
            <pc:sldMk cId="1039509331" sldId="3799"/>
            <ac:picMk id="88" creationId="{B9022B13-79CD-4D54-8281-F244AA531D5C}"/>
          </ac:picMkLst>
        </pc:picChg>
        <pc:picChg chg="del">
          <ac:chgData name="Ragnhild Halvorsrud" userId="917ea340-fd63-490f-a7db-68428d24cf32" providerId="ADAL" clId="{9B6050A4-F178-4018-9F62-4FCCA28DA093}" dt="2021-03-16T16:06:12.015" v="12615" actId="478"/>
          <ac:picMkLst>
            <pc:docMk/>
            <pc:sldMk cId="1039509331" sldId="3799"/>
            <ac:picMk id="104" creationId="{8AA33845-CFA2-4C90-AA88-8F949550B68D}"/>
          </ac:picMkLst>
        </pc:picChg>
        <pc:picChg chg="del">
          <ac:chgData name="Ragnhild Halvorsrud" userId="917ea340-fd63-490f-a7db-68428d24cf32" providerId="ADAL" clId="{9B6050A4-F178-4018-9F62-4FCCA28DA093}" dt="2021-03-16T16:06:12.015" v="12615" actId="478"/>
          <ac:picMkLst>
            <pc:docMk/>
            <pc:sldMk cId="1039509331" sldId="3799"/>
            <ac:picMk id="105" creationId="{497C8DC5-6FC3-4E72-AD3E-DEA6210ECC02}"/>
          </ac:picMkLst>
        </pc:picChg>
        <pc:picChg chg="del">
          <ac:chgData name="Ragnhild Halvorsrud" userId="917ea340-fd63-490f-a7db-68428d24cf32" providerId="ADAL" clId="{9B6050A4-F178-4018-9F62-4FCCA28DA093}" dt="2021-03-16T16:06:12.015" v="12615" actId="478"/>
          <ac:picMkLst>
            <pc:docMk/>
            <pc:sldMk cId="1039509331" sldId="3799"/>
            <ac:picMk id="106" creationId="{7E45B3EB-97F0-4F0C-894D-30C1CEC245B1}"/>
          </ac:picMkLst>
        </pc:picChg>
        <pc:picChg chg="del">
          <ac:chgData name="Ragnhild Halvorsrud" userId="917ea340-fd63-490f-a7db-68428d24cf32" providerId="ADAL" clId="{9B6050A4-F178-4018-9F62-4FCCA28DA093}" dt="2021-03-16T16:06:13.960" v="12616" actId="478"/>
          <ac:picMkLst>
            <pc:docMk/>
            <pc:sldMk cId="1039509331" sldId="3799"/>
            <ac:picMk id="108" creationId="{4E8AC10F-4142-457F-8449-0B11ADC74950}"/>
          </ac:picMkLst>
        </pc:picChg>
        <pc:picChg chg="del">
          <ac:chgData name="Ragnhild Halvorsrud" userId="917ea340-fd63-490f-a7db-68428d24cf32" providerId="ADAL" clId="{9B6050A4-F178-4018-9F62-4FCCA28DA093}" dt="2021-03-16T16:06:12.015" v="12615" actId="478"/>
          <ac:picMkLst>
            <pc:docMk/>
            <pc:sldMk cId="1039509331" sldId="3799"/>
            <ac:picMk id="1026" creationId="{50FCD6DA-DC5B-478D-96ED-DBCD3B928223}"/>
          </ac:picMkLst>
        </pc:picChg>
      </pc:sldChg>
      <pc:sldChg chg="addSp delSp modSp new add del mod chgLayout modNotes">
        <pc:chgData name="Ragnhild Halvorsrud" userId="917ea340-fd63-490f-a7db-68428d24cf32" providerId="ADAL" clId="{9B6050A4-F178-4018-9F62-4FCCA28DA093}" dt="2021-03-26T14:53:54.553" v="40544" actId="478"/>
        <pc:sldMkLst>
          <pc:docMk/>
          <pc:sldMk cId="3231100932" sldId="3800"/>
        </pc:sldMkLst>
        <pc:spChg chg="del mod">
          <ac:chgData name="Ragnhild Halvorsrud" userId="917ea340-fd63-490f-a7db-68428d24cf32" providerId="ADAL" clId="{9B6050A4-F178-4018-9F62-4FCCA28DA093}" dt="2021-03-16T17:00:37.462" v="14184" actId="6264"/>
          <ac:spMkLst>
            <pc:docMk/>
            <pc:sldMk cId="3231100932" sldId="3800"/>
            <ac:spMk id="2" creationId="{47DBB4BB-63CC-45E8-B1C0-76EF3D820346}"/>
          </ac:spMkLst>
        </pc:spChg>
        <pc:spChg chg="mod ord">
          <ac:chgData name="Ragnhild Halvorsrud" userId="917ea340-fd63-490f-a7db-68428d24cf32" providerId="ADAL" clId="{9B6050A4-F178-4018-9F62-4FCCA28DA093}" dt="2021-03-25T13:12:42.326" v="37866" actId="790"/>
          <ac:spMkLst>
            <pc:docMk/>
            <pc:sldMk cId="3231100932" sldId="3800"/>
            <ac:spMk id="3" creationId="{8DE6A278-E165-4DA4-BEE5-CFC1EBADE6E5}"/>
          </ac:spMkLst>
        </pc:spChg>
        <pc:spChg chg="mod ord">
          <ac:chgData name="Ragnhild Halvorsrud" userId="917ea340-fd63-490f-a7db-68428d24cf32" providerId="ADAL" clId="{9B6050A4-F178-4018-9F62-4FCCA28DA093}" dt="2021-03-25T13:12:42.327" v="37867" actId="790"/>
          <ac:spMkLst>
            <pc:docMk/>
            <pc:sldMk cId="3231100932" sldId="3800"/>
            <ac:spMk id="4" creationId="{0481B07B-8166-4B16-A678-EE57CCEEBDF7}"/>
          </ac:spMkLst>
        </pc:spChg>
        <pc:spChg chg="add del mod">
          <ac:chgData name="Ragnhild Halvorsrud" userId="917ea340-fd63-490f-a7db-68428d24cf32" providerId="ADAL" clId="{9B6050A4-F178-4018-9F62-4FCCA28DA093}" dt="2021-03-20T17:07:14.443" v="29250" actId="6264"/>
          <ac:spMkLst>
            <pc:docMk/>
            <pc:sldMk cId="3231100932" sldId="3800"/>
            <ac:spMk id="5" creationId="{05CB07ED-A29B-4AEC-8649-5A4C2F421FC4}"/>
          </ac:spMkLst>
        </pc:spChg>
        <pc:spChg chg="add del mod">
          <ac:chgData name="Ragnhild Halvorsrud" userId="917ea340-fd63-490f-a7db-68428d24cf32" providerId="ADAL" clId="{9B6050A4-F178-4018-9F62-4FCCA28DA093}" dt="2021-03-16T17:00:37.462" v="14184" actId="6264"/>
          <ac:spMkLst>
            <pc:docMk/>
            <pc:sldMk cId="3231100932" sldId="3800"/>
            <ac:spMk id="5" creationId="{EE5F708E-C65C-4E03-AB04-8128250399E0}"/>
          </ac:spMkLst>
        </pc:spChg>
        <pc:spChg chg="add del mod">
          <ac:chgData name="Ragnhild Halvorsrud" userId="917ea340-fd63-490f-a7db-68428d24cf32" providerId="ADAL" clId="{9B6050A4-F178-4018-9F62-4FCCA28DA093}" dt="2021-03-16T17:00:37.462" v="14184" actId="6264"/>
          <ac:spMkLst>
            <pc:docMk/>
            <pc:sldMk cId="3231100932" sldId="3800"/>
            <ac:spMk id="6" creationId="{F4E721EC-DE2F-49C5-AB13-0A8320EDBF38}"/>
          </ac:spMkLst>
        </pc:spChg>
        <pc:spChg chg="add del mod">
          <ac:chgData name="Ragnhild Halvorsrud" userId="917ea340-fd63-490f-a7db-68428d24cf32" providerId="ADAL" clId="{9B6050A4-F178-4018-9F62-4FCCA28DA093}" dt="2021-03-20T17:07:14.443" v="29250" actId="6264"/>
          <ac:spMkLst>
            <pc:docMk/>
            <pc:sldMk cId="3231100932" sldId="3800"/>
            <ac:spMk id="6" creationId="{FCCD2060-E00D-4A95-A984-CC7E03A38396}"/>
          </ac:spMkLst>
        </pc:spChg>
        <pc:spChg chg="add mod ord">
          <ac:chgData name="Ragnhild Halvorsrud" userId="917ea340-fd63-490f-a7db-68428d24cf32" providerId="ADAL" clId="{9B6050A4-F178-4018-9F62-4FCCA28DA093}" dt="2021-03-25T13:12:42.318" v="37865" actId="790"/>
          <ac:spMkLst>
            <pc:docMk/>
            <pc:sldMk cId="3231100932" sldId="3800"/>
            <ac:spMk id="7" creationId="{B82F610B-297A-44F2-8217-65F33A3A4B3B}"/>
          </ac:spMkLst>
        </pc:spChg>
        <pc:spChg chg="add del mod">
          <ac:chgData name="Ragnhild Halvorsrud" userId="917ea340-fd63-490f-a7db-68428d24cf32" providerId="ADAL" clId="{9B6050A4-F178-4018-9F62-4FCCA28DA093}" dt="2021-03-23T16:16:26.461" v="34351" actId="478"/>
          <ac:spMkLst>
            <pc:docMk/>
            <pc:sldMk cId="3231100932" sldId="3800"/>
            <ac:spMk id="9" creationId="{2442A6C4-B90E-418D-B8B9-4FA9CBDC2DAB}"/>
          </ac:spMkLst>
        </pc:spChg>
        <pc:spChg chg="add mod">
          <ac:chgData name="Ragnhild Halvorsrud" userId="917ea340-fd63-490f-a7db-68428d24cf32" providerId="ADAL" clId="{9B6050A4-F178-4018-9F62-4FCCA28DA093}" dt="2021-03-26T14:53:45.738" v="40541"/>
          <ac:spMkLst>
            <pc:docMk/>
            <pc:sldMk cId="3231100932" sldId="3800"/>
            <ac:spMk id="9" creationId="{F3F91A0F-B9B1-4621-AEC7-52AD46F7DB8B}"/>
          </ac:spMkLst>
        </pc:spChg>
        <pc:spChg chg="add del mod">
          <ac:chgData name="Ragnhild Halvorsrud" userId="917ea340-fd63-490f-a7db-68428d24cf32" providerId="ADAL" clId="{9B6050A4-F178-4018-9F62-4FCCA28DA093}" dt="2021-03-26T14:53:54.553" v="40544" actId="478"/>
          <ac:spMkLst>
            <pc:docMk/>
            <pc:sldMk cId="3231100932" sldId="3800"/>
            <ac:spMk id="10" creationId="{3BC872D8-4A12-4960-9E0B-5C84C3D9D06B}"/>
          </ac:spMkLst>
        </pc:spChg>
        <pc:spChg chg="add del mod">
          <ac:chgData name="Ragnhild Halvorsrud" userId="917ea340-fd63-490f-a7db-68428d24cf32" providerId="ADAL" clId="{9B6050A4-F178-4018-9F62-4FCCA28DA093}" dt="2021-03-19T14:29:57.005" v="26323" actId="478"/>
          <ac:spMkLst>
            <pc:docMk/>
            <pc:sldMk cId="3231100932" sldId="3800"/>
            <ac:spMk id="10" creationId="{CCF5F6C2-493D-4BD6-B782-25A7EA7D9C77}"/>
          </ac:spMkLst>
        </pc:spChg>
        <pc:spChg chg="add del mod">
          <ac:chgData name="Ragnhild Halvorsrud" userId="917ea340-fd63-490f-a7db-68428d24cf32" providerId="ADAL" clId="{9B6050A4-F178-4018-9F62-4FCCA28DA093}" dt="2021-03-16T17:04:11.706" v="15385" actId="6264"/>
          <ac:spMkLst>
            <pc:docMk/>
            <pc:sldMk cId="3231100932" sldId="3800"/>
            <ac:spMk id="10" creationId="{DA56E0C6-675B-49F4-9440-DC4159338F1B}"/>
          </ac:spMkLst>
        </pc:spChg>
        <pc:spChg chg="add mod">
          <ac:chgData name="Ragnhild Halvorsrud" userId="917ea340-fd63-490f-a7db-68428d24cf32" providerId="ADAL" clId="{9B6050A4-F178-4018-9F62-4FCCA28DA093}" dt="2021-03-25T13:12:42.330" v="37868" actId="790"/>
          <ac:spMkLst>
            <pc:docMk/>
            <pc:sldMk cId="3231100932" sldId="3800"/>
            <ac:spMk id="11" creationId="{197DF6F1-9B8A-4F31-A08A-11FEF2BEDB23}"/>
          </ac:spMkLst>
        </pc:spChg>
        <pc:spChg chg="add del mod">
          <ac:chgData name="Ragnhild Halvorsrud" userId="917ea340-fd63-490f-a7db-68428d24cf32" providerId="ADAL" clId="{9B6050A4-F178-4018-9F62-4FCCA28DA093}" dt="2021-03-16T17:04:11.706" v="15385" actId="6264"/>
          <ac:spMkLst>
            <pc:docMk/>
            <pc:sldMk cId="3231100932" sldId="3800"/>
            <ac:spMk id="11" creationId="{84A14F5E-EEB6-46A1-AC2E-9C4C39E1D58F}"/>
          </ac:spMkLst>
        </pc:spChg>
        <pc:spChg chg="add del mod">
          <ac:chgData name="Ragnhild Halvorsrud" userId="917ea340-fd63-490f-a7db-68428d24cf32" providerId="ADAL" clId="{9B6050A4-F178-4018-9F62-4FCCA28DA093}" dt="2021-03-16T17:04:11.706" v="15385" actId="6264"/>
          <ac:spMkLst>
            <pc:docMk/>
            <pc:sldMk cId="3231100932" sldId="3800"/>
            <ac:spMk id="12" creationId="{8C2FA83E-2464-42D8-8882-BD61A8DD3A86}"/>
          </ac:spMkLst>
        </pc:spChg>
        <pc:spChg chg="add del mod">
          <ac:chgData name="Ragnhild Halvorsrud" userId="917ea340-fd63-490f-a7db-68428d24cf32" providerId="ADAL" clId="{9B6050A4-F178-4018-9F62-4FCCA28DA093}" dt="2021-03-19T14:29:47.766" v="26320"/>
          <ac:spMkLst>
            <pc:docMk/>
            <pc:sldMk cId="3231100932" sldId="3800"/>
            <ac:spMk id="13" creationId="{14D27DD7-0E6E-4CBF-BFDE-2129B79B5432}"/>
          </ac:spMkLst>
        </pc:spChg>
        <pc:spChg chg="add del mod">
          <ac:chgData name="Ragnhild Halvorsrud" userId="917ea340-fd63-490f-a7db-68428d24cf32" providerId="ADAL" clId="{9B6050A4-F178-4018-9F62-4FCCA28DA093}" dt="2021-03-20T17:07:14.443" v="29250" actId="6264"/>
          <ac:spMkLst>
            <pc:docMk/>
            <pc:sldMk cId="3231100932" sldId="3800"/>
            <ac:spMk id="15" creationId="{5663FBA4-3264-4CCB-875E-E7C66BB9EA02}"/>
          </ac:spMkLst>
        </pc:spChg>
        <pc:picChg chg="add mod">
          <ac:chgData name="Ragnhild Halvorsrud" userId="917ea340-fd63-490f-a7db-68428d24cf32" providerId="ADAL" clId="{9B6050A4-F178-4018-9F62-4FCCA28DA093}" dt="2021-03-20T17:08:07.935" v="29264" actId="1076"/>
          <ac:picMkLst>
            <pc:docMk/>
            <pc:sldMk cId="3231100932" sldId="3800"/>
            <ac:picMk id="8" creationId="{6C34736D-08C9-42CE-B4B2-FC007122C663}"/>
          </ac:picMkLst>
        </pc:picChg>
        <pc:picChg chg="add mod">
          <ac:chgData name="Ragnhild Halvorsrud" userId="917ea340-fd63-490f-a7db-68428d24cf32" providerId="ADAL" clId="{9B6050A4-F178-4018-9F62-4FCCA28DA093}" dt="2021-03-20T17:07:48.793" v="29261" actId="1076"/>
          <ac:picMkLst>
            <pc:docMk/>
            <pc:sldMk cId="3231100932" sldId="3800"/>
            <ac:picMk id="12" creationId="{9D8AF6C2-BC47-414B-86D5-4A06B83D173E}"/>
          </ac:picMkLst>
        </pc:picChg>
        <pc:picChg chg="add del mod">
          <ac:chgData name="Ragnhild Halvorsrud" userId="917ea340-fd63-490f-a7db-68428d24cf32" providerId="ADAL" clId="{9B6050A4-F178-4018-9F62-4FCCA28DA093}" dt="2021-03-19T14:29:47.766" v="26320"/>
          <ac:picMkLst>
            <pc:docMk/>
            <pc:sldMk cId="3231100932" sldId="3800"/>
            <ac:picMk id="14" creationId="{E09E3938-4B11-4874-9EC4-B9781923AFE0}"/>
          </ac:picMkLst>
        </pc:picChg>
      </pc:sldChg>
      <pc:sldChg chg="addSp delSp modSp add mod chgLayout modNotes">
        <pc:chgData name="Ragnhild Halvorsrud" userId="917ea340-fd63-490f-a7db-68428d24cf32" providerId="ADAL" clId="{9B6050A4-F178-4018-9F62-4FCCA28DA093}" dt="2021-03-26T14:29:27.344" v="40168" actId="20577"/>
        <pc:sldMkLst>
          <pc:docMk/>
          <pc:sldMk cId="1122848983" sldId="3801"/>
        </pc:sldMkLst>
        <pc:spChg chg="mod ord">
          <ac:chgData name="Ragnhild Halvorsrud" userId="917ea340-fd63-490f-a7db-68428d24cf32" providerId="ADAL" clId="{9B6050A4-F178-4018-9F62-4FCCA28DA093}" dt="2021-03-25T13:12:43.050" v="38524" actId="790"/>
          <ac:spMkLst>
            <pc:docMk/>
            <pc:sldMk cId="1122848983" sldId="3801"/>
            <ac:spMk id="2" creationId="{0F17FD09-2B7D-4DD1-A2EA-F0C8291330F9}"/>
          </ac:spMkLst>
        </pc:spChg>
        <pc:spChg chg="add del mod">
          <ac:chgData name="Ragnhild Halvorsrud" userId="917ea340-fd63-490f-a7db-68428d24cf32" providerId="ADAL" clId="{9B6050A4-F178-4018-9F62-4FCCA28DA093}" dt="2021-03-20T18:03:30.154" v="29964" actId="6264"/>
          <ac:spMkLst>
            <pc:docMk/>
            <pc:sldMk cId="1122848983" sldId="3801"/>
            <ac:spMk id="3" creationId="{0420BB75-2B61-46DD-BDA0-177E9BD4646B}"/>
          </ac:spMkLst>
        </pc:spChg>
        <pc:spChg chg="add mod">
          <ac:chgData name="Ragnhild Halvorsrud" userId="917ea340-fd63-490f-a7db-68428d24cf32" providerId="ADAL" clId="{9B6050A4-F178-4018-9F62-4FCCA28DA093}" dt="2021-03-25T13:12:43.052" v="38526" actId="790"/>
          <ac:spMkLst>
            <pc:docMk/>
            <pc:sldMk cId="1122848983" sldId="3801"/>
            <ac:spMk id="4" creationId="{71A1E1B3-5C16-4D05-AC73-BE1382434949}"/>
          </ac:spMkLst>
        </pc:spChg>
        <pc:spChg chg="mod ord">
          <ac:chgData name="Ragnhild Halvorsrud" userId="917ea340-fd63-490f-a7db-68428d24cf32" providerId="ADAL" clId="{9B6050A4-F178-4018-9F62-4FCCA28DA093}" dt="2021-03-26T14:29:27.344" v="40168" actId="20577"/>
          <ac:spMkLst>
            <pc:docMk/>
            <pc:sldMk cId="1122848983" sldId="3801"/>
            <ac:spMk id="5" creationId="{31066B05-F383-49EB-889F-102FCF3B73D1}"/>
          </ac:spMkLst>
        </pc:spChg>
        <pc:spChg chg="add del mod">
          <ac:chgData name="Ragnhild Halvorsrud" userId="917ea340-fd63-490f-a7db-68428d24cf32" providerId="ADAL" clId="{9B6050A4-F178-4018-9F62-4FCCA28DA093}" dt="2021-03-20T18:03:30.154" v="29964" actId="6264"/>
          <ac:spMkLst>
            <pc:docMk/>
            <pc:sldMk cId="1122848983" sldId="3801"/>
            <ac:spMk id="8" creationId="{7503D636-11AC-4EA1-928E-A35440956A70}"/>
          </ac:spMkLst>
        </pc:spChg>
        <pc:spChg chg="add del mod">
          <ac:chgData name="Ragnhild Halvorsrud" userId="917ea340-fd63-490f-a7db-68428d24cf32" providerId="ADAL" clId="{9B6050A4-F178-4018-9F62-4FCCA28DA093}" dt="2021-03-20T18:40:18.715" v="31814"/>
          <ac:spMkLst>
            <pc:docMk/>
            <pc:sldMk cId="1122848983" sldId="3801"/>
            <ac:spMk id="9" creationId="{5D729622-CD69-4F19-96A1-BED0E2B92CA7}"/>
          </ac:spMkLst>
        </pc:spChg>
        <pc:picChg chg="add mod">
          <ac:chgData name="Ragnhild Halvorsrud" userId="917ea340-fd63-490f-a7db-68428d24cf32" providerId="ADAL" clId="{9B6050A4-F178-4018-9F62-4FCCA28DA093}" dt="2021-03-20T18:25:01.599" v="31697" actId="1076"/>
          <ac:picMkLst>
            <pc:docMk/>
            <pc:sldMk cId="1122848983" sldId="3801"/>
            <ac:picMk id="6" creationId="{D84D561D-F950-4498-A537-C4124D4C82F0}"/>
          </ac:picMkLst>
        </pc:picChg>
        <pc:picChg chg="add del mod">
          <ac:chgData name="Ragnhild Halvorsrud" userId="917ea340-fd63-490f-a7db-68428d24cf32" providerId="ADAL" clId="{9B6050A4-F178-4018-9F62-4FCCA28DA093}" dt="2021-03-23T16:04:42.214" v="33919" actId="478"/>
          <ac:picMkLst>
            <pc:docMk/>
            <pc:sldMk cId="1122848983" sldId="3801"/>
            <ac:picMk id="7" creationId="{643B38D9-04FC-4DF8-926F-20F51F834D32}"/>
          </ac:picMkLst>
        </pc:picChg>
        <pc:picChg chg="add mod">
          <ac:chgData name="Ragnhild Halvorsrud" userId="917ea340-fd63-490f-a7db-68428d24cf32" providerId="ADAL" clId="{9B6050A4-F178-4018-9F62-4FCCA28DA093}" dt="2021-03-23T16:04:48.201" v="33920" actId="1076"/>
          <ac:picMkLst>
            <pc:docMk/>
            <pc:sldMk cId="1122848983" sldId="3801"/>
            <ac:picMk id="8" creationId="{736A3446-D608-482B-930C-22C7046AF69C}"/>
          </ac:picMkLst>
        </pc:picChg>
      </pc:sldChg>
      <pc:sldChg chg="modSp add del mod modNotes">
        <pc:chgData name="Ragnhild Halvorsrud" userId="917ea340-fd63-490f-a7db-68428d24cf32" providerId="ADAL" clId="{9B6050A4-F178-4018-9F62-4FCCA28DA093}" dt="2021-03-16T17:23:19.348" v="15611" actId="2890"/>
        <pc:sldMkLst>
          <pc:docMk/>
          <pc:sldMk cId="1174085639" sldId="3801"/>
        </pc:sldMkLst>
        <pc:spChg chg="mod">
          <ac:chgData name="Ragnhild Halvorsrud" userId="917ea340-fd63-490f-a7db-68428d24cf32" providerId="ADAL" clId="{9B6050A4-F178-4018-9F62-4FCCA28DA093}" dt="2021-03-16T17:23:12.717" v="15569" actId="790"/>
          <ac:spMkLst>
            <pc:docMk/>
            <pc:sldMk cId="1174085639" sldId="3801"/>
            <ac:spMk id="2" creationId="{00000000-0000-0000-0000-000000000000}"/>
          </ac:spMkLst>
        </pc:spChg>
        <pc:spChg chg="mod">
          <ac:chgData name="Ragnhild Halvorsrud" userId="917ea340-fd63-490f-a7db-68428d24cf32" providerId="ADAL" clId="{9B6050A4-F178-4018-9F62-4FCCA28DA093}" dt="2021-03-16T17:23:12.718" v="15570" actId="790"/>
          <ac:spMkLst>
            <pc:docMk/>
            <pc:sldMk cId="1174085639" sldId="3801"/>
            <ac:spMk id="25" creationId="{B3C58A52-2844-47D2-9040-83EA528DC1B6}"/>
          </ac:spMkLst>
        </pc:spChg>
        <pc:spChg chg="mod">
          <ac:chgData name="Ragnhild Halvorsrud" userId="917ea340-fd63-490f-a7db-68428d24cf32" providerId="ADAL" clId="{9B6050A4-F178-4018-9F62-4FCCA28DA093}" dt="2021-03-16T17:23:12.719" v="15571" actId="790"/>
          <ac:spMkLst>
            <pc:docMk/>
            <pc:sldMk cId="1174085639" sldId="3801"/>
            <ac:spMk id="26" creationId="{33E60744-AB24-40E6-8F74-ECDBBD1D3B5A}"/>
          </ac:spMkLst>
        </pc:spChg>
        <pc:spChg chg="mod">
          <ac:chgData name="Ragnhild Halvorsrud" userId="917ea340-fd63-490f-a7db-68428d24cf32" providerId="ADAL" clId="{9B6050A4-F178-4018-9F62-4FCCA28DA093}" dt="2021-03-16T17:23:12.720" v="15572" actId="790"/>
          <ac:spMkLst>
            <pc:docMk/>
            <pc:sldMk cId="1174085639" sldId="3801"/>
            <ac:spMk id="27" creationId="{DCDB5511-68C7-4A02-9E57-3BC4E606243A}"/>
          </ac:spMkLst>
        </pc:spChg>
        <pc:spChg chg="mod">
          <ac:chgData name="Ragnhild Halvorsrud" userId="917ea340-fd63-490f-a7db-68428d24cf32" providerId="ADAL" clId="{9B6050A4-F178-4018-9F62-4FCCA28DA093}" dt="2021-03-16T17:23:12.721" v="15573" actId="790"/>
          <ac:spMkLst>
            <pc:docMk/>
            <pc:sldMk cId="1174085639" sldId="3801"/>
            <ac:spMk id="28" creationId="{8DB213FB-A3F1-4DB5-B322-1D90A59BFFE3}"/>
          </ac:spMkLst>
        </pc:spChg>
        <pc:spChg chg="mod">
          <ac:chgData name="Ragnhild Halvorsrud" userId="917ea340-fd63-490f-a7db-68428d24cf32" providerId="ADAL" clId="{9B6050A4-F178-4018-9F62-4FCCA28DA093}" dt="2021-03-16T17:23:12.722" v="15574" actId="790"/>
          <ac:spMkLst>
            <pc:docMk/>
            <pc:sldMk cId="1174085639" sldId="3801"/>
            <ac:spMk id="29" creationId="{DC2F198E-BA0B-4B37-9918-D9878F76DC17}"/>
          </ac:spMkLst>
        </pc:spChg>
        <pc:spChg chg="mod">
          <ac:chgData name="Ragnhild Halvorsrud" userId="917ea340-fd63-490f-a7db-68428d24cf32" providerId="ADAL" clId="{9B6050A4-F178-4018-9F62-4FCCA28DA093}" dt="2021-03-16T17:23:12.723" v="15575" actId="790"/>
          <ac:spMkLst>
            <pc:docMk/>
            <pc:sldMk cId="1174085639" sldId="3801"/>
            <ac:spMk id="30" creationId="{02BEA7B1-9AE8-480A-BA90-CB1D33BB8164}"/>
          </ac:spMkLst>
        </pc:spChg>
        <pc:spChg chg="mod">
          <ac:chgData name="Ragnhild Halvorsrud" userId="917ea340-fd63-490f-a7db-68428d24cf32" providerId="ADAL" clId="{9B6050A4-F178-4018-9F62-4FCCA28DA093}" dt="2021-03-16T17:23:12.724" v="15576" actId="790"/>
          <ac:spMkLst>
            <pc:docMk/>
            <pc:sldMk cId="1174085639" sldId="3801"/>
            <ac:spMk id="32" creationId="{02940A7B-ACA6-44BF-9DFB-19E2F7CCCFAD}"/>
          </ac:spMkLst>
        </pc:spChg>
        <pc:spChg chg="mod">
          <ac:chgData name="Ragnhild Halvorsrud" userId="917ea340-fd63-490f-a7db-68428d24cf32" providerId="ADAL" clId="{9B6050A4-F178-4018-9F62-4FCCA28DA093}" dt="2021-03-16T17:23:12.725" v="15577" actId="790"/>
          <ac:spMkLst>
            <pc:docMk/>
            <pc:sldMk cId="1174085639" sldId="3801"/>
            <ac:spMk id="35" creationId="{8B58C188-F4A0-4B2B-86CB-D0F61C67CF0C}"/>
          </ac:spMkLst>
        </pc:spChg>
        <pc:spChg chg="mod">
          <ac:chgData name="Ragnhild Halvorsrud" userId="917ea340-fd63-490f-a7db-68428d24cf32" providerId="ADAL" clId="{9B6050A4-F178-4018-9F62-4FCCA28DA093}" dt="2021-03-16T17:23:12.726" v="15578" actId="790"/>
          <ac:spMkLst>
            <pc:docMk/>
            <pc:sldMk cId="1174085639" sldId="3801"/>
            <ac:spMk id="37" creationId="{574B63EE-E718-45F0-9AF2-C5ABC61122D3}"/>
          </ac:spMkLst>
        </pc:spChg>
        <pc:spChg chg="mod">
          <ac:chgData name="Ragnhild Halvorsrud" userId="917ea340-fd63-490f-a7db-68428d24cf32" providerId="ADAL" clId="{9B6050A4-F178-4018-9F62-4FCCA28DA093}" dt="2021-03-16T17:23:12.728" v="15579" actId="790"/>
          <ac:spMkLst>
            <pc:docMk/>
            <pc:sldMk cId="1174085639" sldId="3801"/>
            <ac:spMk id="39" creationId="{846E39FE-F501-40B8-B7FB-F86E25A0E2D2}"/>
          </ac:spMkLst>
        </pc:spChg>
        <pc:spChg chg="mod">
          <ac:chgData name="Ragnhild Halvorsrud" userId="917ea340-fd63-490f-a7db-68428d24cf32" providerId="ADAL" clId="{9B6050A4-F178-4018-9F62-4FCCA28DA093}" dt="2021-03-16T17:23:12.729" v="15580" actId="790"/>
          <ac:spMkLst>
            <pc:docMk/>
            <pc:sldMk cId="1174085639" sldId="3801"/>
            <ac:spMk id="41" creationId="{1EA5CAAD-75D6-4DE0-902D-1631F1767939}"/>
          </ac:spMkLst>
        </pc:spChg>
        <pc:spChg chg="mod">
          <ac:chgData name="Ragnhild Halvorsrud" userId="917ea340-fd63-490f-a7db-68428d24cf32" providerId="ADAL" clId="{9B6050A4-F178-4018-9F62-4FCCA28DA093}" dt="2021-03-16T17:23:12.731" v="15581" actId="790"/>
          <ac:spMkLst>
            <pc:docMk/>
            <pc:sldMk cId="1174085639" sldId="3801"/>
            <ac:spMk id="42" creationId="{6F621DDE-9829-4832-B6D9-436846883913}"/>
          </ac:spMkLst>
        </pc:spChg>
        <pc:spChg chg="mod">
          <ac:chgData name="Ragnhild Halvorsrud" userId="917ea340-fd63-490f-a7db-68428d24cf32" providerId="ADAL" clId="{9B6050A4-F178-4018-9F62-4FCCA28DA093}" dt="2021-03-16T17:23:12.733" v="15582" actId="790"/>
          <ac:spMkLst>
            <pc:docMk/>
            <pc:sldMk cId="1174085639" sldId="3801"/>
            <ac:spMk id="43" creationId="{FBC342BE-AE3D-4B57-861C-5D3281B249C5}"/>
          </ac:spMkLst>
        </pc:spChg>
        <pc:spChg chg="mod">
          <ac:chgData name="Ragnhild Halvorsrud" userId="917ea340-fd63-490f-a7db-68428d24cf32" providerId="ADAL" clId="{9B6050A4-F178-4018-9F62-4FCCA28DA093}" dt="2021-03-16T17:23:12.734" v="15583" actId="790"/>
          <ac:spMkLst>
            <pc:docMk/>
            <pc:sldMk cId="1174085639" sldId="3801"/>
            <ac:spMk id="44" creationId="{29A49B98-ECE4-4FB3-B2DE-8322162C8C64}"/>
          </ac:spMkLst>
        </pc:spChg>
        <pc:spChg chg="mod">
          <ac:chgData name="Ragnhild Halvorsrud" userId="917ea340-fd63-490f-a7db-68428d24cf32" providerId="ADAL" clId="{9B6050A4-F178-4018-9F62-4FCCA28DA093}" dt="2021-03-16T17:23:12.735" v="15584" actId="790"/>
          <ac:spMkLst>
            <pc:docMk/>
            <pc:sldMk cId="1174085639" sldId="3801"/>
            <ac:spMk id="46" creationId="{4DDEC8E4-2B7C-4830-BF10-25FC60135C1D}"/>
          </ac:spMkLst>
        </pc:spChg>
        <pc:spChg chg="mod">
          <ac:chgData name="Ragnhild Halvorsrud" userId="917ea340-fd63-490f-a7db-68428d24cf32" providerId="ADAL" clId="{9B6050A4-F178-4018-9F62-4FCCA28DA093}" dt="2021-03-16T17:23:12.736" v="15585" actId="790"/>
          <ac:spMkLst>
            <pc:docMk/>
            <pc:sldMk cId="1174085639" sldId="3801"/>
            <ac:spMk id="49" creationId="{534F0542-0F80-4F0C-8BFE-DEBA64C82645}"/>
          </ac:spMkLst>
        </pc:spChg>
        <pc:spChg chg="mod">
          <ac:chgData name="Ragnhild Halvorsrud" userId="917ea340-fd63-490f-a7db-68428d24cf32" providerId="ADAL" clId="{9B6050A4-F178-4018-9F62-4FCCA28DA093}" dt="2021-03-16T17:23:12.737" v="15586" actId="790"/>
          <ac:spMkLst>
            <pc:docMk/>
            <pc:sldMk cId="1174085639" sldId="3801"/>
            <ac:spMk id="52" creationId="{501D1D70-A643-4652-B576-5FF2082DD16F}"/>
          </ac:spMkLst>
        </pc:spChg>
        <pc:spChg chg="mod">
          <ac:chgData name="Ragnhild Halvorsrud" userId="917ea340-fd63-490f-a7db-68428d24cf32" providerId="ADAL" clId="{9B6050A4-F178-4018-9F62-4FCCA28DA093}" dt="2021-03-16T17:23:12.737" v="15587" actId="790"/>
          <ac:spMkLst>
            <pc:docMk/>
            <pc:sldMk cId="1174085639" sldId="3801"/>
            <ac:spMk id="56" creationId="{9A91878D-7C1C-43CB-ACE2-5529C236555C}"/>
          </ac:spMkLst>
        </pc:spChg>
      </pc:sldChg>
      <pc:sldChg chg="modSp add del mod modNotes">
        <pc:chgData name="Ragnhild Halvorsrud" userId="917ea340-fd63-490f-a7db-68428d24cf32" providerId="ADAL" clId="{9B6050A4-F178-4018-9F62-4FCCA28DA093}" dt="2021-03-18T12:38:16.480" v="19467"/>
        <pc:sldMkLst>
          <pc:docMk/>
          <pc:sldMk cId="2314224626" sldId="3801"/>
        </pc:sldMkLst>
        <pc:spChg chg="mod">
          <ac:chgData name="Ragnhild Halvorsrud" userId="917ea340-fd63-490f-a7db-68428d24cf32" providerId="ADAL" clId="{9B6050A4-F178-4018-9F62-4FCCA28DA093}" dt="2021-03-18T12:38:13.624" v="19453" actId="790"/>
          <ac:spMkLst>
            <pc:docMk/>
            <pc:sldMk cId="2314224626" sldId="3801"/>
            <ac:spMk id="2" creationId="{00000000-0000-0000-0000-000000000000}"/>
          </ac:spMkLst>
        </pc:spChg>
        <pc:spChg chg="mod">
          <ac:chgData name="Ragnhild Halvorsrud" userId="917ea340-fd63-490f-a7db-68428d24cf32" providerId="ADAL" clId="{9B6050A4-F178-4018-9F62-4FCCA28DA093}" dt="2021-03-18T12:38:13.639" v="19454" actId="790"/>
          <ac:spMkLst>
            <pc:docMk/>
            <pc:sldMk cId="2314224626" sldId="3801"/>
            <ac:spMk id="5" creationId="{00000000-0000-0000-0000-000000000000}"/>
          </ac:spMkLst>
        </pc:spChg>
        <pc:spChg chg="mod">
          <ac:chgData name="Ragnhild Halvorsrud" userId="917ea340-fd63-490f-a7db-68428d24cf32" providerId="ADAL" clId="{9B6050A4-F178-4018-9F62-4FCCA28DA093}" dt="2021-03-18T12:38:13.639" v="19455" actId="790"/>
          <ac:spMkLst>
            <pc:docMk/>
            <pc:sldMk cId="2314224626" sldId="3801"/>
            <ac:spMk id="6" creationId="{00000000-0000-0000-0000-000000000000}"/>
          </ac:spMkLst>
        </pc:spChg>
        <pc:spChg chg="mod">
          <ac:chgData name="Ragnhild Halvorsrud" userId="917ea340-fd63-490f-a7db-68428d24cf32" providerId="ADAL" clId="{9B6050A4-F178-4018-9F62-4FCCA28DA093}" dt="2021-03-18T12:38:13.639" v="19456" actId="790"/>
          <ac:spMkLst>
            <pc:docMk/>
            <pc:sldMk cId="2314224626" sldId="3801"/>
            <ac:spMk id="22" creationId="{00000000-0000-0000-0000-000000000000}"/>
          </ac:spMkLst>
        </pc:spChg>
        <pc:spChg chg="mod">
          <ac:chgData name="Ragnhild Halvorsrud" userId="917ea340-fd63-490f-a7db-68428d24cf32" providerId="ADAL" clId="{9B6050A4-F178-4018-9F62-4FCCA28DA093}" dt="2021-03-18T12:38:13.639" v="19457" actId="790"/>
          <ac:spMkLst>
            <pc:docMk/>
            <pc:sldMk cId="2314224626" sldId="3801"/>
            <ac:spMk id="23" creationId="{00000000-0000-0000-0000-000000000000}"/>
          </ac:spMkLst>
        </pc:spChg>
      </pc:sldChg>
      <pc:sldChg chg="add del">
        <pc:chgData name="Ragnhild Halvorsrud" userId="917ea340-fd63-490f-a7db-68428d24cf32" providerId="ADAL" clId="{9B6050A4-F178-4018-9F62-4FCCA28DA093}" dt="2021-03-19T12:34:03.810" v="24127" actId="47"/>
        <pc:sldMkLst>
          <pc:docMk/>
          <pc:sldMk cId="2524843875" sldId="3801"/>
        </pc:sldMkLst>
      </pc:sldChg>
      <pc:sldChg chg="modSp add del mod modNotes">
        <pc:chgData name="Ragnhild Halvorsrud" userId="917ea340-fd63-490f-a7db-68428d24cf32" providerId="ADAL" clId="{9B6050A4-F178-4018-9F62-4FCCA28DA093}" dt="2021-03-18T12:02:20.654" v="19104" actId="2696"/>
        <pc:sldMkLst>
          <pc:docMk/>
          <pc:sldMk cId="2726543323" sldId="3801"/>
        </pc:sldMkLst>
        <pc:spChg chg="mod">
          <ac:chgData name="Ragnhild Halvorsrud" userId="917ea340-fd63-490f-a7db-68428d24cf32" providerId="ADAL" clId="{9B6050A4-F178-4018-9F62-4FCCA28DA093}" dt="2021-03-18T11:53:46.377" v="17887" actId="790"/>
          <ac:spMkLst>
            <pc:docMk/>
            <pc:sldMk cId="2726543323" sldId="3801"/>
            <ac:spMk id="2" creationId="{00000000-0000-0000-0000-000000000000}"/>
          </ac:spMkLst>
        </pc:spChg>
        <pc:spChg chg="mod">
          <ac:chgData name="Ragnhild Halvorsrud" userId="917ea340-fd63-490f-a7db-68428d24cf32" providerId="ADAL" clId="{9B6050A4-F178-4018-9F62-4FCCA28DA093}" dt="2021-03-18T11:53:46.378" v="17888" actId="790"/>
          <ac:spMkLst>
            <pc:docMk/>
            <pc:sldMk cId="2726543323" sldId="3801"/>
            <ac:spMk id="25" creationId="{B3C58A52-2844-47D2-9040-83EA528DC1B6}"/>
          </ac:spMkLst>
        </pc:spChg>
        <pc:spChg chg="mod">
          <ac:chgData name="Ragnhild Halvorsrud" userId="917ea340-fd63-490f-a7db-68428d24cf32" providerId="ADAL" clId="{9B6050A4-F178-4018-9F62-4FCCA28DA093}" dt="2021-03-18T11:53:46.379" v="17889" actId="790"/>
          <ac:spMkLst>
            <pc:docMk/>
            <pc:sldMk cId="2726543323" sldId="3801"/>
            <ac:spMk id="26" creationId="{33E60744-AB24-40E6-8F74-ECDBBD1D3B5A}"/>
          </ac:spMkLst>
        </pc:spChg>
        <pc:spChg chg="mod">
          <ac:chgData name="Ragnhild Halvorsrud" userId="917ea340-fd63-490f-a7db-68428d24cf32" providerId="ADAL" clId="{9B6050A4-F178-4018-9F62-4FCCA28DA093}" dt="2021-03-18T11:53:46.382" v="17890" actId="790"/>
          <ac:spMkLst>
            <pc:docMk/>
            <pc:sldMk cId="2726543323" sldId="3801"/>
            <ac:spMk id="27" creationId="{DCDB5511-68C7-4A02-9E57-3BC4E606243A}"/>
          </ac:spMkLst>
        </pc:spChg>
        <pc:spChg chg="mod">
          <ac:chgData name="Ragnhild Halvorsrud" userId="917ea340-fd63-490f-a7db-68428d24cf32" providerId="ADAL" clId="{9B6050A4-F178-4018-9F62-4FCCA28DA093}" dt="2021-03-18T11:53:46.383" v="17891" actId="790"/>
          <ac:spMkLst>
            <pc:docMk/>
            <pc:sldMk cId="2726543323" sldId="3801"/>
            <ac:spMk id="28" creationId="{8DB213FB-A3F1-4DB5-B322-1D90A59BFFE3}"/>
          </ac:spMkLst>
        </pc:spChg>
        <pc:spChg chg="mod">
          <ac:chgData name="Ragnhild Halvorsrud" userId="917ea340-fd63-490f-a7db-68428d24cf32" providerId="ADAL" clId="{9B6050A4-F178-4018-9F62-4FCCA28DA093}" dt="2021-03-18T11:53:46.384" v="17892" actId="790"/>
          <ac:spMkLst>
            <pc:docMk/>
            <pc:sldMk cId="2726543323" sldId="3801"/>
            <ac:spMk id="29" creationId="{DC2F198E-BA0B-4B37-9918-D9878F76DC17}"/>
          </ac:spMkLst>
        </pc:spChg>
        <pc:spChg chg="mod">
          <ac:chgData name="Ragnhild Halvorsrud" userId="917ea340-fd63-490f-a7db-68428d24cf32" providerId="ADAL" clId="{9B6050A4-F178-4018-9F62-4FCCA28DA093}" dt="2021-03-18T11:53:46.384" v="17893" actId="790"/>
          <ac:spMkLst>
            <pc:docMk/>
            <pc:sldMk cId="2726543323" sldId="3801"/>
            <ac:spMk id="30" creationId="{02BEA7B1-9AE8-480A-BA90-CB1D33BB8164}"/>
          </ac:spMkLst>
        </pc:spChg>
        <pc:spChg chg="mod">
          <ac:chgData name="Ragnhild Halvorsrud" userId="917ea340-fd63-490f-a7db-68428d24cf32" providerId="ADAL" clId="{9B6050A4-F178-4018-9F62-4FCCA28DA093}" dt="2021-03-18T11:53:46.385" v="17894" actId="790"/>
          <ac:spMkLst>
            <pc:docMk/>
            <pc:sldMk cId="2726543323" sldId="3801"/>
            <ac:spMk id="32" creationId="{02940A7B-ACA6-44BF-9DFB-19E2F7CCCFAD}"/>
          </ac:spMkLst>
        </pc:spChg>
        <pc:spChg chg="mod">
          <ac:chgData name="Ragnhild Halvorsrud" userId="917ea340-fd63-490f-a7db-68428d24cf32" providerId="ADAL" clId="{9B6050A4-F178-4018-9F62-4FCCA28DA093}" dt="2021-03-18T11:53:46.385" v="17895" actId="790"/>
          <ac:spMkLst>
            <pc:docMk/>
            <pc:sldMk cId="2726543323" sldId="3801"/>
            <ac:spMk id="35" creationId="{8B58C188-F4A0-4B2B-86CB-D0F61C67CF0C}"/>
          </ac:spMkLst>
        </pc:spChg>
        <pc:spChg chg="mod">
          <ac:chgData name="Ragnhild Halvorsrud" userId="917ea340-fd63-490f-a7db-68428d24cf32" providerId="ADAL" clId="{9B6050A4-F178-4018-9F62-4FCCA28DA093}" dt="2021-03-18T11:53:46.391" v="17896" actId="790"/>
          <ac:spMkLst>
            <pc:docMk/>
            <pc:sldMk cId="2726543323" sldId="3801"/>
            <ac:spMk id="37" creationId="{574B63EE-E718-45F0-9AF2-C5ABC61122D3}"/>
          </ac:spMkLst>
        </pc:spChg>
        <pc:spChg chg="mod">
          <ac:chgData name="Ragnhild Halvorsrud" userId="917ea340-fd63-490f-a7db-68428d24cf32" providerId="ADAL" clId="{9B6050A4-F178-4018-9F62-4FCCA28DA093}" dt="2021-03-18T11:53:46.393" v="17897" actId="790"/>
          <ac:spMkLst>
            <pc:docMk/>
            <pc:sldMk cId="2726543323" sldId="3801"/>
            <ac:spMk id="39" creationId="{846E39FE-F501-40B8-B7FB-F86E25A0E2D2}"/>
          </ac:spMkLst>
        </pc:spChg>
        <pc:spChg chg="mod">
          <ac:chgData name="Ragnhild Halvorsrud" userId="917ea340-fd63-490f-a7db-68428d24cf32" providerId="ADAL" clId="{9B6050A4-F178-4018-9F62-4FCCA28DA093}" dt="2021-03-18T11:53:46.396" v="17898" actId="790"/>
          <ac:spMkLst>
            <pc:docMk/>
            <pc:sldMk cId="2726543323" sldId="3801"/>
            <ac:spMk id="41" creationId="{1EA5CAAD-75D6-4DE0-902D-1631F1767939}"/>
          </ac:spMkLst>
        </pc:spChg>
        <pc:spChg chg="mod">
          <ac:chgData name="Ragnhild Halvorsrud" userId="917ea340-fd63-490f-a7db-68428d24cf32" providerId="ADAL" clId="{9B6050A4-F178-4018-9F62-4FCCA28DA093}" dt="2021-03-18T11:53:46.399" v="17899" actId="790"/>
          <ac:spMkLst>
            <pc:docMk/>
            <pc:sldMk cId="2726543323" sldId="3801"/>
            <ac:spMk id="42" creationId="{6F621DDE-9829-4832-B6D9-436846883913}"/>
          </ac:spMkLst>
        </pc:spChg>
        <pc:spChg chg="mod">
          <ac:chgData name="Ragnhild Halvorsrud" userId="917ea340-fd63-490f-a7db-68428d24cf32" providerId="ADAL" clId="{9B6050A4-F178-4018-9F62-4FCCA28DA093}" dt="2021-03-18T11:53:46.402" v="17900" actId="790"/>
          <ac:spMkLst>
            <pc:docMk/>
            <pc:sldMk cId="2726543323" sldId="3801"/>
            <ac:spMk id="43" creationId="{FBC342BE-AE3D-4B57-861C-5D3281B249C5}"/>
          </ac:spMkLst>
        </pc:spChg>
        <pc:spChg chg="mod">
          <ac:chgData name="Ragnhild Halvorsrud" userId="917ea340-fd63-490f-a7db-68428d24cf32" providerId="ADAL" clId="{9B6050A4-F178-4018-9F62-4FCCA28DA093}" dt="2021-03-18T11:53:46.404" v="17901" actId="790"/>
          <ac:spMkLst>
            <pc:docMk/>
            <pc:sldMk cId="2726543323" sldId="3801"/>
            <ac:spMk id="44" creationId="{29A49B98-ECE4-4FB3-B2DE-8322162C8C64}"/>
          </ac:spMkLst>
        </pc:spChg>
        <pc:spChg chg="mod">
          <ac:chgData name="Ragnhild Halvorsrud" userId="917ea340-fd63-490f-a7db-68428d24cf32" providerId="ADAL" clId="{9B6050A4-F178-4018-9F62-4FCCA28DA093}" dt="2021-03-18T11:53:46.405" v="17902" actId="790"/>
          <ac:spMkLst>
            <pc:docMk/>
            <pc:sldMk cId="2726543323" sldId="3801"/>
            <ac:spMk id="46" creationId="{4DDEC8E4-2B7C-4830-BF10-25FC60135C1D}"/>
          </ac:spMkLst>
        </pc:spChg>
        <pc:spChg chg="mod">
          <ac:chgData name="Ragnhild Halvorsrud" userId="917ea340-fd63-490f-a7db-68428d24cf32" providerId="ADAL" clId="{9B6050A4-F178-4018-9F62-4FCCA28DA093}" dt="2021-03-18T11:53:46.406" v="17903" actId="790"/>
          <ac:spMkLst>
            <pc:docMk/>
            <pc:sldMk cId="2726543323" sldId="3801"/>
            <ac:spMk id="49" creationId="{534F0542-0F80-4F0C-8BFE-DEBA64C82645}"/>
          </ac:spMkLst>
        </pc:spChg>
        <pc:spChg chg="mod">
          <ac:chgData name="Ragnhild Halvorsrud" userId="917ea340-fd63-490f-a7db-68428d24cf32" providerId="ADAL" clId="{9B6050A4-F178-4018-9F62-4FCCA28DA093}" dt="2021-03-18T11:53:46.407" v="17904" actId="790"/>
          <ac:spMkLst>
            <pc:docMk/>
            <pc:sldMk cId="2726543323" sldId="3801"/>
            <ac:spMk id="52" creationId="{501D1D70-A643-4652-B576-5FF2082DD16F}"/>
          </ac:spMkLst>
        </pc:spChg>
        <pc:spChg chg="mod">
          <ac:chgData name="Ragnhild Halvorsrud" userId="917ea340-fd63-490f-a7db-68428d24cf32" providerId="ADAL" clId="{9B6050A4-F178-4018-9F62-4FCCA28DA093}" dt="2021-03-18T11:53:46.409" v="17905" actId="790"/>
          <ac:spMkLst>
            <pc:docMk/>
            <pc:sldMk cId="2726543323" sldId="3801"/>
            <ac:spMk id="56" creationId="{9A91878D-7C1C-43CB-ACE2-5529C236555C}"/>
          </ac:spMkLst>
        </pc:spChg>
      </pc:sldChg>
      <pc:sldChg chg="add del">
        <pc:chgData name="Ragnhild Halvorsrud" userId="917ea340-fd63-490f-a7db-68428d24cf32" providerId="ADAL" clId="{9B6050A4-F178-4018-9F62-4FCCA28DA093}" dt="2021-03-19T12:55:55.698" v="24710" actId="47"/>
        <pc:sldMkLst>
          <pc:docMk/>
          <pc:sldMk cId="2816919113" sldId="3801"/>
        </pc:sldMkLst>
      </pc:sldChg>
      <pc:sldChg chg="modSp add del mod modNotes">
        <pc:chgData name="Ragnhild Halvorsrud" userId="917ea340-fd63-490f-a7db-68428d24cf32" providerId="ADAL" clId="{9B6050A4-F178-4018-9F62-4FCCA28DA093}" dt="2021-03-16T17:20:17.687" v="15522" actId="47"/>
        <pc:sldMkLst>
          <pc:docMk/>
          <pc:sldMk cId="3284300877" sldId="3801"/>
        </pc:sldMkLst>
        <pc:spChg chg="mod">
          <ac:chgData name="Ragnhild Halvorsrud" userId="917ea340-fd63-490f-a7db-68428d24cf32" providerId="ADAL" clId="{9B6050A4-F178-4018-9F62-4FCCA28DA093}" dt="2021-03-16T17:19:27.564" v="15501" actId="790"/>
          <ac:spMkLst>
            <pc:docMk/>
            <pc:sldMk cId="3284300877" sldId="3801"/>
            <ac:spMk id="2" creationId="{00000000-0000-0000-0000-000000000000}"/>
          </ac:spMkLst>
        </pc:spChg>
        <pc:spChg chg="mod">
          <ac:chgData name="Ragnhild Halvorsrud" userId="917ea340-fd63-490f-a7db-68428d24cf32" providerId="ADAL" clId="{9B6050A4-F178-4018-9F62-4FCCA28DA093}" dt="2021-03-16T17:19:27.565" v="15502" actId="790"/>
          <ac:spMkLst>
            <pc:docMk/>
            <pc:sldMk cId="3284300877" sldId="3801"/>
            <ac:spMk id="25" creationId="{B3C58A52-2844-47D2-9040-83EA528DC1B6}"/>
          </ac:spMkLst>
        </pc:spChg>
        <pc:spChg chg="mod">
          <ac:chgData name="Ragnhild Halvorsrud" userId="917ea340-fd63-490f-a7db-68428d24cf32" providerId="ADAL" clId="{9B6050A4-F178-4018-9F62-4FCCA28DA093}" dt="2021-03-16T17:19:27.565" v="15503" actId="790"/>
          <ac:spMkLst>
            <pc:docMk/>
            <pc:sldMk cId="3284300877" sldId="3801"/>
            <ac:spMk id="26" creationId="{33E60744-AB24-40E6-8F74-ECDBBD1D3B5A}"/>
          </ac:spMkLst>
        </pc:spChg>
        <pc:spChg chg="mod">
          <ac:chgData name="Ragnhild Halvorsrud" userId="917ea340-fd63-490f-a7db-68428d24cf32" providerId="ADAL" clId="{9B6050A4-F178-4018-9F62-4FCCA28DA093}" dt="2021-03-16T17:19:27.567" v="15504" actId="790"/>
          <ac:spMkLst>
            <pc:docMk/>
            <pc:sldMk cId="3284300877" sldId="3801"/>
            <ac:spMk id="27" creationId="{DCDB5511-68C7-4A02-9E57-3BC4E606243A}"/>
          </ac:spMkLst>
        </pc:spChg>
        <pc:spChg chg="mod">
          <ac:chgData name="Ragnhild Halvorsrud" userId="917ea340-fd63-490f-a7db-68428d24cf32" providerId="ADAL" clId="{9B6050A4-F178-4018-9F62-4FCCA28DA093}" dt="2021-03-16T17:19:27.568" v="15505" actId="790"/>
          <ac:spMkLst>
            <pc:docMk/>
            <pc:sldMk cId="3284300877" sldId="3801"/>
            <ac:spMk id="28" creationId="{8DB213FB-A3F1-4DB5-B322-1D90A59BFFE3}"/>
          </ac:spMkLst>
        </pc:spChg>
        <pc:spChg chg="mod">
          <ac:chgData name="Ragnhild Halvorsrud" userId="917ea340-fd63-490f-a7db-68428d24cf32" providerId="ADAL" clId="{9B6050A4-F178-4018-9F62-4FCCA28DA093}" dt="2021-03-16T17:19:27.568" v="15506" actId="790"/>
          <ac:spMkLst>
            <pc:docMk/>
            <pc:sldMk cId="3284300877" sldId="3801"/>
            <ac:spMk id="29" creationId="{DC2F198E-BA0B-4B37-9918-D9878F76DC17}"/>
          </ac:spMkLst>
        </pc:spChg>
        <pc:spChg chg="mod">
          <ac:chgData name="Ragnhild Halvorsrud" userId="917ea340-fd63-490f-a7db-68428d24cf32" providerId="ADAL" clId="{9B6050A4-F178-4018-9F62-4FCCA28DA093}" dt="2021-03-16T17:19:27.569" v="15507" actId="790"/>
          <ac:spMkLst>
            <pc:docMk/>
            <pc:sldMk cId="3284300877" sldId="3801"/>
            <ac:spMk id="30" creationId="{02BEA7B1-9AE8-480A-BA90-CB1D33BB8164}"/>
          </ac:spMkLst>
        </pc:spChg>
        <pc:spChg chg="mod">
          <ac:chgData name="Ragnhild Halvorsrud" userId="917ea340-fd63-490f-a7db-68428d24cf32" providerId="ADAL" clId="{9B6050A4-F178-4018-9F62-4FCCA28DA093}" dt="2021-03-16T17:19:27.569" v="15508" actId="790"/>
          <ac:spMkLst>
            <pc:docMk/>
            <pc:sldMk cId="3284300877" sldId="3801"/>
            <ac:spMk id="32" creationId="{02940A7B-ACA6-44BF-9DFB-19E2F7CCCFAD}"/>
          </ac:spMkLst>
        </pc:spChg>
        <pc:spChg chg="mod">
          <ac:chgData name="Ragnhild Halvorsrud" userId="917ea340-fd63-490f-a7db-68428d24cf32" providerId="ADAL" clId="{9B6050A4-F178-4018-9F62-4FCCA28DA093}" dt="2021-03-16T17:19:27.570" v="15509" actId="790"/>
          <ac:spMkLst>
            <pc:docMk/>
            <pc:sldMk cId="3284300877" sldId="3801"/>
            <ac:spMk id="35" creationId="{8B58C188-F4A0-4B2B-86CB-D0F61C67CF0C}"/>
          </ac:spMkLst>
        </pc:spChg>
        <pc:spChg chg="mod">
          <ac:chgData name="Ragnhild Halvorsrud" userId="917ea340-fd63-490f-a7db-68428d24cf32" providerId="ADAL" clId="{9B6050A4-F178-4018-9F62-4FCCA28DA093}" dt="2021-03-16T17:19:27.571" v="15510" actId="790"/>
          <ac:spMkLst>
            <pc:docMk/>
            <pc:sldMk cId="3284300877" sldId="3801"/>
            <ac:spMk id="37" creationId="{574B63EE-E718-45F0-9AF2-C5ABC61122D3}"/>
          </ac:spMkLst>
        </pc:spChg>
        <pc:spChg chg="mod">
          <ac:chgData name="Ragnhild Halvorsrud" userId="917ea340-fd63-490f-a7db-68428d24cf32" providerId="ADAL" clId="{9B6050A4-F178-4018-9F62-4FCCA28DA093}" dt="2021-03-16T17:19:27.572" v="15511" actId="790"/>
          <ac:spMkLst>
            <pc:docMk/>
            <pc:sldMk cId="3284300877" sldId="3801"/>
            <ac:spMk id="39" creationId="{846E39FE-F501-40B8-B7FB-F86E25A0E2D2}"/>
          </ac:spMkLst>
        </pc:spChg>
        <pc:spChg chg="mod">
          <ac:chgData name="Ragnhild Halvorsrud" userId="917ea340-fd63-490f-a7db-68428d24cf32" providerId="ADAL" clId="{9B6050A4-F178-4018-9F62-4FCCA28DA093}" dt="2021-03-16T17:19:27.573" v="15512" actId="790"/>
          <ac:spMkLst>
            <pc:docMk/>
            <pc:sldMk cId="3284300877" sldId="3801"/>
            <ac:spMk id="41" creationId="{1EA5CAAD-75D6-4DE0-902D-1631F1767939}"/>
          </ac:spMkLst>
        </pc:spChg>
        <pc:spChg chg="mod">
          <ac:chgData name="Ragnhild Halvorsrud" userId="917ea340-fd63-490f-a7db-68428d24cf32" providerId="ADAL" clId="{9B6050A4-F178-4018-9F62-4FCCA28DA093}" dt="2021-03-16T17:19:27.575" v="15513" actId="790"/>
          <ac:spMkLst>
            <pc:docMk/>
            <pc:sldMk cId="3284300877" sldId="3801"/>
            <ac:spMk id="42" creationId="{6F621DDE-9829-4832-B6D9-436846883913}"/>
          </ac:spMkLst>
        </pc:spChg>
        <pc:spChg chg="mod">
          <ac:chgData name="Ragnhild Halvorsrud" userId="917ea340-fd63-490f-a7db-68428d24cf32" providerId="ADAL" clId="{9B6050A4-F178-4018-9F62-4FCCA28DA093}" dt="2021-03-16T17:19:27.576" v="15514" actId="790"/>
          <ac:spMkLst>
            <pc:docMk/>
            <pc:sldMk cId="3284300877" sldId="3801"/>
            <ac:spMk id="43" creationId="{FBC342BE-AE3D-4B57-861C-5D3281B249C5}"/>
          </ac:spMkLst>
        </pc:spChg>
        <pc:spChg chg="mod">
          <ac:chgData name="Ragnhild Halvorsrud" userId="917ea340-fd63-490f-a7db-68428d24cf32" providerId="ADAL" clId="{9B6050A4-F178-4018-9F62-4FCCA28DA093}" dt="2021-03-16T17:19:27.578" v="15515" actId="790"/>
          <ac:spMkLst>
            <pc:docMk/>
            <pc:sldMk cId="3284300877" sldId="3801"/>
            <ac:spMk id="44" creationId="{29A49B98-ECE4-4FB3-B2DE-8322162C8C64}"/>
          </ac:spMkLst>
        </pc:spChg>
        <pc:spChg chg="mod">
          <ac:chgData name="Ragnhild Halvorsrud" userId="917ea340-fd63-490f-a7db-68428d24cf32" providerId="ADAL" clId="{9B6050A4-F178-4018-9F62-4FCCA28DA093}" dt="2021-03-16T17:19:27.579" v="15516" actId="790"/>
          <ac:spMkLst>
            <pc:docMk/>
            <pc:sldMk cId="3284300877" sldId="3801"/>
            <ac:spMk id="46" creationId="{4DDEC8E4-2B7C-4830-BF10-25FC60135C1D}"/>
          </ac:spMkLst>
        </pc:spChg>
        <pc:spChg chg="mod">
          <ac:chgData name="Ragnhild Halvorsrud" userId="917ea340-fd63-490f-a7db-68428d24cf32" providerId="ADAL" clId="{9B6050A4-F178-4018-9F62-4FCCA28DA093}" dt="2021-03-16T17:19:27.580" v="15517" actId="790"/>
          <ac:spMkLst>
            <pc:docMk/>
            <pc:sldMk cId="3284300877" sldId="3801"/>
            <ac:spMk id="49" creationId="{534F0542-0F80-4F0C-8BFE-DEBA64C82645}"/>
          </ac:spMkLst>
        </pc:spChg>
        <pc:spChg chg="mod">
          <ac:chgData name="Ragnhild Halvorsrud" userId="917ea340-fd63-490f-a7db-68428d24cf32" providerId="ADAL" clId="{9B6050A4-F178-4018-9F62-4FCCA28DA093}" dt="2021-03-16T17:19:27.582" v="15518" actId="790"/>
          <ac:spMkLst>
            <pc:docMk/>
            <pc:sldMk cId="3284300877" sldId="3801"/>
            <ac:spMk id="52" creationId="{501D1D70-A643-4652-B576-5FF2082DD16F}"/>
          </ac:spMkLst>
        </pc:spChg>
        <pc:spChg chg="mod">
          <ac:chgData name="Ragnhild Halvorsrud" userId="917ea340-fd63-490f-a7db-68428d24cf32" providerId="ADAL" clId="{9B6050A4-F178-4018-9F62-4FCCA28DA093}" dt="2021-03-16T17:19:27.583" v="15519" actId="790"/>
          <ac:spMkLst>
            <pc:docMk/>
            <pc:sldMk cId="3284300877" sldId="3801"/>
            <ac:spMk id="56" creationId="{9A91878D-7C1C-43CB-ACE2-5529C236555C}"/>
          </ac:spMkLst>
        </pc:spChg>
      </pc:sldChg>
      <pc:sldChg chg="modSp add del mod modNotes">
        <pc:chgData name="Ragnhild Halvorsrud" userId="917ea340-fd63-490f-a7db-68428d24cf32" providerId="ADAL" clId="{9B6050A4-F178-4018-9F62-4FCCA28DA093}" dt="2021-03-18T12:37:47.144" v="19445"/>
        <pc:sldMkLst>
          <pc:docMk/>
          <pc:sldMk cId="3392433151" sldId="3801"/>
        </pc:sldMkLst>
        <pc:spChg chg="mod">
          <ac:chgData name="Ragnhild Halvorsrud" userId="917ea340-fd63-490f-a7db-68428d24cf32" providerId="ADAL" clId="{9B6050A4-F178-4018-9F62-4FCCA28DA093}" dt="2021-03-18T12:37:40.932" v="19431" actId="790"/>
          <ac:spMkLst>
            <pc:docMk/>
            <pc:sldMk cId="3392433151" sldId="3801"/>
            <ac:spMk id="2" creationId="{00000000-0000-0000-0000-000000000000}"/>
          </ac:spMkLst>
        </pc:spChg>
        <pc:spChg chg="mod">
          <ac:chgData name="Ragnhild Halvorsrud" userId="917ea340-fd63-490f-a7db-68428d24cf32" providerId="ADAL" clId="{9B6050A4-F178-4018-9F62-4FCCA28DA093}" dt="2021-03-18T12:37:40.936" v="19432" actId="790"/>
          <ac:spMkLst>
            <pc:docMk/>
            <pc:sldMk cId="3392433151" sldId="3801"/>
            <ac:spMk id="5" creationId="{00000000-0000-0000-0000-000000000000}"/>
          </ac:spMkLst>
        </pc:spChg>
        <pc:spChg chg="mod">
          <ac:chgData name="Ragnhild Halvorsrud" userId="917ea340-fd63-490f-a7db-68428d24cf32" providerId="ADAL" clId="{9B6050A4-F178-4018-9F62-4FCCA28DA093}" dt="2021-03-18T12:37:40.937" v="19433" actId="790"/>
          <ac:spMkLst>
            <pc:docMk/>
            <pc:sldMk cId="3392433151" sldId="3801"/>
            <ac:spMk id="6" creationId="{00000000-0000-0000-0000-000000000000}"/>
          </ac:spMkLst>
        </pc:spChg>
        <pc:spChg chg="mod">
          <ac:chgData name="Ragnhild Halvorsrud" userId="917ea340-fd63-490f-a7db-68428d24cf32" providerId="ADAL" clId="{9B6050A4-F178-4018-9F62-4FCCA28DA093}" dt="2021-03-18T12:37:40.938" v="19434" actId="790"/>
          <ac:spMkLst>
            <pc:docMk/>
            <pc:sldMk cId="3392433151" sldId="3801"/>
            <ac:spMk id="22" creationId="{00000000-0000-0000-0000-000000000000}"/>
          </ac:spMkLst>
        </pc:spChg>
        <pc:spChg chg="mod">
          <ac:chgData name="Ragnhild Halvorsrud" userId="917ea340-fd63-490f-a7db-68428d24cf32" providerId="ADAL" clId="{9B6050A4-F178-4018-9F62-4FCCA28DA093}" dt="2021-03-18T12:37:40.939" v="19435" actId="790"/>
          <ac:spMkLst>
            <pc:docMk/>
            <pc:sldMk cId="3392433151" sldId="3801"/>
            <ac:spMk id="23" creationId="{00000000-0000-0000-0000-000000000000}"/>
          </ac:spMkLst>
        </pc:spChg>
      </pc:sldChg>
      <pc:sldChg chg="modSp add del mod modNotes">
        <pc:chgData name="Ragnhild Halvorsrud" userId="917ea340-fd63-490f-a7db-68428d24cf32" providerId="ADAL" clId="{9B6050A4-F178-4018-9F62-4FCCA28DA093}" dt="2021-03-18T12:02:31.512" v="19127" actId="2696"/>
        <pc:sldMkLst>
          <pc:docMk/>
          <pc:sldMk cId="3609902206" sldId="3801"/>
        </pc:sldMkLst>
        <pc:spChg chg="mod">
          <ac:chgData name="Ragnhild Halvorsrud" userId="917ea340-fd63-490f-a7db-68428d24cf32" providerId="ADAL" clId="{9B6050A4-F178-4018-9F62-4FCCA28DA093}" dt="2021-03-18T12:02:26.165" v="19106" actId="790"/>
          <ac:spMkLst>
            <pc:docMk/>
            <pc:sldMk cId="3609902206" sldId="3801"/>
            <ac:spMk id="2" creationId="{00000000-0000-0000-0000-000000000000}"/>
          </ac:spMkLst>
        </pc:spChg>
        <pc:spChg chg="mod">
          <ac:chgData name="Ragnhild Halvorsrud" userId="917ea340-fd63-490f-a7db-68428d24cf32" providerId="ADAL" clId="{9B6050A4-F178-4018-9F62-4FCCA28DA093}" dt="2021-03-18T12:02:26.166" v="19107" actId="790"/>
          <ac:spMkLst>
            <pc:docMk/>
            <pc:sldMk cId="3609902206" sldId="3801"/>
            <ac:spMk id="25" creationId="{B3C58A52-2844-47D2-9040-83EA528DC1B6}"/>
          </ac:spMkLst>
        </pc:spChg>
        <pc:spChg chg="mod">
          <ac:chgData name="Ragnhild Halvorsrud" userId="917ea340-fd63-490f-a7db-68428d24cf32" providerId="ADAL" clId="{9B6050A4-F178-4018-9F62-4FCCA28DA093}" dt="2021-03-18T12:02:26.167" v="19108" actId="790"/>
          <ac:spMkLst>
            <pc:docMk/>
            <pc:sldMk cId="3609902206" sldId="3801"/>
            <ac:spMk id="26" creationId="{33E60744-AB24-40E6-8F74-ECDBBD1D3B5A}"/>
          </ac:spMkLst>
        </pc:spChg>
        <pc:spChg chg="mod">
          <ac:chgData name="Ragnhild Halvorsrud" userId="917ea340-fd63-490f-a7db-68428d24cf32" providerId="ADAL" clId="{9B6050A4-F178-4018-9F62-4FCCA28DA093}" dt="2021-03-18T12:02:26.170" v="19109" actId="790"/>
          <ac:spMkLst>
            <pc:docMk/>
            <pc:sldMk cId="3609902206" sldId="3801"/>
            <ac:spMk id="27" creationId="{DCDB5511-68C7-4A02-9E57-3BC4E606243A}"/>
          </ac:spMkLst>
        </pc:spChg>
        <pc:spChg chg="mod">
          <ac:chgData name="Ragnhild Halvorsrud" userId="917ea340-fd63-490f-a7db-68428d24cf32" providerId="ADAL" clId="{9B6050A4-F178-4018-9F62-4FCCA28DA093}" dt="2021-03-18T12:02:26.171" v="19110" actId="790"/>
          <ac:spMkLst>
            <pc:docMk/>
            <pc:sldMk cId="3609902206" sldId="3801"/>
            <ac:spMk id="28" creationId="{8DB213FB-A3F1-4DB5-B322-1D90A59BFFE3}"/>
          </ac:spMkLst>
        </pc:spChg>
        <pc:spChg chg="mod">
          <ac:chgData name="Ragnhild Halvorsrud" userId="917ea340-fd63-490f-a7db-68428d24cf32" providerId="ADAL" clId="{9B6050A4-F178-4018-9F62-4FCCA28DA093}" dt="2021-03-18T12:02:26.172" v="19111" actId="790"/>
          <ac:spMkLst>
            <pc:docMk/>
            <pc:sldMk cId="3609902206" sldId="3801"/>
            <ac:spMk id="29" creationId="{DC2F198E-BA0B-4B37-9918-D9878F76DC17}"/>
          </ac:spMkLst>
        </pc:spChg>
        <pc:spChg chg="mod">
          <ac:chgData name="Ragnhild Halvorsrud" userId="917ea340-fd63-490f-a7db-68428d24cf32" providerId="ADAL" clId="{9B6050A4-F178-4018-9F62-4FCCA28DA093}" dt="2021-03-18T12:02:26.173" v="19112" actId="790"/>
          <ac:spMkLst>
            <pc:docMk/>
            <pc:sldMk cId="3609902206" sldId="3801"/>
            <ac:spMk id="30" creationId="{02BEA7B1-9AE8-480A-BA90-CB1D33BB8164}"/>
          </ac:spMkLst>
        </pc:spChg>
        <pc:spChg chg="mod">
          <ac:chgData name="Ragnhild Halvorsrud" userId="917ea340-fd63-490f-a7db-68428d24cf32" providerId="ADAL" clId="{9B6050A4-F178-4018-9F62-4FCCA28DA093}" dt="2021-03-18T12:02:26.174" v="19113" actId="790"/>
          <ac:spMkLst>
            <pc:docMk/>
            <pc:sldMk cId="3609902206" sldId="3801"/>
            <ac:spMk id="32" creationId="{02940A7B-ACA6-44BF-9DFB-19E2F7CCCFAD}"/>
          </ac:spMkLst>
        </pc:spChg>
        <pc:spChg chg="mod">
          <ac:chgData name="Ragnhild Halvorsrud" userId="917ea340-fd63-490f-a7db-68428d24cf32" providerId="ADAL" clId="{9B6050A4-F178-4018-9F62-4FCCA28DA093}" dt="2021-03-18T12:02:26.175" v="19114" actId="790"/>
          <ac:spMkLst>
            <pc:docMk/>
            <pc:sldMk cId="3609902206" sldId="3801"/>
            <ac:spMk id="35" creationId="{8B58C188-F4A0-4B2B-86CB-D0F61C67CF0C}"/>
          </ac:spMkLst>
        </pc:spChg>
        <pc:spChg chg="mod">
          <ac:chgData name="Ragnhild Halvorsrud" userId="917ea340-fd63-490f-a7db-68428d24cf32" providerId="ADAL" clId="{9B6050A4-F178-4018-9F62-4FCCA28DA093}" dt="2021-03-18T12:02:26.177" v="19115" actId="790"/>
          <ac:spMkLst>
            <pc:docMk/>
            <pc:sldMk cId="3609902206" sldId="3801"/>
            <ac:spMk id="37" creationId="{574B63EE-E718-45F0-9AF2-C5ABC61122D3}"/>
          </ac:spMkLst>
        </pc:spChg>
        <pc:spChg chg="mod">
          <ac:chgData name="Ragnhild Halvorsrud" userId="917ea340-fd63-490f-a7db-68428d24cf32" providerId="ADAL" clId="{9B6050A4-F178-4018-9F62-4FCCA28DA093}" dt="2021-03-18T12:02:26.178" v="19116" actId="790"/>
          <ac:spMkLst>
            <pc:docMk/>
            <pc:sldMk cId="3609902206" sldId="3801"/>
            <ac:spMk id="39" creationId="{846E39FE-F501-40B8-B7FB-F86E25A0E2D2}"/>
          </ac:spMkLst>
        </pc:spChg>
        <pc:spChg chg="mod">
          <ac:chgData name="Ragnhild Halvorsrud" userId="917ea340-fd63-490f-a7db-68428d24cf32" providerId="ADAL" clId="{9B6050A4-F178-4018-9F62-4FCCA28DA093}" dt="2021-03-18T12:02:26.180" v="19117" actId="790"/>
          <ac:spMkLst>
            <pc:docMk/>
            <pc:sldMk cId="3609902206" sldId="3801"/>
            <ac:spMk id="41" creationId="{1EA5CAAD-75D6-4DE0-902D-1631F1767939}"/>
          </ac:spMkLst>
        </pc:spChg>
        <pc:spChg chg="mod">
          <ac:chgData name="Ragnhild Halvorsrud" userId="917ea340-fd63-490f-a7db-68428d24cf32" providerId="ADAL" clId="{9B6050A4-F178-4018-9F62-4FCCA28DA093}" dt="2021-03-18T12:02:26.181" v="19118" actId="790"/>
          <ac:spMkLst>
            <pc:docMk/>
            <pc:sldMk cId="3609902206" sldId="3801"/>
            <ac:spMk id="42" creationId="{6F621DDE-9829-4832-B6D9-436846883913}"/>
          </ac:spMkLst>
        </pc:spChg>
        <pc:spChg chg="mod">
          <ac:chgData name="Ragnhild Halvorsrud" userId="917ea340-fd63-490f-a7db-68428d24cf32" providerId="ADAL" clId="{9B6050A4-F178-4018-9F62-4FCCA28DA093}" dt="2021-03-18T12:02:26.184" v="19119" actId="790"/>
          <ac:spMkLst>
            <pc:docMk/>
            <pc:sldMk cId="3609902206" sldId="3801"/>
            <ac:spMk id="43" creationId="{FBC342BE-AE3D-4B57-861C-5D3281B249C5}"/>
          </ac:spMkLst>
        </pc:spChg>
        <pc:spChg chg="mod">
          <ac:chgData name="Ragnhild Halvorsrud" userId="917ea340-fd63-490f-a7db-68428d24cf32" providerId="ADAL" clId="{9B6050A4-F178-4018-9F62-4FCCA28DA093}" dt="2021-03-18T12:02:26.186" v="19120" actId="790"/>
          <ac:spMkLst>
            <pc:docMk/>
            <pc:sldMk cId="3609902206" sldId="3801"/>
            <ac:spMk id="44" creationId="{29A49B98-ECE4-4FB3-B2DE-8322162C8C64}"/>
          </ac:spMkLst>
        </pc:spChg>
        <pc:spChg chg="mod">
          <ac:chgData name="Ragnhild Halvorsrud" userId="917ea340-fd63-490f-a7db-68428d24cf32" providerId="ADAL" clId="{9B6050A4-F178-4018-9F62-4FCCA28DA093}" dt="2021-03-18T12:02:26.187" v="19121" actId="790"/>
          <ac:spMkLst>
            <pc:docMk/>
            <pc:sldMk cId="3609902206" sldId="3801"/>
            <ac:spMk id="46" creationId="{4DDEC8E4-2B7C-4830-BF10-25FC60135C1D}"/>
          </ac:spMkLst>
        </pc:spChg>
        <pc:spChg chg="mod">
          <ac:chgData name="Ragnhild Halvorsrud" userId="917ea340-fd63-490f-a7db-68428d24cf32" providerId="ADAL" clId="{9B6050A4-F178-4018-9F62-4FCCA28DA093}" dt="2021-03-18T12:02:26.188" v="19122" actId="790"/>
          <ac:spMkLst>
            <pc:docMk/>
            <pc:sldMk cId="3609902206" sldId="3801"/>
            <ac:spMk id="49" creationId="{534F0542-0F80-4F0C-8BFE-DEBA64C82645}"/>
          </ac:spMkLst>
        </pc:spChg>
        <pc:spChg chg="mod">
          <ac:chgData name="Ragnhild Halvorsrud" userId="917ea340-fd63-490f-a7db-68428d24cf32" providerId="ADAL" clId="{9B6050A4-F178-4018-9F62-4FCCA28DA093}" dt="2021-03-18T12:02:26.188" v="19123" actId="790"/>
          <ac:spMkLst>
            <pc:docMk/>
            <pc:sldMk cId="3609902206" sldId="3801"/>
            <ac:spMk id="52" creationId="{501D1D70-A643-4652-B576-5FF2082DD16F}"/>
          </ac:spMkLst>
        </pc:spChg>
        <pc:spChg chg="mod">
          <ac:chgData name="Ragnhild Halvorsrud" userId="917ea340-fd63-490f-a7db-68428d24cf32" providerId="ADAL" clId="{9B6050A4-F178-4018-9F62-4FCCA28DA093}" dt="2021-03-18T12:02:26.190" v="19124" actId="790"/>
          <ac:spMkLst>
            <pc:docMk/>
            <pc:sldMk cId="3609902206" sldId="3801"/>
            <ac:spMk id="56" creationId="{9A91878D-7C1C-43CB-ACE2-5529C236555C}"/>
          </ac:spMkLst>
        </pc:spChg>
      </pc:sldChg>
      <pc:sldChg chg="modSp add del mod modNotes">
        <pc:chgData name="Ragnhild Halvorsrud" userId="917ea340-fd63-490f-a7db-68428d24cf32" providerId="ADAL" clId="{9B6050A4-F178-4018-9F62-4FCCA28DA093}" dt="2021-03-16T17:19:20.717" v="15497" actId="2890"/>
        <pc:sldMkLst>
          <pc:docMk/>
          <pc:sldMk cId="3887551915" sldId="3801"/>
        </pc:sldMkLst>
        <pc:spChg chg="mod">
          <ac:chgData name="Ragnhild Halvorsrud" userId="917ea340-fd63-490f-a7db-68428d24cf32" providerId="ADAL" clId="{9B6050A4-F178-4018-9F62-4FCCA28DA093}" dt="2021-03-16T17:18:53.643" v="15453" actId="790"/>
          <ac:spMkLst>
            <pc:docMk/>
            <pc:sldMk cId="3887551915" sldId="3801"/>
            <ac:spMk id="2" creationId="{00000000-0000-0000-0000-000000000000}"/>
          </ac:spMkLst>
        </pc:spChg>
        <pc:spChg chg="mod">
          <ac:chgData name="Ragnhild Halvorsrud" userId="917ea340-fd63-490f-a7db-68428d24cf32" providerId="ADAL" clId="{9B6050A4-F178-4018-9F62-4FCCA28DA093}" dt="2021-03-16T17:18:53.644" v="15454" actId="790"/>
          <ac:spMkLst>
            <pc:docMk/>
            <pc:sldMk cId="3887551915" sldId="3801"/>
            <ac:spMk id="25" creationId="{B3C58A52-2844-47D2-9040-83EA528DC1B6}"/>
          </ac:spMkLst>
        </pc:spChg>
        <pc:spChg chg="mod">
          <ac:chgData name="Ragnhild Halvorsrud" userId="917ea340-fd63-490f-a7db-68428d24cf32" providerId="ADAL" clId="{9B6050A4-F178-4018-9F62-4FCCA28DA093}" dt="2021-03-16T17:18:53.645" v="15455" actId="790"/>
          <ac:spMkLst>
            <pc:docMk/>
            <pc:sldMk cId="3887551915" sldId="3801"/>
            <ac:spMk id="26" creationId="{33E60744-AB24-40E6-8F74-ECDBBD1D3B5A}"/>
          </ac:spMkLst>
        </pc:spChg>
        <pc:spChg chg="mod">
          <ac:chgData name="Ragnhild Halvorsrud" userId="917ea340-fd63-490f-a7db-68428d24cf32" providerId="ADAL" clId="{9B6050A4-F178-4018-9F62-4FCCA28DA093}" dt="2021-03-16T17:18:53.647" v="15456" actId="790"/>
          <ac:spMkLst>
            <pc:docMk/>
            <pc:sldMk cId="3887551915" sldId="3801"/>
            <ac:spMk id="27" creationId="{DCDB5511-68C7-4A02-9E57-3BC4E606243A}"/>
          </ac:spMkLst>
        </pc:spChg>
        <pc:spChg chg="mod">
          <ac:chgData name="Ragnhild Halvorsrud" userId="917ea340-fd63-490f-a7db-68428d24cf32" providerId="ADAL" clId="{9B6050A4-F178-4018-9F62-4FCCA28DA093}" dt="2021-03-16T17:18:53.648" v="15457" actId="790"/>
          <ac:spMkLst>
            <pc:docMk/>
            <pc:sldMk cId="3887551915" sldId="3801"/>
            <ac:spMk id="28" creationId="{8DB213FB-A3F1-4DB5-B322-1D90A59BFFE3}"/>
          </ac:spMkLst>
        </pc:spChg>
        <pc:spChg chg="mod">
          <ac:chgData name="Ragnhild Halvorsrud" userId="917ea340-fd63-490f-a7db-68428d24cf32" providerId="ADAL" clId="{9B6050A4-F178-4018-9F62-4FCCA28DA093}" dt="2021-03-16T17:18:53.649" v="15458" actId="790"/>
          <ac:spMkLst>
            <pc:docMk/>
            <pc:sldMk cId="3887551915" sldId="3801"/>
            <ac:spMk id="29" creationId="{DC2F198E-BA0B-4B37-9918-D9878F76DC17}"/>
          </ac:spMkLst>
        </pc:spChg>
        <pc:spChg chg="mod">
          <ac:chgData name="Ragnhild Halvorsrud" userId="917ea340-fd63-490f-a7db-68428d24cf32" providerId="ADAL" clId="{9B6050A4-F178-4018-9F62-4FCCA28DA093}" dt="2021-03-16T17:18:53.651" v="15459" actId="790"/>
          <ac:spMkLst>
            <pc:docMk/>
            <pc:sldMk cId="3887551915" sldId="3801"/>
            <ac:spMk id="30" creationId="{02BEA7B1-9AE8-480A-BA90-CB1D33BB8164}"/>
          </ac:spMkLst>
        </pc:spChg>
        <pc:spChg chg="mod">
          <ac:chgData name="Ragnhild Halvorsrud" userId="917ea340-fd63-490f-a7db-68428d24cf32" providerId="ADAL" clId="{9B6050A4-F178-4018-9F62-4FCCA28DA093}" dt="2021-03-16T17:18:53.652" v="15460" actId="790"/>
          <ac:spMkLst>
            <pc:docMk/>
            <pc:sldMk cId="3887551915" sldId="3801"/>
            <ac:spMk id="32" creationId="{02940A7B-ACA6-44BF-9DFB-19E2F7CCCFAD}"/>
          </ac:spMkLst>
        </pc:spChg>
        <pc:spChg chg="mod">
          <ac:chgData name="Ragnhild Halvorsrud" userId="917ea340-fd63-490f-a7db-68428d24cf32" providerId="ADAL" clId="{9B6050A4-F178-4018-9F62-4FCCA28DA093}" dt="2021-03-16T17:18:53.653" v="15461" actId="790"/>
          <ac:spMkLst>
            <pc:docMk/>
            <pc:sldMk cId="3887551915" sldId="3801"/>
            <ac:spMk id="35" creationId="{8B58C188-F4A0-4B2B-86CB-D0F61C67CF0C}"/>
          </ac:spMkLst>
        </pc:spChg>
        <pc:spChg chg="mod">
          <ac:chgData name="Ragnhild Halvorsrud" userId="917ea340-fd63-490f-a7db-68428d24cf32" providerId="ADAL" clId="{9B6050A4-F178-4018-9F62-4FCCA28DA093}" dt="2021-03-16T17:18:53.655" v="15462" actId="790"/>
          <ac:spMkLst>
            <pc:docMk/>
            <pc:sldMk cId="3887551915" sldId="3801"/>
            <ac:spMk id="37" creationId="{574B63EE-E718-45F0-9AF2-C5ABC61122D3}"/>
          </ac:spMkLst>
        </pc:spChg>
        <pc:spChg chg="mod">
          <ac:chgData name="Ragnhild Halvorsrud" userId="917ea340-fd63-490f-a7db-68428d24cf32" providerId="ADAL" clId="{9B6050A4-F178-4018-9F62-4FCCA28DA093}" dt="2021-03-16T17:18:53.656" v="15463" actId="790"/>
          <ac:spMkLst>
            <pc:docMk/>
            <pc:sldMk cId="3887551915" sldId="3801"/>
            <ac:spMk id="39" creationId="{846E39FE-F501-40B8-B7FB-F86E25A0E2D2}"/>
          </ac:spMkLst>
        </pc:spChg>
        <pc:spChg chg="mod">
          <ac:chgData name="Ragnhild Halvorsrud" userId="917ea340-fd63-490f-a7db-68428d24cf32" providerId="ADAL" clId="{9B6050A4-F178-4018-9F62-4FCCA28DA093}" dt="2021-03-16T17:18:53.657" v="15464" actId="790"/>
          <ac:spMkLst>
            <pc:docMk/>
            <pc:sldMk cId="3887551915" sldId="3801"/>
            <ac:spMk id="41" creationId="{1EA5CAAD-75D6-4DE0-902D-1631F1767939}"/>
          </ac:spMkLst>
        </pc:spChg>
        <pc:spChg chg="mod">
          <ac:chgData name="Ragnhild Halvorsrud" userId="917ea340-fd63-490f-a7db-68428d24cf32" providerId="ADAL" clId="{9B6050A4-F178-4018-9F62-4FCCA28DA093}" dt="2021-03-16T17:18:53.658" v="15465" actId="790"/>
          <ac:spMkLst>
            <pc:docMk/>
            <pc:sldMk cId="3887551915" sldId="3801"/>
            <ac:spMk id="42" creationId="{6F621DDE-9829-4832-B6D9-436846883913}"/>
          </ac:spMkLst>
        </pc:spChg>
        <pc:spChg chg="mod">
          <ac:chgData name="Ragnhild Halvorsrud" userId="917ea340-fd63-490f-a7db-68428d24cf32" providerId="ADAL" clId="{9B6050A4-F178-4018-9F62-4FCCA28DA093}" dt="2021-03-16T17:18:53.659" v="15466" actId="790"/>
          <ac:spMkLst>
            <pc:docMk/>
            <pc:sldMk cId="3887551915" sldId="3801"/>
            <ac:spMk id="43" creationId="{FBC342BE-AE3D-4B57-861C-5D3281B249C5}"/>
          </ac:spMkLst>
        </pc:spChg>
        <pc:spChg chg="mod">
          <ac:chgData name="Ragnhild Halvorsrud" userId="917ea340-fd63-490f-a7db-68428d24cf32" providerId="ADAL" clId="{9B6050A4-F178-4018-9F62-4FCCA28DA093}" dt="2021-03-16T17:18:53.661" v="15467" actId="790"/>
          <ac:spMkLst>
            <pc:docMk/>
            <pc:sldMk cId="3887551915" sldId="3801"/>
            <ac:spMk id="44" creationId="{29A49B98-ECE4-4FB3-B2DE-8322162C8C64}"/>
          </ac:spMkLst>
        </pc:spChg>
        <pc:spChg chg="mod">
          <ac:chgData name="Ragnhild Halvorsrud" userId="917ea340-fd63-490f-a7db-68428d24cf32" providerId="ADAL" clId="{9B6050A4-F178-4018-9F62-4FCCA28DA093}" dt="2021-03-16T17:18:53.661" v="15468" actId="790"/>
          <ac:spMkLst>
            <pc:docMk/>
            <pc:sldMk cId="3887551915" sldId="3801"/>
            <ac:spMk id="46" creationId="{4DDEC8E4-2B7C-4830-BF10-25FC60135C1D}"/>
          </ac:spMkLst>
        </pc:spChg>
        <pc:spChg chg="mod">
          <ac:chgData name="Ragnhild Halvorsrud" userId="917ea340-fd63-490f-a7db-68428d24cf32" providerId="ADAL" clId="{9B6050A4-F178-4018-9F62-4FCCA28DA093}" dt="2021-03-16T17:18:53.662" v="15469" actId="790"/>
          <ac:spMkLst>
            <pc:docMk/>
            <pc:sldMk cId="3887551915" sldId="3801"/>
            <ac:spMk id="49" creationId="{534F0542-0F80-4F0C-8BFE-DEBA64C82645}"/>
          </ac:spMkLst>
        </pc:spChg>
        <pc:spChg chg="mod">
          <ac:chgData name="Ragnhild Halvorsrud" userId="917ea340-fd63-490f-a7db-68428d24cf32" providerId="ADAL" clId="{9B6050A4-F178-4018-9F62-4FCCA28DA093}" dt="2021-03-16T17:18:53.663" v="15470" actId="790"/>
          <ac:spMkLst>
            <pc:docMk/>
            <pc:sldMk cId="3887551915" sldId="3801"/>
            <ac:spMk id="52" creationId="{501D1D70-A643-4652-B576-5FF2082DD16F}"/>
          </ac:spMkLst>
        </pc:spChg>
        <pc:spChg chg="mod">
          <ac:chgData name="Ragnhild Halvorsrud" userId="917ea340-fd63-490f-a7db-68428d24cf32" providerId="ADAL" clId="{9B6050A4-F178-4018-9F62-4FCCA28DA093}" dt="2021-03-16T17:18:53.664" v="15471" actId="790"/>
          <ac:spMkLst>
            <pc:docMk/>
            <pc:sldMk cId="3887551915" sldId="3801"/>
            <ac:spMk id="56" creationId="{9A91878D-7C1C-43CB-ACE2-5529C236555C}"/>
          </ac:spMkLst>
        </pc:spChg>
      </pc:sldChg>
      <pc:sldChg chg="addSp modSp add del mod modNotes">
        <pc:chgData name="Ragnhild Halvorsrud" userId="917ea340-fd63-490f-a7db-68428d24cf32" providerId="ADAL" clId="{9B6050A4-F178-4018-9F62-4FCCA28DA093}" dt="2021-03-19T17:16:05.619" v="28209" actId="47"/>
        <pc:sldMkLst>
          <pc:docMk/>
          <pc:sldMk cId="457281138" sldId="3802"/>
        </pc:sldMkLst>
        <pc:spChg chg="mod">
          <ac:chgData name="Ragnhild Halvorsrud" userId="917ea340-fd63-490f-a7db-68428d24cf32" providerId="ADAL" clId="{9B6050A4-F178-4018-9F62-4FCCA28DA093}" dt="2021-03-19T16:43:57.320" v="27916" actId="790"/>
          <ac:spMkLst>
            <pc:docMk/>
            <pc:sldMk cId="457281138" sldId="3802"/>
            <ac:spMk id="2" creationId="{00000000-0000-0000-0000-000000000000}"/>
          </ac:spMkLst>
        </pc:spChg>
        <pc:spChg chg="mod">
          <ac:chgData name="Ragnhild Halvorsrud" userId="917ea340-fd63-490f-a7db-68428d24cf32" providerId="ADAL" clId="{9B6050A4-F178-4018-9F62-4FCCA28DA093}" dt="2021-03-19T16:43:57.323" v="27918" actId="790"/>
          <ac:spMkLst>
            <pc:docMk/>
            <pc:sldMk cId="457281138" sldId="3802"/>
            <ac:spMk id="4" creationId="{00000000-0000-0000-0000-000000000000}"/>
          </ac:spMkLst>
        </pc:spChg>
        <pc:spChg chg="mod">
          <ac:chgData name="Ragnhild Halvorsrud" userId="917ea340-fd63-490f-a7db-68428d24cf32" providerId="ADAL" clId="{9B6050A4-F178-4018-9F62-4FCCA28DA093}" dt="2021-03-19T16:43:57.324" v="27919" actId="790"/>
          <ac:spMkLst>
            <pc:docMk/>
            <pc:sldMk cId="457281138" sldId="3802"/>
            <ac:spMk id="5" creationId="{00000000-0000-0000-0000-000000000000}"/>
          </ac:spMkLst>
        </pc:spChg>
        <pc:spChg chg="mod">
          <ac:chgData name="Ragnhild Halvorsrud" userId="917ea340-fd63-490f-a7db-68428d24cf32" providerId="ADAL" clId="{9B6050A4-F178-4018-9F62-4FCCA28DA093}" dt="2021-03-19T16:43:57.357" v="27947" actId="790"/>
          <ac:spMkLst>
            <pc:docMk/>
            <pc:sldMk cId="457281138" sldId="3802"/>
            <ac:spMk id="7" creationId="{438EDA64-9D5C-4D17-8A7D-87E41E7EEFBA}"/>
          </ac:spMkLst>
        </pc:spChg>
        <pc:spChg chg="mod">
          <ac:chgData name="Ragnhild Halvorsrud" userId="917ea340-fd63-490f-a7db-68428d24cf32" providerId="ADAL" clId="{9B6050A4-F178-4018-9F62-4FCCA28DA093}" dt="2021-03-19T16:43:57.325" v="27920" actId="790"/>
          <ac:spMkLst>
            <pc:docMk/>
            <pc:sldMk cId="457281138" sldId="3802"/>
            <ac:spMk id="11" creationId="{00000000-0000-0000-0000-000000000000}"/>
          </ac:spMkLst>
        </pc:spChg>
        <pc:spChg chg="mod">
          <ac:chgData name="Ragnhild Halvorsrud" userId="917ea340-fd63-490f-a7db-68428d24cf32" providerId="ADAL" clId="{9B6050A4-F178-4018-9F62-4FCCA28DA093}" dt="2021-03-19T16:43:57.326" v="27921" actId="790"/>
          <ac:spMkLst>
            <pc:docMk/>
            <pc:sldMk cId="457281138" sldId="3802"/>
            <ac:spMk id="14" creationId="{00000000-0000-0000-0000-000000000000}"/>
          </ac:spMkLst>
        </pc:spChg>
        <pc:spChg chg="mod">
          <ac:chgData name="Ragnhild Halvorsrud" userId="917ea340-fd63-490f-a7db-68428d24cf32" providerId="ADAL" clId="{9B6050A4-F178-4018-9F62-4FCCA28DA093}" dt="2021-03-19T16:43:57.321" v="27917" actId="790"/>
          <ac:spMkLst>
            <pc:docMk/>
            <pc:sldMk cId="457281138" sldId="3802"/>
            <ac:spMk id="29" creationId="{00000000-0000-0000-0000-000000000000}"/>
          </ac:spMkLst>
        </pc:spChg>
        <pc:spChg chg="mod">
          <ac:chgData name="Ragnhild Halvorsrud" userId="917ea340-fd63-490f-a7db-68428d24cf32" providerId="ADAL" clId="{9B6050A4-F178-4018-9F62-4FCCA28DA093}" dt="2021-03-19T16:43:57.354" v="27943" actId="790"/>
          <ac:spMkLst>
            <pc:docMk/>
            <pc:sldMk cId="457281138" sldId="3802"/>
            <ac:spMk id="45" creationId="{87EF4A81-8604-4C76-82D5-D884E46F505D}"/>
          </ac:spMkLst>
        </pc:spChg>
        <pc:spChg chg="mod">
          <ac:chgData name="Ragnhild Halvorsrud" userId="917ea340-fd63-490f-a7db-68428d24cf32" providerId="ADAL" clId="{9B6050A4-F178-4018-9F62-4FCCA28DA093}" dt="2021-03-19T16:43:57.354" v="27944" actId="790"/>
          <ac:spMkLst>
            <pc:docMk/>
            <pc:sldMk cId="457281138" sldId="3802"/>
            <ac:spMk id="46" creationId="{51CF38C7-31AF-4C2C-9944-FC74A9711D84}"/>
          </ac:spMkLst>
        </pc:spChg>
        <pc:spChg chg="mod">
          <ac:chgData name="Ragnhild Halvorsrud" userId="917ea340-fd63-490f-a7db-68428d24cf32" providerId="ADAL" clId="{9B6050A4-F178-4018-9F62-4FCCA28DA093}" dt="2021-03-19T16:43:57.355" v="27945" actId="790"/>
          <ac:spMkLst>
            <pc:docMk/>
            <pc:sldMk cId="457281138" sldId="3802"/>
            <ac:spMk id="47" creationId="{584524EC-D14C-42CA-9692-B7ACC7B14F39}"/>
          </ac:spMkLst>
        </pc:spChg>
        <pc:spChg chg="mod">
          <ac:chgData name="Ragnhild Halvorsrud" userId="917ea340-fd63-490f-a7db-68428d24cf32" providerId="ADAL" clId="{9B6050A4-F178-4018-9F62-4FCCA28DA093}" dt="2021-03-19T16:43:57.356" v="27946" actId="790"/>
          <ac:spMkLst>
            <pc:docMk/>
            <pc:sldMk cId="457281138" sldId="3802"/>
            <ac:spMk id="48" creationId="{3CBEED5F-DE70-42F9-8D12-1563E61C4999}"/>
          </ac:spMkLst>
        </pc:spChg>
        <pc:spChg chg="mod">
          <ac:chgData name="Ragnhild Halvorsrud" userId="917ea340-fd63-490f-a7db-68428d24cf32" providerId="ADAL" clId="{9B6050A4-F178-4018-9F62-4FCCA28DA093}" dt="2021-03-19T16:43:57.358" v="27948" actId="790"/>
          <ac:spMkLst>
            <pc:docMk/>
            <pc:sldMk cId="457281138" sldId="3802"/>
            <ac:spMk id="51" creationId="{02CA3E10-C1D4-443C-A092-5E752E41D00E}"/>
          </ac:spMkLst>
        </pc:spChg>
        <pc:spChg chg="mod">
          <ac:chgData name="Ragnhild Halvorsrud" userId="917ea340-fd63-490f-a7db-68428d24cf32" providerId="ADAL" clId="{9B6050A4-F178-4018-9F62-4FCCA28DA093}" dt="2021-03-19T16:43:57.358" v="27949" actId="790"/>
          <ac:spMkLst>
            <pc:docMk/>
            <pc:sldMk cId="457281138" sldId="3802"/>
            <ac:spMk id="53" creationId="{A8A5354F-CE7B-4E65-B9D3-C97E438374A1}"/>
          </ac:spMkLst>
        </pc:spChg>
        <pc:spChg chg="mod">
          <ac:chgData name="Ragnhild Halvorsrud" userId="917ea340-fd63-490f-a7db-68428d24cf32" providerId="ADAL" clId="{9B6050A4-F178-4018-9F62-4FCCA28DA093}" dt="2021-03-19T16:43:57.359" v="27950" actId="790"/>
          <ac:spMkLst>
            <pc:docMk/>
            <pc:sldMk cId="457281138" sldId="3802"/>
            <ac:spMk id="54" creationId="{BD37ACCD-F694-4074-BCE4-9F2519E5B0AA}"/>
          </ac:spMkLst>
        </pc:spChg>
        <pc:spChg chg="mod">
          <ac:chgData name="Ragnhild Halvorsrud" userId="917ea340-fd63-490f-a7db-68428d24cf32" providerId="ADAL" clId="{9B6050A4-F178-4018-9F62-4FCCA28DA093}" dt="2021-03-19T16:43:57.360" v="27951" actId="790"/>
          <ac:spMkLst>
            <pc:docMk/>
            <pc:sldMk cId="457281138" sldId="3802"/>
            <ac:spMk id="55" creationId="{111E46D5-67B8-46F2-AC5B-466DE99FEE7A}"/>
          </ac:spMkLst>
        </pc:spChg>
        <pc:spChg chg="mod">
          <ac:chgData name="Ragnhild Halvorsrud" userId="917ea340-fd63-490f-a7db-68428d24cf32" providerId="ADAL" clId="{9B6050A4-F178-4018-9F62-4FCCA28DA093}" dt="2021-03-19T16:43:57.361" v="27952" actId="790"/>
          <ac:spMkLst>
            <pc:docMk/>
            <pc:sldMk cId="457281138" sldId="3802"/>
            <ac:spMk id="56" creationId="{8EDDC2B9-AB63-43B8-840D-8D64C00BFF67}"/>
          </ac:spMkLst>
        </pc:spChg>
        <pc:spChg chg="mod">
          <ac:chgData name="Ragnhild Halvorsrud" userId="917ea340-fd63-490f-a7db-68428d24cf32" providerId="ADAL" clId="{9B6050A4-F178-4018-9F62-4FCCA28DA093}" dt="2021-03-19T16:43:57.362" v="27953" actId="790"/>
          <ac:spMkLst>
            <pc:docMk/>
            <pc:sldMk cId="457281138" sldId="3802"/>
            <ac:spMk id="57" creationId="{D8AE4575-1921-40E1-A82A-1F2E6D371514}"/>
          </ac:spMkLst>
        </pc:spChg>
        <pc:spChg chg="mod">
          <ac:chgData name="Ragnhild Halvorsrud" userId="917ea340-fd63-490f-a7db-68428d24cf32" providerId="ADAL" clId="{9B6050A4-F178-4018-9F62-4FCCA28DA093}" dt="2021-03-19T16:43:57.363" v="27954" actId="790"/>
          <ac:spMkLst>
            <pc:docMk/>
            <pc:sldMk cId="457281138" sldId="3802"/>
            <ac:spMk id="58" creationId="{D81741B0-1859-4EDC-BFC4-DF8DF381DBA8}"/>
          </ac:spMkLst>
        </pc:spChg>
        <pc:spChg chg="add mod">
          <ac:chgData name="Ragnhild Halvorsrud" userId="917ea340-fd63-490f-a7db-68428d24cf32" providerId="ADAL" clId="{9B6050A4-F178-4018-9F62-4FCCA28DA093}" dt="2021-03-19T17:04:26.666" v="28056"/>
          <ac:spMkLst>
            <pc:docMk/>
            <pc:sldMk cId="457281138" sldId="3802"/>
            <ac:spMk id="64" creationId="{312C5795-9108-406C-B555-C8FEC5FEDCC5}"/>
          </ac:spMkLst>
        </pc:spChg>
        <pc:spChg chg="mod">
          <ac:chgData name="Ragnhild Halvorsrud" userId="917ea340-fd63-490f-a7db-68428d24cf32" providerId="ADAL" clId="{9B6050A4-F178-4018-9F62-4FCCA28DA093}" dt="2021-03-19T16:43:57.365" v="27955" actId="790"/>
          <ac:spMkLst>
            <pc:docMk/>
            <pc:sldMk cId="457281138" sldId="3802"/>
            <ac:spMk id="65" creationId="{86768005-DF00-475A-A75C-162332042B54}"/>
          </ac:spMkLst>
        </pc:spChg>
        <pc:spChg chg="mod">
          <ac:chgData name="Ragnhild Halvorsrud" userId="917ea340-fd63-490f-a7db-68428d24cf32" providerId="ADAL" clId="{9B6050A4-F178-4018-9F62-4FCCA28DA093}" dt="2021-03-19T16:43:57.366" v="27956" actId="790"/>
          <ac:spMkLst>
            <pc:docMk/>
            <pc:sldMk cId="457281138" sldId="3802"/>
            <ac:spMk id="68" creationId="{AF2E7657-6CA1-4B7B-A049-F18068138290}"/>
          </ac:spMkLst>
        </pc:spChg>
        <pc:spChg chg="mod">
          <ac:chgData name="Ragnhild Halvorsrud" userId="917ea340-fd63-490f-a7db-68428d24cf32" providerId="ADAL" clId="{9B6050A4-F178-4018-9F62-4FCCA28DA093}" dt="2021-03-19T16:43:57.366" v="27957" actId="790"/>
          <ac:spMkLst>
            <pc:docMk/>
            <pc:sldMk cId="457281138" sldId="3802"/>
            <ac:spMk id="70" creationId="{3187982C-68C8-4B9D-A9D6-65CA47FA3117}"/>
          </ac:spMkLst>
        </pc:spChg>
        <pc:spChg chg="mod">
          <ac:chgData name="Ragnhild Halvorsrud" userId="917ea340-fd63-490f-a7db-68428d24cf32" providerId="ADAL" clId="{9B6050A4-F178-4018-9F62-4FCCA28DA093}" dt="2021-03-19T16:43:57.327" v="27922" actId="790"/>
          <ac:spMkLst>
            <pc:docMk/>
            <pc:sldMk cId="457281138" sldId="3802"/>
            <ac:spMk id="90" creationId="{9BBE918A-F742-4E3D-B8B4-7F9B8F60F0D6}"/>
          </ac:spMkLst>
        </pc:spChg>
        <pc:spChg chg="mod">
          <ac:chgData name="Ragnhild Halvorsrud" userId="917ea340-fd63-490f-a7db-68428d24cf32" providerId="ADAL" clId="{9B6050A4-F178-4018-9F62-4FCCA28DA093}" dt="2021-03-19T16:43:57.328" v="27923" actId="790"/>
          <ac:spMkLst>
            <pc:docMk/>
            <pc:sldMk cId="457281138" sldId="3802"/>
            <ac:spMk id="91" creationId="{F92D4C85-E4C7-44A7-B067-E37F5B86CDC6}"/>
          </ac:spMkLst>
        </pc:spChg>
        <pc:spChg chg="mod">
          <ac:chgData name="Ragnhild Halvorsrud" userId="917ea340-fd63-490f-a7db-68428d24cf32" providerId="ADAL" clId="{9B6050A4-F178-4018-9F62-4FCCA28DA093}" dt="2021-03-19T16:43:57.329" v="27924" actId="790"/>
          <ac:spMkLst>
            <pc:docMk/>
            <pc:sldMk cId="457281138" sldId="3802"/>
            <ac:spMk id="92" creationId="{B6CA42B7-8CE2-4238-970D-350937A48198}"/>
          </ac:spMkLst>
        </pc:spChg>
        <pc:spChg chg="mod">
          <ac:chgData name="Ragnhild Halvorsrud" userId="917ea340-fd63-490f-a7db-68428d24cf32" providerId="ADAL" clId="{9B6050A4-F178-4018-9F62-4FCCA28DA093}" dt="2021-03-19T16:43:57.331" v="27925" actId="790"/>
          <ac:spMkLst>
            <pc:docMk/>
            <pc:sldMk cId="457281138" sldId="3802"/>
            <ac:spMk id="93" creationId="{532D1E97-15C4-4A7D-B9F2-6C84DFC36AB6}"/>
          </ac:spMkLst>
        </pc:spChg>
        <pc:spChg chg="mod">
          <ac:chgData name="Ragnhild Halvorsrud" userId="917ea340-fd63-490f-a7db-68428d24cf32" providerId="ADAL" clId="{9B6050A4-F178-4018-9F62-4FCCA28DA093}" dt="2021-03-19T16:43:57.332" v="27926" actId="790"/>
          <ac:spMkLst>
            <pc:docMk/>
            <pc:sldMk cId="457281138" sldId="3802"/>
            <ac:spMk id="94" creationId="{32D02293-D6CB-4D79-9FA4-BA13FCFEB9E4}"/>
          </ac:spMkLst>
        </pc:spChg>
        <pc:spChg chg="mod">
          <ac:chgData name="Ragnhild Halvorsrud" userId="917ea340-fd63-490f-a7db-68428d24cf32" providerId="ADAL" clId="{9B6050A4-F178-4018-9F62-4FCCA28DA093}" dt="2021-03-19T16:43:57.333" v="27927" actId="790"/>
          <ac:spMkLst>
            <pc:docMk/>
            <pc:sldMk cId="457281138" sldId="3802"/>
            <ac:spMk id="97" creationId="{419C616A-2079-44FC-9E59-B4FEB9DD69B9}"/>
          </ac:spMkLst>
        </pc:spChg>
        <pc:spChg chg="mod">
          <ac:chgData name="Ragnhild Halvorsrud" userId="917ea340-fd63-490f-a7db-68428d24cf32" providerId="ADAL" clId="{9B6050A4-F178-4018-9F62-4FCCA28DA093}" dt="2021-03-19T16:43:57.334" v="27928" actId="790"/>
          <ac:spMkLst>
            <pc:docMk/>
            <pc:sldMk cId="457281138" sldId="3802"/>
            <ac:spMk id="98" creationId="{E58FB0D8-6372-43FA-927D-1BE2C37DDD78}"/>
          </ac:spMkLst>
        </pc:spChg>
        <pc:spChg chg="mod">
          <ac:chgData name="Ragnhild Halvorsrud" userId="917ea340-fd63-490f-a7db-68428d24cf32" providerId="ADAL" clId="{9B6050A4-F178-4018-9F62-4FCCA28DA093}" dt="2021-03-19T16:43:57.335" v="27929" actId="790"/>
          <ac:spMkLst>
            <pc:docMk/>
            <pc:sldMk cId="457281138" sldId="3802"/>
            <ac:spMk id="99" creationId="{8BD57449-FC75-4F20-874E-91BE532EB4A1}"/>
          </ac:spMkLst>
        </pc:spChg>
        <pc:spChg chg="mod">
          <ac:chgData name="Ragnhild Halvorsrud" userId="917ea340-fd63-490f-a7db-68428d24cf32" providerId="ADAL" clId="{9B6050A4-F178-4018-9F62-4FCCA28DA093}" dt="2021-03-19T16:43:57.335" v="27930" actId="790"/>
          <ac:spMkLst>
            <pc:docMk/>
            <pc:sldMk cId="457281138" sldId="3802"/>
            <ac:spMk id="100" creationId="{CC22BC16-9699-4560-B436-E234392CFF83}"/>
          </ac:spMkLst>
        </pc:spChg>
        <pc:spChg chg="mod">
          <ac:chgData name="Ragnhild Halvorsrud" userId="917ea340-fd63-490f-a7db-68428d24cf32" providerId="ADAL" clId="{9B6050A4-F178-4018-9F62-4FCCA28DA093}" dt="2021-03-19T16:43:57.337" v="27931" actId="790"/>
          <ac:spMkLst>
            <pc:docMk/>
            <pc:sldMk cId="457281138" sldId="3802"/>
            <ac:spMk id="101" creationId="{7BAF3697-5D42-46DB-A0FE-21E19123B063}"/>
          </ac:spMkLst>
        </pc:spChg>
        <pc:spChg chg="mod">
          <ac:chgData name="Ragnhild Halvorsrud" userId="917ea340-fd63-490f-a7db-68428d24cf32" providerId="ADAL" clId="{9B6050A4-F178-4018-9F62-4FCCA28DA093}" dt="2021-03-19T16:43:57.338" v="27932" actId="790"/>
          <ac:spMkLst>
            <pc:docMk/>
            <pc:sldMk cId="457281138" sldId="3802"/>
            <ac:spMk id="102" creationId="{011A290A-8D8D-4EA0-8036-10D21FD412F3}"/>
          </ac:spMkLst>
        </pc:spChg>
        <pc:spChg chg="mod">
          <ac:chgData name="Ragnhild Halvorsrud" userId="917ea340-fd63-490f-a7db-68428d24cf32" providerId="ADAL" clId="{9B6050A4-F178-4018-9F62-4FCCA28DA093}" dt="2021-03-19T16:43:57.340" v="27933" actId="790"/>
          <ac:spMkLst>
            <pc:docMk/>
            <pc:sldMk cId="457281138" sldId="3802"/>
            <ac:spMk id="103" creationId="{8D56C199-E7EC-44BF-80D4-B6330E587412}"/>
          </ac:spMkLst>
        </pc:spChg>
        <pc:spChg chg="mod">
          <ac:chgData name="Ragnhild Halvorsrud" userId="917ea340-fd63-490f-a7db-68428d24cf32" providerId="ADAL" clId="{9B6050A4-F178-4018-9F62-4FCCA28DA093}" dt="2021-03-19T16:43:57.341" v="27934" actId="790"/>
          <ac:spMkLst>
            <pc:docMk/>
            <pc:sldMk cId="457281138" sldId="3802"/>
            <ac:spMk id="104" creationId="{CABC45D6-B85D-4DD6-A75F-2BBEF4B3BF1B}"/>
          </ac:spMkLst>
        </pc:spChg>
        <pc:spChg chg="mod">
          <ac:chgData name="Ragnhild Halvorsrud" userId="917ea340-fd63-490f-a7db-68428d24cf32" providerId="ADAL" clId="{9B6050A4-F178-4018-9F62-4FCCA28DA093}" dt="2021-03-19T16:43:57.342" v="27935" actId="790"/>
          <ac:spMkLst>
            <pc:docMk/>
            <pc:sldMk cId="457281138" sldId="3802"/>
            <ac:spMk id="105" creationId="{F0E71C75-D213-4265-898B-0CD785A61535}"/>
          </ac:spMkLst>
        </pc:spChg>
        <pc:spChg chg="mod">
          <ac:chgData name="Ragnhild Halvorsrud" userId="917ea340-fd63-490f-a7db-68428d24cf32" providerId="ADAL" clId="{9B6050A4-F178-4018-9F62-4FCCA28DA093}" dt="2021-03-19T16:43:57.346" v="27936" actId="790"/>
          <ac:spMkLst>
            <pc:docMk/>
            <pc:sldMk cId="457281138" sldId="3802"/>
            <ac:spMk id="106" creationId="{5AEA5C9E-F013-4F27-9BF9-B9D5A3BC3E8B}"/>
          </ac:spMkLst>
        </pc:spChg>
        <pc:spChg chg="mod">
          <ac:chgData name="Ragnhild Halvorsrud" userId="917ea340-fd63-490f-a7db-68428d24cf32" providerId="ADAL" clId="{9B6050A4-F178-4018-9F62-4FCCA28DA093}" dt="2021-03-19T16:43:57.349" v="27937" actId="790"/>
          <ac:spMkLst>
            <pc:docMk/>
            <pc:sldMk cId="457281138" sldId="3802"/>
            <ac:spMk id="107" creationId="{F785B5CD-F25F-4C69-A338-57C7591FB96C}"/>
          </ac:spMkLst>
        </pc:spChg>
        <pc:spChg chg="mod">
          <ac:chgData name="Ragnhild Halvorsrud" userId="917ea340-fd63-490f-a7db-68428d24cf32" providerId="ADAL" clId="{9B6050A4-F178-4018-9F62-4FCCA28DA093}" dt="2021-03-19T16:43:57.350" v="27938" actId="790"/>
          <ac:spMkLst>
            <pc:docMk/>
            <pc:sldMk cId="457281138" sldId="3802"/>
            <ac:spMk id="110" creationId="{5EA381CE-A539-4125-B34B-B9E6775BDE8C}"/>
          </ac:spMkLst>
        </pc:spChg>
        <pc:spChg chg="mod">
          <ac:chgData name="Ragnhild Halvorsrud" userId="917ea340-fd63-490f-a7db-68428d24cf32" providerId="ADAL" clId="{9B6050A4-F178-4018-9F62-4FCCA28DA093}" dt="2021-03-19T16:43:57.351" v="27939" actId="790"/>
          <ac:spMkLst>
            <pc:docMk/>
            <pc:sldMk cId="457281138" sldId="3802"/>
            <ac:spMk id="112" creationId="{E2A58BA7-CFBA-4BB3-B9B7-8161FC07EEE9}"/>
          </ac:spMkLst>
        </pc:spChg>
        <pc:spChg chg="mod">
          <ac:chgData name="Ragnhild Halvorsrud" userId="917ea340-fd63-490f-a7db-68428d24cf32" providerId="ADAL" clId="{9B6050A4-F178-4018-9F62-4FCCA28DA093}" dt="2021-03-19T16:43:57.352" v="27940" actId="790"/>
          <ac:spMkLst>
            <pc:docMk/>
            <pc:sldMk cId="457281138" sldId="3802"/>
            <ac:spMk id="117" creationId="{4B475DDC-BB7E-40A6-8FD7-9B1B7E46F019}"/>
          </ac:spMkLst>
        </pc:spChg>
        <pc:spChg chg="mod">
          <ac:chgData name="Ragnhild Halvorsrud" userId="917ea340-fd63-490f-a7db-68428d24cf32" providerId="ADAL" clId="{9B6050A4-F178-4018-9F62-4FCCA28DA093}" dt="2021-03-19T16:43:57.352" v="27941" actId="790"/>
          <ac:spMkLst>
            <pc:docMk/>
            <pc:sldMk cId="457281138" sldId="3802"/>
            <ac:spMk id="119" creationId="{DFF8A689-D35B-4578-95C1-0A667238B71D}"/>
          </ac:spMkLst>
        </pc:spChg>
        <pc:spChg chg="mod">
          <ac:chgData name="Ragnhild Halvorsrud" userId="917ea340-fd63-490f-a7db-68428d24cf32" providerId="ADAL" clId="{9B6050A4-F178-4018-9F62-4FCCA28DA093}" dt="2021-03-19T16:43:57.353" v="27942" actId="790"/>
          <ac:spMkLst>
            <pc:docMk/>
            <pc:sldMk cId="457281138" sldId="3802"/>
            <ac:spMk id="120" creationId="{DC4BEF73-8C68-4210-A130-7EEB782E30FB}"/>
          </ac:spMkLst>
        </pc:spChg>
      </pc:sldChg>
      <pc:sldChg chg="modSp add del mod modNotes">
        <pc:chgData name="Ragnhild Halvorsrud" userId="917ea340-fd63-490f-a7db-68428d24cf32" providerId="ADAL" clId="{9B6050A4-F178-4018-9F62-4FCCA28DA093}" dt="2021-03-17T09:43:07.568" v="15852" actId="2890"/>
        <pc:sldMkLst>
          <pc:docMk/>
          <pc:sldMk cId="1140534686" sldId="3802"/>
        </pc:sldMkLst>
        <pc:spChg chg="mod">
          <ac:chgData name="Ragnhild Halvorsrud" userId="917ea340-fd63-490f-a7db-68428d24cf32" providerId="ADAL" clId="{9B6050A4-F178-4018-9F62-4FCCA28DA093}" dt="2021-03-17T09:43:02.458" v="15841" actId="790"/>
          <ac:spMkLst>
            <pc:docMk/>
            <pc:sldMk cId="1140534686" sldId="3802"/>
            <ac:spMk id="3" creationId="{8DE6A278-E165-4DA4-BEE5-CFC1EBADE6E5}"/>
          </ac:spMkLst>
        </pc:spChg>
        <pc:spChg chg="mod">
          <ac:chgData name="Ragnhild Halvorsrud" userId="917ea340-fd63-490f-a7db-68428d24cf32" providerId="ADAL" clId="{9B6050A4-F178-4018-9F62-4FCCA28DA093}" dt="2021-03-17T09:43:02.458" v="15842" actId="790"/>
          <ac:spMkLst>
            <pc:docMk/>
            <pc:sldMk cId="1140534686" sldId="3802"/>
            <ac:spMk id="4" creationId="{0481B07B-8166-4B16-A678-EE57CCEEBDF7}"/>
          </ac:spMkLst>
        </pc:spChg>
        <pc:spChg chg="mod">
          <ac:chgData name="Ragnhild Halvorsrud" userId="917ea340-fd63-490f-a7db-68428d24cf32" providerId="ADAL" clId="{9B6050A4-F178-4018-9F62-4FCCA28DA093}" dt="2021-03-17T09:43:02.455" v="15840" actId="790"/>
          <ac:spMkLst>
            <pc:docMk/>
            <pc:sldMk cId="1140534686" sldId="3802"/>
            <ac:spMk id="7" creationId="{B82F610B-297A-44F2-8217-65F33A3A4B3B}"/>
          </ac:spMkLst>
        </pc:spChg>
        <pc:spChg chg="mod">
          <ac:chgData name="Ragnhild Halvorsrud" userId="917ea340-fd63-490f-a7db-68428d24cf32" providerId="ADAL" clId="{9B6050A4-F178-4018-9F62-4FCCA28DA093}" dt="2021-03-17T09:43:02.459" v="15843" actId="790"/>
          <ac:spMkLst>
            <pc:docMk/>
            <pc:sldMk cId="1140534686" sldId="3802"/>
            <ac:spMk id="9" creationId="{2442A6C4-B90E-418D-B8B9-4FA9CBDC2DAB}"/>
          </ac:spMkLst>
        </pc:spChg>
      </pc:sldChg>
      <pc:sldChg chg="add del">
        <pc:chgData name="Ragnhild Halvorsrud" userId="917ea340-fd63-490f-a7db-68428d24cf32" providerId="ADAL" clId="{9B6050A4-F178-4018-9F62-4FCCA28DA093}" dt="2021-03-19T15:09:05.658" v="26543" actId="47"/>
        <pc:sldMkLst>
          <pc:docMk/>
          <pc:sldMk cId="2912853345" sldId="3802"/>
        </pc:sldMkLst>
      </pc:sldChg>
      <pc:sldChg chg="modSp add del mod modNotes">
        <pc:chgData name="Ragnhild Halvorsrud" userId="917ea340-fd63-490f-a7db-68428d24cf32" providerId="ADAL" clId="{9B6050A4-F178-4018-9F62-4FCCA28DA093}" dt="2021-03-17T09:44:19.855" v="15884" actId="47"/>
        <pc:sldMkLst>
          <pc:docMk/>
          <pc:sldMk cId="3964115270" sldId="3802"/>
        </pc:sldMkLst>
        <pc:spChg chg="mod">
          <ac:chgData name="Ragnhild Halvorsrud" userId="917ea340-fd63-490f-a7db-68428d24cf32" providerId="ADAL" clId="{9B6050A4-F178-4018-9F62-4FCCA28DA093}" dt="2021-03-17T09:43:10.736" v="15854" actId="790"/>
          <ac:spMkLst>
            <pc:docMk/>
            <pc:sldMk cId="3964115270" sldId="3802"/>
            <ac:spMk id="2" creationId="{00000000-0000-0000-0000-000000000000}"/>
          </ac:spMkLst>
        </pc:spChg>
        <pc:spChg chg="mod">
          <ac:chgData name="Ragnhild Halvorsrud" userId="917ea340-fd63-490f-a7db-68428d24cf32" providerId="ADAL" clId="{9B6050A4-F178-4018-9F62-4FCCA28DA093}" dt="2021-03-17T09:44:08.890" v="15883" actId="14100"/>
          <ac:spMkLst>
            <pc:docMk/>
            <pc:sldMk cId="3964115270" sldId="3802"/>
            <ac:spMk id="25" creationId="{B3C58A52-2844-47D2-9040-83EA528DC1B6}"/>
          </ac:spMkLst>
        </pc:spChg>
        <pc:spChg chg="mod">
          <ac:chgData name="Ragnhild Halvorsrud" userId="917ea340-fd63-490f-a7db-68428d24cf32" providerId="ADAL" clId="{9B6050A4-F178-4018-9F62-4FCCA28DA093}" dt="2021-03-17T09:44:08.890" v="15883" actId="14100"/>
          <ac:spMkLst>
            <pc:docMk/>
            <pc:sldMk cId="3964115270" sldId="3802"/>
            <ac:spMk id="26" creationId="{33E60744-AB24-40E6-8F74-ECDBBD1D3B5A}"/>
          </ac:spMkLst>
        </pc:spChg>
        <pc:spChg chg="mod">
          <ac:chgData name="Ragnhild Halvorsrud" userId="917ea340-fd63-490f-a7db-68428d24cf32" providerId="ADAL" clId="{9B6050A4-F178-4018-9F62-4FCCA28DA093}" dt="2021-03-17T09:43:10.742" v="15857" actId="790"/>
          <ac:spMkLst>
            <pc:docMk/>
            <pc:sldMk cId="3964115270" sldId="3802"/>
            <ac:spMk id="27" creationId="{DCDB5511-68C7-4A02-9E57-3BC4E606243A}"/>
          </ac:spMkLst>
        </pc:spChg>
        <pc:spChg chg="mod">
          <ac:chgData name="Ragnhild Halvorsrud" userId="917ea340-fd63-490f-a7db-68428d24cf32" providerId="ADAL" clId="{9B6050A4-F178-4018-9F62-4FCCA28DA093}" dt="2021-03-17T09:44:08.890" v="15883" actId="14100"/>
          <ac:spMkLst>
            <pc:docMk/>
            <pc:sldMk cId="3964115270" sldId="3802"/>
            <ac:spMk id="28" creationId="{8DB213FB-A3F1-4DB5-B322-1D90A59BFFE3}"/>
          </ac:spMkLst>
        </pc:spChg>
        <pc:spChg chg="mod">
          <ac:chgData name="Ragnhild Halvorsrud" userId="917ea340-fd63-490f-a7db-68428d24cf32" providerId="ADAL" clId="{9B6050A4-F178-4018-9F62-4FCCA28DA093}" dt="2021-03-17T09:44:08.890" v="15883" actId="14100"/>
          <ac:spMkLst>
            <pc:docMk/>
            <pc:sldMk cId="3964115270" sldId="3802"/>
            <ac:spMk id="29" creationId="{DC2F198E-BA0B-4B37-9918-D9878F76DC17}"/>
          </ac:spMkLst>
        </pc:spChg>
        <pc:spChg chg="mod">
          <ac:chgData name="Ragnhild Halvorsrud" userId="917ea340-fd63-490f-a7db-68428d24cf32" providerId="ADAL" clId="{9B6050A4-F178-4018-9F62-4FCCA28DA093}" dt="2021-03-17T09:44:08.890" v="15883" actId="14100"/>
          <ac:spMkLst>
            <pc:docMk/>
            <pc:sldMk cId="3964115270" sldId="3802"/>
            <ac:spMk id="30" creationId="{02BEA7B1-9AE8-480A-BA90-CB1D33BB8164}"/>
          </ac:spMkLst>
        </pc:spChg>
        <pc:spChg chg="mod">
          <ac:chgData name="Ragnhild Halvorsrud" userId="917ea340-fd63-490f-a7db-68428d24cf32" providerId="ADAL" clId="{9B6050A4-F178-4018-9F62-4FCCA28DA093}" dt="2021-03-17T09:43:10.745" v="15861" actId="790"/>
          <ac:spMkLst>
            <pc:docMk/>
            <pc:sldMk cId="3964115270" sldId="3802"/>
            <ac:spMk id="32" creationId="{02940A7B-ACA6-44BF-9DFB-19E2F7CCCFAD}"/>
          </ac:spMkLst>
        </pc:spChg>
        <pc:spChg chg="mod">
          <ac:chgData name="Ragnhild Halvorsrud" userId="917ea340-fd63-490f-a7db-68428d24cf32" providerId="ADAL" clId="{9B6050A4-F178-4018-9F62-4FCCA28DA093}" dt="2021-03-17T09:43:10.746" v="15862" actId="790"/>
          <ac:spMkLst>
            <pc:docMk/>
            <pc:sldMk cId="3964115270" sldId="3802"/>
            <ac:spMk id="35" creationId="{8B58C188-F4A0-4B2B-86CB-D0F61C67CF0C}"/>
          </ac:spMkLst>
        </pc:spChg>
        <pc:spChg chg="mod">
          <ac:chgData name="Ragnhild Halvorsrud" userId="917ea340-fd63-490f-a7db-68428d24cf32" providerId="ADAL" clId="{9B6050A4-F178-4018-9F62-4FCCA28DA093}" dt="2021-03-17T09:43:10.747" v="15863" actId="790"/>
          <ac:spMkLst>
            <pc:docMk/>
            <pc:sldMk cId="3964115270" sldId="3802"/>
            <ac:spMk id="37" creationId="{574B63EE-E718-45F0-9AF2-C5ABC61122D3}"/>
          </ac:spMkLst>
        </pc:spChg>
        <pc:spChg chg="mod">
          <ac:chgData name="Ragnhild Halvorsrud" userId="917ea340-fd63-490f-a7db-68428d24cf32" providerId="ADAL" clId="{9B6050A4-F178-4018-9F62-4FCCA28DA093}" dt="2021-03-17T09:43:10.748" v="15864" actId="790"/>
          <ac:spMkLst>
            <pc:docMk/>
            <pc:sldMk cId="3964115270" sldId="3802"/>
            <ac:spMk id="39" creationId="{846E39FE-F501-40B8-B7FB-F86E25A0E2D2}"/>
          </ac:spMkLst>
        </pc:spChg>
        <pc:spChg chg="mod">
          <ac:chgData name="Ragnhild Halvorsrud" userId="917ea340-fd63-490f-a7db-68428d24cf32" providerId="ADAL" clId="{9B6050A4-F178-4018-9F62-4FCCA28DA093}" dt="2021-03-17T09:43:10.749" v="15865" actId="790"/>
          <ac:spMkLst>
            <pc:docMk/>
            <pc:sldMk cId="3964115270" sldId="3802"/>
            <ac:spMk id="41" creationId="{1EA5CAAD-75D6-4DE0-902D-1631F1767939}"/>
          </ac:spMkLst>
        </pc:spChg>
        <pc:spChg chg="mod">
          <ac:chgData name="Ragnhild Halvorsrud" userId="917ea340-fd63-490f-a7db-68428d24cf32" providerId="ADAL" clId="{9B6050A4-F178-4018-9F62-4FCCA28DA093}" dt="2021-03-17T09:43:10.750" v="15866" actId="790"/>
          <ac:spMkLst>
            <pc:docMk/>
            <pc:sldMk cId="3964115270" sldId="3802"/>
            <ac:spMk id="42" creationId="{6F621DDE-9829-4832-B6D9-436846883913}"/>
          </ac:spMkLst>
        </pc:spChg>
        <pc:spChg chg="mod">
          <ac:chgData name="Ragnhild Halvorsrud" userId="917ea340-fd63-490f-a7db-68428d24cf32" providerId="ADAL" clId="{9B6050A4-F178-4018-9F62-4FCCA28DA093}" dt="2021-03-17T09:43:10.751" v="15867" actId="790"/>
          <ac:spMkLst>
            <pc:docMk/>
            <pc:sldMk cId="3964115270" sldId="3802"/>
            <ac:spMk id="43" creationId="{FBC342BE-AE3D-4B57-861C-5D3281B249C5}"/>
          </ac:spMkLst>
        </pc:spChg>
        <pc:spChg chg="mod">
          <ac:chgData name="Ragnhild Halvorsrud" userId="917ea340-fd63-490f-a7db-68428d24cf32" providerId="ADAL" clId="{9B6050A4-F178-4018-9F62-4FCCA28DA093}" dt="2021-03-17T09:43:10.752" v="15868" actId="790"/>
          <ac:spMkLst>
            <pc:docMk/>
            <pc:sldMk cId="3964115270" sldId="3802"/>
            <ac:spMk id="44" creationId="{29A49B98-ECE4-4FB3-B2DE-8322162C8C64}"/>
          </ac:spMkLst>
        </pc:spChg>
        <pc:spChg chg="mod">
          <ac:chgData name="Ragnhild Halvorsrud" userId="917ea340-fd63-490f-a7db-68428d24cf32" providerId="ADAL" clId="{9B6050A4-F178-4018-9F62-4FCCA28DA093}" dt="2021-03-17T09:43:10.753" v="15869" actId="790"/>
          <ac:spMkLst>
            <pc:docMk/>
            <pc:sldMk cId="3964115270" sldId="3802"/>
            <ac:spMk id="46" creationId="{4DDEC8E4-2B7C-4830-BF10-25FC60135C1D}"/>
          </ac:spMkLst>
        </pc:spChg>
        <pc:spChg chg="mod">
          <ac:chgData name="Ragnhild Halvorsrud" userId="917ea340-fd63-490f-a7db-68428d24cf32" providerId="ADAL" clId="{9B6050A4-F178-4018-9F62-4FCCA28DA093}" dt="2021-03-17T09:43:10.754" v="15870" actId="790"/>
          <ac:spMkLst>
            <pc:docMk/>
            <pc:sldMk cId="3964115270" sldId="3802"/>
            <ac:spMk id="49" creationId="{534F0542-0F80-4F0C-8BFE-DEBA64C82645}"/>
          </ac:spMkLst>
        </pc:spChg>
        <pc:spChg chg="mod">
          <ac:chgData name="Ragnhild Halvorsrud" userId="917ea340-fd63-490f-a7db-68428d24cf32" providerId="ADAL" clId="{9B6050A4-F178-4018-9F62-4FCCA28DA093}" dt="2021-03-17T09:43:10.755" v="15871" actId="790"/>
          <ac:spMkLst>
            <pc:docMk/>
            <pc:sldMk cId="3964115270" sldId="3802"/>
            <ac:spMk id="52" creationId="{501D1D70-A643-4652-B576-5FF2082DD16F}"/>
          </ac:spMkLst>
        </pc:spChg>
        <pc:spChg chg="mod">
          <ac:chgData name="Ragnhild Halvorsrud" userId="917ea340-fd63-490f-a7db-68428d24cf32" providerId="ADAL" clId="{9B6050A4-F178-4018-9F62-4FCCA28DA093}" dt="2021-03-17T09:43:10.757" v="15872" actId="790"/>
          <ac:spMkLst>
            <pc:docMk/>
            <pc:sldMk cId="3964115270" sldId="3802"/>
            <ac:spMk id="56" creationId="{9A91878D-7C1C-43CB-ACE2-5529C236555C}"/>
          </ac:spMkLst>
        </pc:spChg>
      </pc:sldChg>
      <pc:sldChg chg="delSp modSp add del mod modNotes">
        <pc:chgData name="Ragnhild Halvorsrud" userId="917ea340-fd63-490f-a7db-68428d24cf32" providerId="ADAL" clId="{9B6050A4-F178-4018-9F62-4FCCA28DA093}" dt="2021-03-19T17:04:18.915" v="28055" actId="47"/>
        <pc:sldMkLst>
          <pc:docMk/>
          <pc:sldMk cId="2246510003" sldId="3803"/>
        </pc:sldMkLst>
        <pc:spChg chg="mod">
          <ac:chgData name="Ragnhild Halvorsrud" userId="917ea340-fd63-490f-a7db-68428d24cf32" providerId="ADAL" clId="{9B6050A4-F178-4018-9F62-4FCCA28DA093}" dt="2021-03-19T16:45:34.055" v="27987" actId="20577"/>
          <ac:spMkLst>
            <pc:docMk/>
            <pc:sldMk cId="2246510003" sldId="3803"/>
            <ac:spMk id="2" creationId="{00000000-0000-0000-0000-000000000000}"/>
          </ac:spMkLst>
        </pc:spChg>
        <pc:spChg chg="del mod topLvl">
          <ac:chgData name="Ragnhild Halvorsrud" userId="917ea340-fd63-490f-a7db-68428d24cf32" providerId="ADAL" clId="{9B6050A4-F178-4018-9F62-4FCCA28DA093}" dt="2021-03-19T16:46:26.155" v="27990" actId="478"/>
          <ac:spMkLst>
            <pc:docMk/>
            <pc:sldMk cId="2246510003" sldId="3803"/>
            <ac:spMk id="3" creationId="{453ACBE8-823D-41F9-AB3E-355A051FA475}"/>
          </ac:spMkLst>
        </pc:spChg>
        <pc:spChg chg="del mod topLvl">
          <ac:chgData name="Ragnhild Halvorsrud" userId="917ea340-fd63-490f-a7db-68428d24cf32" providerId="ADAL" clId="{9B6050A4-F178-4018-9F62-4FCCA28DA093}" dt="2021-03-19T16:46:18.920" v="27989" actId="478"/>
          <ac:spMkLst>
            <pc:docMk/>
            <pc:sldMk cId="2246510003" sldId="3803"/>
            <ac:spMk id="15" creationId="{39CD7E99-6C69-4AEE-A4F2-7E08FE90ADC3}"/>
          </ac:spMkLst>
        </pc:spChg>
        <pc:spChg chg="mod topLvl">
          <ac:chgData name="Ragnhild Halvorsrud" userId="917ea340-fd63-490f-a7db-68428d24cf32" providerId="ADAL" clId="{9B6050A4-F178-4018-9F62-4FCCA28DA093}" dt="2021-03-19T16:46:09.901" v="27988" actId="165"/>
          <ac:spMkLst>
            <pc:docMk/>
            <pc:sldMk cId="2246510003" sldId="3803"/>
            <ac:spMk id="32" creationId="{B9ABE375-8729-492C-94B7-D6B27ABF776A}"/>
          </ac:spMkLst>
        </pc:spChg>
        <pc:spChg chg="del mod topLvl">
          <ac:chgData name="Ragnhild Halvorsrud" userId="917ea340-fd63-490f-a7db-68428d24cf32" providerId="ADAL" clId="{9B6050A4-F178-4018-9F62-4FCCA28DA093}" dt="2021-03-19T16:46:18.920" v="27989" actId="478"/>
          <ac:spMkLst>
            <pc:docMk/>
            <pc:sldMk cId="2246510003" sldId="3803"/>
            <ac:spMk id="33" creationId="{98D6F79C-3C8E-4119-8F87-4C0FFEC74FF5}"/>
          </ac:spMkLst>
        </pc:spChg>
        <pc:spChg chg="mod topLvl">
          <ac:chgData name="Ragnhild Halvorsrud" userId="917ea340-fd63-490f-a7db-68428d24cf32" providerId="ADAL" clId="{9B6050A4-F178-4018-9F62-4FCCA28DA093}" dt="2021-03-19T16:46:09.901" v="27988" actId="165"/>
          <ac:spMkLst>
            <pc:docMk/>
            <pc:sldMk cId="2246510003" sldId="3803"/>
            <ac:spMk id="34" creationId="{C3B9448D-E2C7-41EC-AB6D-37A0B54892CE}"/>
          </ac:spMkLst>
        </pc:spChg>
        <pc:spChg chg="mod topLvl">
          <ac:chgData name="Ragnhild Halvorsrud" userId="917ea340-fd63-490f-a7db-68428d24cf32" providerId="ADAL" clId="{9B6050A4-F178-4018-9F62-4FCCA28DA093}" dt="2021-03-19T16:46:09.901" v="27988" actId="165"/>
          <ac:spMkLst>
            <pc:docMk/>
            <pc:sldMk cId="2246510003" sldId="3803"/>
            <ac:spMk id="35" creationId="{32BD4AA9-CF39-476E-A689-6CA8D01E6D07}"/>
          </ac:spMkLst>
        </pc:spChg>
        <pc:spChg chg="mod topLvl">
          <ac:chgData name="Ragnhild Halvorsrud" userId="917ea340-fd63-490f-a7db-68428d24cf32" providerId="ADAL" clId="{9B6050A4-F178-4018-9F62-4FCCA28DA093}" dt="2021-03-19T16:46:09.901" v="27988" actId="165"/>
          <ac:spMkLst>
            <pc:docMk/>
            <pc:sldMk cId="2246510003" sldId="3803"/>
            <ac:spMk id="39" creationId="{EE2ABEDD-07D7-4A61-8A5C-06311693ADDB}"/>
          </ac:spMkLst>
        </pc:spChg>
        <pc:spChg chg="mod topLvl">
          <ac:chgData name="Ragnhild Halvorsrud" userId="917ea340-fd63-490f-a7db-68428d24cf32" providerId="ADAL" clId="{9B6050A4-F178-4018-9F62-4FCCA28DA093}" dt="2021-03-19T16:46:09.901" v="27988" actId="165"/>
          <ac:spMkLst>
            <pc:docMk/>
            <pc:sldMk cId="2246510003" sldId="3803"/>
            <ac:spMk id="40" creationId="{3D6F36A9-FC94-46FC-B7D0-4001F5900F55}"/>
          </ac:spMkLst>
        </pc:spChg>
        <pc:grpChg chg="del">
          <ac:chgData name="Ragnhild Halvorsrud" userId="917ea340-fd63-490f-a7db-68428d24cf32" providerId="ADAL" clId="{9B6050A4-F178-4018-9F62-4FCCA28DA093}" dt="2021-03-19T16:46:09.901" v="27988" actId="165"/>
          <ac:grpSpMkLst>
            <pc:docMk/>
            <pc:sldMk cId="2246510003" sldId="3803"/>
            <ac:grpSpMk id="7" creationId="{906112D8-C611-41D6-A64B-39D3BAFA228D}"/>
          </ac:grpSpMkLst>
        </pc:grpChg>
        <pc:picChg chg="mod topLvl">
          <ac:chgData name="Ragnhild Halvorsrud" userId="917ea340-fd63-490f-a7db-68428d24cf32" providerId="ADAL" clId="{9B6050A4-F178-4018-9F62-4FCCA28DA093}" dt="2021-03-19T16:46:09.901" v="27988" actId="165"/>
          <ac:picMkLst>
            <pc:docMk/>
            <pc:sldMk cId="2246510003" sldId="3803"/>
            <ac:picMk id="4" creationId="{31D705C4-10C3-4746-A431-745791C2F82F}"/>
          </ac:picMkLst>
        </pc:picChg>
        <pc:picChg chg="mod topLvl">
          <ac:chgData name="Ragnhild Halvorsrud" userId="917ea340-fd63-490f-a7db-68428d24cf32" providerId="ADAL" clId="{9B6050A4-F178-4018-9F62-4FCCA28DA093}" dt="2021-03-19T16:46:09.901" v="27988" actId="165"/>
          <ac:picMkLst>
            <pc:docMk/>
            <pc:sldMk cId="2246510003" sldId="3803"/>
            <ac:picMk id="5" creationId="{66941CF8-196C-49F2-8340-46D97E11F368}"/>
          </ac:picMkLst>
        </pc:picChg>
        <pc:picChg chg="del mod topLvl">
          <ac:chgData name="Ragnhild Halvorsrud" userId="917ea340-fd63-490f-a7db-68428d24cf32" providerId="ADAL" clId="{9B6050A4-F178-4018-9F62-4FCCA28DA093}" dt="2021-03-19T16:46:18.920" v="27989" actId="478"/>
          <ac:picMkLst>
            <pc:docMk/>
            <pc:sldMk cId="2246510003" sldId="3803"/>
            <ac:picMk id="6" creationId="{9C948DA0-3668-4BE6-BE88-C3C9F6500739}"/>
          </ac:picMkLst>
        </pc:picChg>
        <pc:picChg chg="mod topLvl">
          <ac:chgData name="Ragnhild Halvorsrud" userId="917ea340-fd63-490f-a7db-68428d24cf32" providerId="ADAL" clId="{9B6050A4-F178-4018-9F62-4FCCA28DA093}" dt="2021-03-19T16:46:09.901" v="27988" actId="165"/>
          <ac:picMkLst>
            <pc:docMk/>
            <pc:sldMk cId="2246510003" sldId="3803"/>
            <ac:picMk id="125" creationId="{6711E994-5820-4BDB-9C87-026DA6514BE4}"/>
          </ac:picMkLst>
        </pc:picChg>
        <pc:cxnChg chg="mod topLvl">
          <ac:chgData name="Ragnhild Halvorsrud" userId="917ea340-fd63-490f-a7db-68428d24cf32" providerId="ADAL" clId="{9B6050A4-F178-4018-9F62-4FCCA28DA093}" dt="2021-03-19T16:46:09.901" v="27988" actId="165"/>
          <ac:cxnSpMkLst>
            <pc:docMk/>
            <pc:sldMk cId="2246510003" sldId="3803"/>
            <ac:cxnSpMk id="41" creationId="{39B99E0B-3891-49A0-9D88-F7B603E373F0}"/>
          </ac:cxnSpMkLst>
        </pc:cxnChg>
      </pc:sldChg>
      <pc:sldChg chg="modSp add del mod modNotes">
        <pc:chgData name="Ragnhild Halvorsrud" userId="917ea340-fd63-490f-a7db-68428d24cf32" providerId="ADAL" clId="{9B6050A4-F178-4018-9F62-4FCCA28DA093}" dt="2021-03-23T16:06:11.705" v="33926" actId="47"/>
        <pc:sldMkLst>
          <pc:docMk/>
          <pc:sldMk cId="3092908742" sldId="3804"/>
        </pc:sldMkLst>
        <pc:spChg chg="mod">
          <ac:chgData name="Ragnhild Halvorsrud" userId="917ea340-fd63-490f-a7db-68428d24cf32" providerId="ADAL" clId="{9B6050A4-F178-4018-9F62-4FCCA28DA093}" dt="2021-03-21T13:00:07.304" v="33201" actId="790"/>
          <ac:spMkLst>
            <pc:docMk/>
            <pc:sldMk cId="3092908742" sldId="3804"/>
            <ac:spMk id="2" creationId="{00000000-0000-0000-0000-000000000000}"/>
          </ac:spMkLst>
        </pc:spChg>
        <pc:spChg chg="mod">
          <ac:chgData name="Ragnhild Halvorsrud" userId="917ea340-fd63-490f-a7db-68428d24cf32" providerId="ADAL" clId="{9B6050A4-F178-4018-9F62-4FCCA28DA093}" dt="2021-03-21T13:00:07.304" v="33200" actId="790"/>
          <ac:spMkLst>
            <pc:docMk/>
            <pc:sldMk cId="3092908742" sldId="3804"/>
            <ac:spMk id="3" creationId="{453ACBE8-823D-41F9-AB3E-355A051FA475}"/>
          </ac:spMkLst>
        </pc:spChg>
        <pc:spChg chg="mod">
          <ac:chgData name="Ragnhild Halvorsrud" userId="917ea340-fd63-490f-a7db-68428d24cf32" providerId="ADAL" clId="{9B6050A4-F178-4018-9F62-4FCCA28DA093}" dt="2021-03-21T13:00:07.320" v="33204" actId="790"/>
          <ac:spMkLst>
            <pc:docMk/>
            <pc:sldMk cId="3092908742" sldId="3804"/>
            <ac:spMk id="9" creationId="{20DA8136-B82E-44E4-AB75-BE1F27594A95}"/>
          </ac:spMkLst>
        </pc:spChg>
        <pc:spChg chg="mod">
          <ac:chgData name="Ragnhild Halvorsrud" userId="917ea340-fd63-490f-a7db-68428d24cf32" providerId="ADAL" clId="{9B6050A4-F178-4018-9F62-4FCCA28DA093}" dt="2021-03-21T13:00:07.320" v="33205" actId="790"/>
          <ac:spMkLst>
            <pc:docMk/>
            <pc:sldMk cId="3092908742" sldId="3804"/>
            <ac:spMk id="11" creationId="{3382C54D-1DCE-402C-A6F9-526AA42B23EC}"/>
          </ac:spMkLst>
        </pc:spChg>
        <pc:spChg chg="mod">
          <ac:chgData name="Ragnhild Halvorsrud" userId="917ea340-fd63-490f-a7db-68428d24cf32" providerId="ADAL" clId="{9B6050A4-F178-4018-9F62-4FCCA28DA093}" dt="2021-03-21T13:00:07.304" v="33199" actId="790"/>
          <ac:spMkLst>
            <pc:docMk/>
            <pc:sldMk cId="3092908742" sldId="3804"/>
            <ac:spMk id="15" creationId="{39CD7E99-6C69-4AEE-A4F2-7E08FE90ADC3}"/>
          </ac:spMkLst>
        </pc:spChg>
        <pc:spChg chg="mod">
          <ac:chgData name="Ragnhild Halvorsrud" userId="917ea340-fd63-490f-a7db-68428d24cf32" providerId="ADAL" clId="{9B6050A4-F178-4018-9F62-4FCCA28DA093}" dt="2021-03-21T13:00:07.304" v="33202" actId="790"/>
          <ac:spMkLst>
            <pc:docMk/>
            <pc:sldMk cId="3092908742" sldId="3804"/>
            <ac:spMk id="32" creationId="{B9ABE375-8729-492C-94B7-D6B27ABF776A}"/>
          </ac:spMkLst>
        </pc:spChg>
        <pc:spChg chg="mod">
          <ac:chgData name="Ragnhild Halvorsrud" userId="917ea340-fd63-490f-a7db-68428d24cf32" providerId="ADAL" clId="{9B6050A4-F178-4018-9F62-4FCCA28DA093}" dt="2021-03-21T13:00:07.320" v="33203" actId="790"/>
          <ac:spMkLst>
            <pc:docMk/>
            <pc:sldMk cId="3092908742" sldId="3804"/>
            <ac:spMk id="33" creationId="{98D6F79C-3C8E-4119-8F87-4C0FFEC74FF5}"/>
          </ac:spMkLst>
        </pc:spChg>
      </pc:sldChg>
      <pc:sldChg chg="addSp delSp modSp add del mod modNotes">
        <pc:chgData name="Ragnhild Halvorsrud" userId="917ea340-fd63-490f-a7db-68428d24cf32" providerId="ADAL" clId="{9B6050A4-F178-4018-9F62-4FCCA28DA093}" dt="2021-03-23T16:06:22.723" v="33927" actId="47"/>
        <pc:sldMkLst>
          <pc:docMk/>
          <pc:sldMk cId="847871492" sldId="3805"/>
        </pc:sldMkLst>
        <pc:spChg chg="mod">
          <ac:chgData name="Ragnhild Halvorsrud" userId="917ea340-fd63-490f-a7db-68428d24cf32" providerId="ADAL" clId="{9B6050A4-F178-4018-9F62-4FCCA28DA093}" dt="2021-03-21T13:00:07.320" v="33210" actId="790"/>
          <ac:spMkLst>
            <pc:docMk/>
            <pc:sldMk cId="847871492" sldId="3805"/>
            <ac:spMk id="2" creationId="{00000000-0000-0000-0000-000000000000}"/>
          </ac:spMkLst>
        </pc:spChg>
        <pc:spChg chg="mod">
          <ac:chgData name="Ragnhild Halvorsrud" userId="917ea340-fd63-490f-a7db-68428d24cf32" providerId="ADAL" clId="{9B6050A4-F178-4018-9F62-4FCCA28DA093}" dt="2021-03-21T13:00:07.320" v="33209" actId="790"/>
          <ac:spMkLst>
            <pc:docMk/>
            <pc:sldMk cId="847871492" sldId="3805"/>
            <ac:spMk id="3" creationId="{453ACBE8-823D-41F9-AB3E-355A051FA475}"/>
          </ac:spMkLst>
        </pc:spChg>
        <pc:spChg chg="mod">
          <ac:chgData name="Ragnhild Halvorsrud" userId="917ea340-fd63-490f-a7db-68428d24cf32" providerId="ADAL" clId="{9B6050A4-F178-4018-9F62-4FCCA28DA093}" dt="2021-03-21T13:00:07.320" v="33208" actId="790"/>
          <ac:spMkLst>
            <pc:docMk/>
            <pc:sldMk cId="847871492" sldId="3805"/>
            <ac:spMk id="15" creationId="{39CD7E99-6C69-4AEE-A4F2-7E08FE90ADC3}"/>
          </ac:spMkLst>
        </pc:spChg>
        <pc:spChg chg="mod">
          <ac:chgData name="Ragnhild Halvorsrud" userId="917ea340-fd63-490f-a7db-68428d24cf32" providerId="ADAL" clId="{9B6050A4-F178-4018-9F62-4FCCA28DA093}" dt="2021-03-21T13:00:07.320" v="33217" actId="790"/>
          <ac:spMkLst>
            <pc:docMk/>
            <pc:sldMk cId="847871492" sldId="3805"/>
            <ac:spMk id="16" creationId="{00BD9425-DAD5-4FB7-A92A-AA5FCE3B407F}"/>
          </ac:spMkLst>
        </pc:spChg>
        <pc:spChg chg="del mod">
          <ac:chgData name="Ragnhild Halvorsrud" userId="917ea340-fd63-490f-a7db-68428d24cf32" providerId="ADAL" clId="{9B6050A4-F178-4018-9F62-4FCCA28DA093}" dt="2021-03-19T17:03:36.625" v="28052" actId="478"/>
          <ac:spMkLst>
            <pc:docMk/>
            <pc:sldMk cId="847871492" sldId="3805"/>
            <ac:spMk id="19" creationId="{75121816-2234-4EFD-BC4A-B6FE0BEA57AA}"/>
          </ac:spMkLst>
        </pc:spChg>
        <pc:spChg chg="add mod">
          <ac:chgData name="Ragnhild Halvorsrud" userId="917ea340-fd63-490f-a7db-68428d24cf32" providerId="ADAL" clId="{9B6050A4-F178-4018-9F62-4FCCA28DA093}" dt="2021-03-21T13:00:07.320" v="33218" actId="790"/>
          <ac:spMkLst>
            <pc:docMk/>
            <pc:sldMk cId="847871492" sldId="3805"/>
            <ac:spMk id="20" creationId="{9D7BEEE9-F838-464A-AC42-29601FA9C742}"/>
          </ac:spMkLst>
        </pc:spChg>
        <pc:spChg chg="mod">
          <ac:chgData name="Ragnhild Halvorsrud" userId="917ea340-fd63-490f-a7db-68428d24cf32" providerId="ADAL" clId="{9B6050A4-F178-4018-9F62-4FCCA28DA093}" dt="2021-03-21T13:00:07.320" v="33211" actId="790"/>
          <ac:spMkLst>
            <pc:docMk/>
            <pc:sldMk cId="847871492" sldId="3805"/>
            <ac:spMk id="32" creationId="{B9ABE375-8729-492C-94B7-D6B27ABF776A}"/>
          </ac:spMkLst>
        </pc:spChg>
        <pc:spChg chg="mod">
          <ac:chgData name="Ragnhild Halvorsrud" userId="917ea340-fd63-490f-a7db-68428d24cf32" providerId="ADAL" clId="{9B6050A4-F178-4018-9F62-4FCCA28DA093}" dt="2021-03-21T13:00:07.320" v="33212" actId="790"/>
          <ac:spMkLst>
            <pc:docMk/>
            <pc:sldMk cId="847871492" sldId="3805"/>
            <ac:spMk id="33" creationId="{98D6F79C-3C8E-4119-8F87-4C0FFEC74FF5}"/>
          </ac:spMkLst>
        </pc:spChg>
        <pc:spChg chg="mod">
          <ac:chgData name="Ragnhild Halvorsrud" userId="917ea340-fd63-490f-a7db-68428d24cf32" providerId="ADAL" clId="{9B6050A4-F178-4018-9F62-4FCCA28DA093}" dt="2021-03-21T13:00:07.320" v="33213" actId="790"/>
          <ac:spMkLst>
            <pc:docMk/>
            <pc:sldMk cId="847871492" sldId="3805"/>
            <ac:spMk id="34" creationId="{C3B9448D-E2C7-41EC-AB6D-37A0B54892CE}"/>
          </ac:spMkLst>
        </pc:spChg>
        <pc:spChg chg="mod">
          <ac:chgData name="Ragnhild Halvorsrud" userId="917ea340-fd63-490f-a7db-68428d24cf32" providerId="ADAL" clId="{9B6050A4-F178-4018-9F62-4FCCA28DA093}" dt="2021-03-21T13:00:07.320" v="33214" actId="790"/>
          <ac:spMkLst>
            <pc:docMk/>
            <pc:sldMk cId="847871492" sldId="3805"/>
            <ac:spMk id="35" creationId="{32BD4AA9-CF39-476E-A689-6CA8D01E6D07}"/>
          </ac:spMkLst>
        </pc:spChg>
        <pc:spChg chg="mod">
          <ac:chgData name="Ragnhild Halvorsrud" userId="917ea340-fd63-490f-a7db-68428d24cf32" providerId="ADAL" clId="{9B6050A4-F178-4018-9F62-4FCCA28DA093}" dt="2021-03-21T13:00:07.320" v="33215" actId="790"/>
          <ac:spMkLst>
            <pc:docMk/>
            <pc:sldMk cId="847871492" sldId="3805"/>
            <ac:spMk id="39" creationId="{EE2ABEDD-07D7-4A61-8A5C-06311693ADDB}"/>
          </ac:spMkLst>
        </pc:spChg>
        <pc:spChg chg="mod">
          <ac:chgData name="Ragnhild Halvorsrud" userId="917ea340-fd63-490f-a7db-68428d24cf32" providerId="ADAL" clId="{9B6050A4-F178-4018-9F62-4FCCA28DA093}" dt="2021-03-21T13:00:07.320" v="33216" actId="790"/>
          <ac:spMkLst>
            <pc:docMk/>
            <pc:sldMk cId="847871492" sldId="3805"/>
            <ac:spMk id="40" creationId="{3D6F36A9-FC94-46FC-B7D0-4001F5900F55}"/>
          </ac:spMkLst>
        </pc:spChg>
      </pc:sldChg>
      <pc:sldChg chg="addSp delSp modSp add mod modAnim chgLayout modNotes">
        <pc:chgData name="Ragnhild Halvorsrud" userId="917ea340-fd63-490f-a7db-68428d24cf32" providerId="ADAL" clId="{9B6050A4-F178-4018-9F62-4FCCA28DA093}" dt="2021-03-26T14:49:45.178" v="40513" actId="14100"/>
        <pc:sldMkLst>
          <pc:docMk/>
          <pc:sldMk cId="3927293906" sldId="3811"/>
        </pc:sldMkLst>
        <pc:spChg chg="mod ord">
          <ac:chgData name="Ragnhild Halvorsrud" userId="917ea340-fd63-490f-a7db-68428d24cf32" providerId="ADAL" clId="{9B6050A4-F178-4018-9F62-4FCCA28DA093}" dt="2021-03-25T13:12:43.176" v="38639" actId="790"/>
          <ac:spMkLst>
            <pc:docMk/>
            <pc:sldMk cId="3927293906" sldId="3811"/>
            <ac:spMk id="2" creationId="{502EC95C-D9A6-41D5-8B39-6D8A4986DCD4}"/>
          </ac:spMkLst>
        </pc:spChg>
        <pc:spChg chg="add del mod">
          <ac:chgData name="Ragnhild Halvorsrud" userId="917ea340-fd63-490f-a7db-68428d24cf32" providerId="ADAL" clId="{9B6050A4-F178-4018-9F62-4FCCA28DA093}" dt="2021-03-19T17:37:00.955" v="28875" actId="6264"/>
          <ac:spMkLst>
            <pc:docMk/>
            <pc:sldMk cId="3927293906" sldId="3811"/>
            <ac:spMk id="3" creationId="{574CB253-629B-4282-A39F-25026A0051BC}"/>
          </ac:spMkLst>
        </pc:spChg>
        <pc:spChg chg="add del mod">
          <ac:chgData name="Ragnhild Halvorsrud" userId="917ea340-fd63-490f-a7db-68428d24cf32" providerId="ADAL" clId="{9B6050A4-F178-4018-9F62-4FCCA28DA093}" dt="2021-03-19T17:37:00.955" v="28875" actId="6264"/>
          <ac:spMkLst>
            <pc:docMk/>
            <pc:sldMk cId="3927293906" sldId="3811"/>
            <ac:spMk id="4" creationId="{6AD883F0-A6C3-4010-A4A1-181347593893}"/>
          </ac:spMkLst>
        </pc:spChg>
        <pc:spChg chg="mod ord">
          <ac:chgData name="Ragnhild Halvorsrud" userId="917ea340-fd63-490f-a7db-68428d24cf32" providerId="ADAL" clId="{9B6050A4-F178-4018-9F62-4FCCA28DA093}" dt="2021-03-25T13:12:43.169" v="38637" actId="790"/>
          <ac:spMkLst>
            <pc:docMk/>
            <pc:sldMk cId="3927293906" sldId="3811"/>
            <ac:spMk id="5" creationId="{E579DCE6-21E8-46FE-B385-09B23A1A7319}"/>
          </ac:spMkLst>
        </pc:spChg>
        <pc:spChg chg="mod ord">
          <ac:chgData name="Ragnhild Halvorsrud" userId="917ea340-fd63-490f-a7db-68428d24cf32" providerId="ADAL" clId="{9B6050A4-F178-4018-9F62-4FCCA28DA093}" dt="2021-03-26T14:49:45.178" v="40513" actId="14100"/>
          <ac:spMkLst>
            <pc:docMk/>
            <pc:sldMk cId="3927293906" sldId="3811"/>
            <ac:spMk id="6" creationId="{99C7B1E8-8F07-49DB-877C-B813AA5FC89C}"/>
          </ac:spMkLst>
        </pc:spChg>
        <pc:spChg chg="add del mod">
          <ac:chgData name="Ragnhild Halvorsrud" userId="917ea340-fd63-490f-a7db-68428d24cf32" providerId="ADAL" clId="{9B6050A4-F178-4018-9F62-4FCCA28DA093}" dt="2021-03-19T17:37:00.955" v="28875" actId="6264"/>
          <ac:spMkLst>
            <pc:docMk/>
            <pc:sldMk cId="3927293906" sldId="3811"/>
            <ac:spMk id="7" creationId="{3911EE95-F9C9-4679-B94A-AD2DE3B9545A}"/>
          </ac:spMkLst>
        </pc:spChg>
        <pc:spChg chg="del mod">
          <ac:chgData name="Ragnhild Halvorsrud" userId="917ea340-fd63-490f-a7db-68428d24cf32" providerId="ADAL" clId="{9B6050A4-F178-4018-9F62-4FCCA28DA093}" dt="2021-03-19T17:33:15.939" v="28691" actId="478"/>
          <ac:spMkLst>
            <pc:docMk/>
            <pc:sldMk cId="3927293906" sldId="3811"/>
            <ac:spMk id="8" creationId="{C584CB15-E46E-408D-8646-AE59FDCDBC2A}"/>
          </ac:spMkLst>
        </pc:spChg>
        <pc:spChg chg="mod">
          <ac:chgData name="Ragnhild Halvorsrud" userId="917ea340-fd63-490f-a7db-68428d24cf32" providerId="ADAL" clId="{9B6050A4-F178-4018-9F62-4FCCA28DA093}" dt="2021-03-26T14:49:16.221" v="40505"/>
          <ac:spMkLst>
            <pc:docMk/>
            <pc:sldMk cId="3927293906" sldId="3811"/>
            <ac:spMk id="9" creationId="{45D162CB-E4CE-4221-BD5F-2DEF87B704FB}"/>
          </ac:spMkLst>
        </pc:spChg>
        <pc:spChg chg="del mod">
          <ac:chgData name="Ragnhild Halvorsrud" userId="917ea340-fd63-490f-a7db-68428d24cf32" providerId="ADAL" clId="{9B6050A4-F178-4018-9F62-4FCCA28DA093}" dt="2021-03-19T17:33:15.939" v="28691" actId="478"/>
          <ac:spMkLst>
            <pc:docMk/>
            <pc:sldMk cId="3927293906" sldId="3811"/>
            <ac:spMk id="10" creationId="{4E6C6D12-EF92-4E3F-8D52-D71BEAFEDD8B}"/>
          </ac:spMkLst>
        </pc:spChg>
        <pc:spChg chg="mod">
          <ac:chgData name="Ragnhild Halvorsrud" userId="917ea340-fd63-490f-a7db-68428d24cf32" providerId="ADAL" clId="{9B6050A4-F178-4018-9F62-4FCCA28DA093}" dt="2021-03-26T14:49:16.221" v="40505"/>
          <ac:spMkLst>
            <pc:docMk/>
            <pc:sldMk cId="3927293906" sldId="3811"/>
            <ac:spMk id="10" creationId="{A51FCAA0-D87C-45B8-AF60-D3E70A940CC4}"/>
          </ac:spMkLst>
        </pc:spChg>
        <pc:spChg chg="add mod">
          <ac:chgData name="Ragnhild Halvorsrud" userId="917ea340-fd63-490f-a7db-68428d24cf32" providerId="ADAL" clId="{9B6050A4-F178-4018-9F62-4FCCA28DA093}" dt="2021-03-25T13:12:43.176" v="38640"/>
          <ac:spMkLst>
            <pc:docMk/>
            <pc:sldMk cId="3927293906" sldId="3811"/>
            <ac:spMk id="11" creationId="{A98B3B7A-8CD9-4F12-93FA-41327A2095DD}"/>
          </ac:spMkLst>
        </pc:spChg>
        <pc:spChg chg="mod">
          <ac:chgData name="Ragnhild Halvorsrud" userId="917ea340-fd63-490f-a7db-68428d24cf32" providerId="ADAL" clId="{9B6050A4-F178-4018-9F62-4FCCA28DA093}" dt="2021-03-26T14:49:16.221" v="40505"/>
          <ac:spMkLst>
            <pc:docMk/>
            <pc:sldMk cId="3927293906" sldId="3811"/>
            <ac:spMk id="14" creationId="{76D3289B-9A2B-4AA3-AF8F-5BAF98C3099D}"/>
          </ac:spMkLst>
        </pc:spChg>
        <pc:spChg chg="mod">
          <ac:chgData name="Ragnhild Halvorsrud" userId="917ea340-fd63-490f-a7db-68428d24cf32" providerId="ADAL" clId="{9B6050A4-F178-4018-9F62-4FCCA28DA093}" dt="2021-03-26T14:49:16.221" v="40505"/>
          <ac:spMkLst>
            <pc:docMk/>
            <pc:sldMk cId="3927293906" sldId="3811"/>
            <ac:spMk id="15" creationId="{083E9E46-71B3-401D-93F9-3DA0D8DD3511}"/>
          </ac:spMkLst>
        </pc:spChg>
        <pc:grpChg chg="add mod">
          <ac:chgData name="Ragnhild Halvorsrud" userId="917ea340-fd63-490f-a7db-68428d24cf32" providerId="ADAL" clId="{9B6050A4-F178-4018-9F62-4FCCA28DA093}" dt="2021-03-26T14:49:16.221" v="40505"/>
          <ac:grpSpMkLst>
            <pc:docMk/>
            <pc:sldMk cId="3927293906" sldId="3811"/>
            <ac:grpSpMk id="8" creationId="{0B42C70C-74A6-45C5-920E-4D05C31DB7EA}"/>
          </ac:grpSpMkLst>
        </pc:grpChg>
        <pc:picChg chg="del">
          <ac:chgData name="Ragnhild Halvorsrud" userId="917ea340-fd63-490f-a7db-68428d24cf32" providerId="ADAL" clId="{9B6050A4-F178-4018-9F62-4FCCA28DA093}" dt="2021-03-19T17:33:15.939" v="28691" actId="478"/>
          <ac:picMkLst>
            <pc:docMk/>
            <pc:sldMk cId="3927293906" sldId="3811"/>
            <ac:picMk id="9" creationId="{CD5B9FFC-8D29-47C1-8FC4-D1F9E7B12784}"/>
          </ac:picMkLst>
        </pc:picChg>
        <pc:picChg chg="add mod">
          <ac:chgData name="Ragnhild Halvorsrud" userId="917ea340-fd63-490f-a7db-68428d24cf32" providerId="ADAL" clId="{9B6050A4-F178-4018-9F62-4FCCA28DA093}" dt="2021-03-19T17:35:50.880" v="28819" actId="1076"/>
          <ac:picMkLst>
            <pc:docMk/>
            <pc:sldMk cId="3927293906" sldId="3811"/>
            <ac:picMk id="12" creationId="{714F4DE2-5E05-4709-9184-EAB817C697F6}"/>
          </ac:picMkLst>
        </pc:picChg>
        <pc:picChg chg="add mod">
          <ac:chgData name="Ragnhild Halvorsrud" userId="917ea340-fd63-490f-a7db-68428d24cf32" providerId="ADAL" clId="{9B6050A4-F178-4018-9F62-4FCCA28DA093}" dt="2021-03-26T14:49:35.852" v="40510" actId="1076"/>
          <ac:picMkLst>
            <pc:docMk/>
            <pc:sldMk cId="3927293906" sldId="3811"/>
            <ac:picMk id="13" creationId="{1E8551E7-B86F-4C02-B5A5-1FBA3218EF73}"/>
          </ac:picMkLst>
        </pc:picChg>
      </pc:sldChg>
      <pc:sldChg chg="addSp delSp modSp add mod ord modAnim modNotes">
        <pc:chgData name="Ragnhild Halvorsrud" userId="917ea340-fd63-490f-a7db-68428d24cf32" providerId="ADAL" clId="{9B6050A4-F178-4018-9F62-4FCCA28DA093}" dt="2021-03-26T14:49:18.709" v="40506"/>
        <pc:sldMkLst>
          <pc:docMk/>
          <pc:sldMk cId="3488540448" sldId="3817"/>
        </pc:sldMkLst>
        <pc:spChg chg="mod">
          <ac:chgData name="Ragnhild Halvorsrud" userId="917ea340-fd63-490f-a7db-68428d24cf32" providerId="ADAL" clId="{9B6050A4-F178-4018-9F62-4FCCA28DA093}" dt="2021-03-25T13:12:43.188" v="38645" actId="790"/>
          <ac:spMkLst>
            <pc:docMk/>
            <pc:sldMk cId="3488540448" sldId="3817"/>
            <ac:spMk id="2" creationId="{502EC95C-D9A6-41D5-8B39-6D8A4986DCD4}"/>
          </ac:spMkLst>
        </pc:spChg>
        <pc:spChg chg="mod">
          <ac:chgData name="Ragnhild Halvorsrud" userId="917ea340-fd63-490f-a7db-68428d24cf32" providerId="ADAL" clId="{9B6050A4-F178-4018-9F62-4FCCA28DA093}" dt="2021-03-25T13:12:43.179" v="38643" actId="790"/>
          <ac:spMkLst>
            <pc:docMk/>
            <pc:sldMk cId="3488540448" sldId="3817"/>
            <ac:spMk id="5" creationId="{E579DCE6-21E8-46FE-B385-09B23A1A7319}"/>
          </ac:spMkLst>
        </pc:spChg>
        <pc:spChg chg="mod">
          <ac:chgData name="Ragnhild Halvorsrud" userId="917ea340-fd63-490f-a7db-68428d24cf32" providerId="ADAL" clId="{9B6050A4-F178-4018-9F62-4FCCA28DA093}" dt="2021-03-25T13:12:43.187" v="38644" actId="790"/>
          <ac:spMkLst>
            <pc:docMk/>
            <pc:sldMk cId="3488540448" sldId="3817"/>
            <ac:spMk id="6" creationId="{99C7B1E8-8F07-49DB-877C-B813AA5FC89C}"/>
          </ac:spMkLst>
        </pc:spChg>
        <pc:spChg chg="del mod">
          <ac:chgData name="Ragnhild Halvorsrud" userId="917ea340-fd63-490f-a7db-68428d24cf32" providerId="ADAL" clId="{9B6050A4-F178-4018-9F62-4FCCA28DA093}" dt="2021-03-19T17:30:12.862" v="28573" actId="478"/>
          <ac:spMkLst>
            <pc:docMk/>
            <pc:sldMk cId="3488540448" sldId="3817"/>
            <ac:spMk id="7" creationId="{E5D8AE0D-6E4C-40B6-B28A-E21A899FA12D}"/>
          </ac:spMkLst>
        </pc:spChg>
        <pc:spChg chg="mod">
          <ac:chgData name="Ragnhild Halvorsrud" userId="917ea340-fd63-490f-a7db-68428d24cf32" providerId="ADAL" clId="{9B6050A4-F178-4018-9F62-4FCCA28DA093}" dt="2021-03-26T14:49:18.709" v="40506"/>
          <ac:spMkLst>
            <pc:docMk/>
            <pc:sldMk cId="3488540448" sldId="3817"/>
            <ac:spMk id="8" creationId="{E3ABF565-4E3B-4E2D-A21B-6CF678A4C9B2}"/>
          </ac:spMkLst>
        </pc:spChg>
        <pc:spChg chg="mod">
          <ac:chgData name="Ragnhild Halvorsrud" userId="917ea340-fd63-490f-a7db-68428d24cf32" providerId="ADAL" clId="{9B6050A4-F178-4018-9F62-4FCCA28DA093}" dt="2021-03-26T14:49:18.709" v="40506"/>
          <ac:spMkLst>
            <pc:docMk/>
            <pc:sldMk cId="3488540448" sldId="3817"/>
            <ac:spMk id="9" creationId="{33A9FCEE-B058-4910-922E-7939AC40F0D0}"/>
          </ac:spMkLst>
        </pc:spChg>
        <pc:spChg chg="del mod">
          <ac:chgData name="Ragnhild Halvorsrud" userId="917ea340-fd63-490f-a7db-68428d24cf32" providerId="ADAL" clId="{9B6050A4-F178-4018-9F62-4FCCA28DA093}" dt="2021-03-19T17:30:12.862" v="28573" actId="478"/>
          <ac:spMkLst>
            <pc:docMk/>
            <pc:sldMk cId="3488540448" sldId="3817"/>
            <ac:spMk id="9" creationId="{CEFAAC39-C841-4998-81C8-CD53AFDBC4AA}"/>
          </ac:spMkLst>
        </pc:spChg>
        <pc:spChg chg="add mod">
          <ac:chgData name="Ragnhild Halvorsrud" userId="917ea340-fd63-490f-a7db-68428d24cf32" providerId="ADAL" clId="{9B6050A4-F178-4018-9F62-4FCCA28DA093}" dt="2021-03-25T13:12:43.188" v="38646"/>
          <ac:spMkLst>
            <pc:docMk/>
            <pc:sldMk cId="3488540448" sldId="3817"/>
            <ac:spMk id="10" creationId="{741D0914-5730-4B6A-A63E-BE9F2F8F0C51}"/>
          </ac:spMkLst>
        </pc:spChg>
        <pc:spChg chg="mod">
          <ac:chgData name="Ragnhild Halvorsrud" userId="917ea340-fd63-490f-a7db-68428d24cf32" providerId="ADAL" clId="{9B6050A4-F178-4018-9F62-4FCCA28DA093}" dt="2021-03-26T14:49:18.709" v="40506"/>
          <ac:spMkLst>
            <pc:docMk/>
            <pc:sldMk cId="3488540448" sldId="3817"/>
            <ac:spMk id="12" creationId="{C99BFDDA-1EC5-4F2A-895C-5C170441CF83}"/>
          </ac:spMkLst>
        </pc:spChg>
        <pc:spChg chg="mod">
          <ac:chgData name="Ragnhild Halvorsrud" userId="917ea340-fd63-490f-a7db-68428d24cf32" providerId="ADAL" clId="{9B6050A4-F178-4018-9F62-4FCCA28DA093}" dt="2021-03-26T14:49:18.709" v="40506"/>
          <ac:spMkLst>
            <pc:docMk/>
            <pc:sldMk cId="3488540448" sldId="3817"/>
            <ac:spMk id="13" creationId="{965562AC-24D8-4422-8CD6-49ADD6593E11}"/>
          </ac:spMkLst>
        </pc:spChg>
        <pc:grpChg chg="add mod">
          <ac:chgData name="Ragnhild Halvorsrud" userId="917ea340-fd63-490f-a7db-68428d24cf32" providerId="ADAL" clId="{9B6050A4-F178-4018-9F62-4FCCA28DA093}" dt="2021-03-26T14:49:18.709" v="40506"/>
          <ac:grpSpMkLst>
            <pc:docMk/>
            <pc:sldMk cId="3488540448" sldId="3817"/>
            <ac:grpSpMk id="7" creationId="{CA333436-37B3-4871-9333-8D1F08C5317A}"/>
          </ac:grpSpMkLst>
        </pc:grpChg>
        <pc:picChg chg="del">
          <ac:chgData name="Ragnhild Halvorsrud" userId="917ea340-fd63-490f-a7db-68428d24cf32" providerId="ADAL" clId="{9B6050A4-F178-4018-9F62-4FCCA28DA093}" dt="2021-03-19T17:30:12.862" v="28573" actId="478"/>
          <ac:picMkLst>
            <pc:docMk/>
            <pc:sldMk cId="3488540448" sldId="3817"/>
            <ac:picMk id="8" creationId="{6C0BC294-0B1E-4129-B9E5-09506DF0624D}"/>
          </ac:picMkLst>
        </pc:picChg>
        <pc:picChg chg="add mod">
          <ac:chgData name="Ragnhild Halvorsrud" userId="917ea340-fd63-490f-a7db-68428d24cf32" providerId="ADAL" clId="{9B6050A4-F178-4018-9F62-4FCCA28DA093}" dt="2021-03-19T17:30:07.506" v="28572" actId="1076"/>
          <ac:picMkLst>
            <pc:docMk/>
            <pc:sldMk cId="3488540448" sldId="3817"/>
            <ac:picMk id="11" creationId="{7E778691-E1E4-4667-8E4C-6A1DC37D4E8A}"/>
          </ac:picMkLst>
        </pc:picChg>
      </pc:sldChg>
      <pc:sldChg chg="modSp add del mod modNotes">
        <pc:chgData name="Ragnhild Halvorsrud" userId="917ea340-fd63-490f-a7db-68428d24cf32" providerId="ADAL" clId="{9B6050A4-F178-4018-9F62-4FCCA28DA093}" dt="2021-03-19T17:37:41.614" v="28922" actId="47"/>
        <pc:sldMkLst>
          <pc:docMk/>
          <pc:sldMk cId="3942588161" sldId="3818"/>
        </pc:sldMkLst>
        <pc:spChg chg="mod">
          <ac:chgData name="Ragnhild Halvorsrud" userId="917ea340-fd63-490f-a7db-68428d24cf32" providerId="ADAL" clId="{9B6050A4-F178-4018-9F62-4FCCA28DA093}" dt="2021-03-19T17:29:03.895" v="28558" actId="790"/>
          <ac:spMkLst>
            <pc:docMk/>
            <pc:sldMk cId="3942588161" sldId="3818"/>
            <ac:spMk id="2" creationId="{00000000-0000-0000-0000-000000000000}"/>
          </ac:spMkLst>
        </pc:spChg>
        <pc:spChg chg="mod">
          <ac:chgData name="Ragnhild Halvorsrud" userId="917ea340-fd63-490f-a7db-68428d24cf32" providerId="ADAL" clId="{9B6050A4-F178-4018-9F62-4FCCA28DA093}" dt="2021-03-19T17:36:53.463" v="28874" actId="6549"/>
          <ac:spMkLst>
            <pc:docMk/>
            <pc:sldMk cId="3942588161" sldId="3818"/>
            <ac:spMk id="3" creationId="{00000000-0000-0000-0000-000000000000}"/>
          </ac:spMkLst>
        </pc:spChg>
        <pc:spChg chg="mod">
          <ac:chgData name="Ragnhild Halvorsrud" userId="917ea340-fd63-490f-a7db-68428d24cf32" providerId="ADAL" clId="{9B6050A4-F178-4018-9F62-4FCCA28DA093}" dt="2021-03-19T17:29:03.899" v="28560"/>
          <ac:spMkLst>
            <pc:docMk/>
            <pc:sldMk cId="3942588161" sldId="3818"/>
            <ac:spMk id="5" creationId="{4127C24B-E94D-44D8-AD74-FBC72AE4A1CE}"/>
          </ac:spMkLst>
        </pc:spChg>
      </pc:sldChg>
      <pc:sldChg chg="addSp delSp modSp add mod chgLayout modNotes">
        <pc:chgData name="Ragnhild Halvorsrud" userId="917ea340-fd63-490f-a7db-68428d24cf32" providerId="ADAL" clId="{9B6050A4-F178-4018-9F62-4FCCA28DA093}" dt="2021-03-25T14:45:43.341" v="39295" actId="164"/>
        <pc:sldMkLst>
          <pc:docMk/>
          <pc:sldMk cId="2526229764" sldId="3819"/>
        </pc:sldMkLst>
        <pc:spChg chg="mod ord">
          <ac:chgData name="Ragnhild Halvorsrud" userId="917ea340-fd63-490f-a7db-68428d24cf32" providerId="ADAL" clId="{9B6050A4-F178-4018-9F62-4FCCA28DA093}" dt="2021-03-25T13:12:43.163" v="38633" actId="790"/>
          <ac:spMkLst>
            <pc:docMk/>
            <pc:sldMk cId="2526229764" sldId="3819"/>
            <ac:spMk id="2" creationId="{502EC95C-D9A6-41D5-8B39-6D8A4986DCD4}"/>
          </ac:spMkLst>
        </pc:spChg>
        <pc:spChg chg="add del mod">
          <ac:chgData name="Ragnhild Halvorsrud" userId="917ea340-fd63-490f-a7db-68428d24cf32" providerId="ADAL" clId="{9B6050A4-F178-4018-9F62-4FCCA28DA093}" dt="2021-03-19T17:34:51.538" v="28763" actId="6264"/>
          <ac:spMkLst>
            <pc:docMk/>
            <pc:sldMk cId="2526229764" sldId="3819"/>
            <ac:spMk id="3" creationId="{E01A642C-BA2A-437C-BFBE-6F1065374959}"/>
          </ac:spMkLst>
        </pc:spChg>
        <pc:spChg chg="add del mod">
          <ac:chgData name="Ragnhild Halvorsrud" userId="917ea340-fd63-490f-a7db-68428d24cf32" providerId="ADAL" clId="{9B6050A4-F178-4018-9F62-4FCCA28DA093}" dt="2021-03-19T17:34:51.538" v="28763" actId="6264"/>
          <ac:spMkLst>
            <pc:docMk/>
            <pc:sldMk cId="2526229764" sldId="3819"/>
            <ac:spMk id="4" creationId="{A0438FA9-21A4-4A65-B787-993A5C16228F}"/>
          </ac:spMkLst>
        </pc:spChg>
        <pc:spChg chg="mod ord">
          <ac:chgData name="Ragnhild Halvorsrud" userId="917ea340-fd63-490f-a7db-68428d24cf32" providerId="ADAL" clId="{9B6050A4-F178-4018-9F62-4FCCA28DA093}" dt="2021-03-25T13:12:43.158" v="38631" actId="790"/>
          <ac:spMkLst>
            <pc:docMk/>
            <pc:sldMk cId="2526229764" sldId="3819"/>
            <ac:spMk id="5" creationId="{E579DCE6-21E8-46FE-B385-09B23A1A7319}"/>
          </ac:spMkLst>
        </pc:spChg>
        <pc:spChg chg="mod ord">
          <ac:chgData name="Ragnhild Halvorsrud" userId="917ea340-fd63-490f-a7db-68428d24cf32" providerId="ADAL" clId="{9B6050A4-F178-4018-9F62-4FCCA28DA093}" dt="2021-03-25T13:12:43.162" v="38632" actId="790"/>
          <ac:spMkLst>
            <pc:docMk/>
            <pc:sldMk cId="2526229764" sldId="3819"/>
            <ac:spMk id="6" creationId="{99C7B1E8-8F07-49DB-877C-B813AA5FC89C}"/>
          </ac:spMkLst>
        </pc:spChg>
        <pc:spChg chg="add mod">
          <ac:chgData name="Ragnhild Halvorsrud" userId="917ea340-fd63-490f-a7db-68428d24cf32" providerId="ADAL" clId="{9B6050A4-F178-4018-9F62-4FCCA28DA093}" dt="2021-03-25T13:12:43.165" v="38634" actId="790"/>
          <ac:spMkLst>
            <pc:docMk/>
            <pc:sldMk cId="2526229764" sldId="3819"/>
            <ac:spMk id="7" creationId="{3B937D93-6CAA-46C3-BD9D-4F2CFC07AF4A}"/>
          </ac:spMkLst>
        </pc:spChg>
        <pc:spChg chg="del mod">
          <ac:chgData name="Ragnhild Halvorsrud" userId="917ea340-fd63-490f-a7db-68428d24cf32" providerId="ADAL" clId="{9B6050A4-F178-4018-9F62-4FCCA28DA093}" dt="2021-03-19T17:33:18.831" v="28692" actId="478"/>
          <ac:spMkLst>
            <pc:docMk/>
            <pc:sldMk cId="2526229764" sldId="3819"/>
            <ac:spMk id="7" creationId="{B71FAAE6-4087-4077-B07F-AB059547FEBE}"/>
          </ac:spMkLst>
        </pc:spChg>
        <pc:spChg chg="del mod">
          <ac:chgData name="Ragnhild Halvorsrud" userId="917ea340-fd63-490f-a7db-68428d24cf32" providerId="ADAL" clId="{9B6050A4-F178-4018-9F62-4FCCA28DA093}" dt="2021-03-19T17:33:18.831" v="28692" actId="478"/>
          <ac:spMkLst>
            <pc:docMk/>
            <pc:sldMk cId="2526229764" sldId="3819"/>
            <ac:spMk id="9" creationId="{4F6C61C1-C9D5-46AE-9704-05AEE989D8A9}"/>
          </ac:spMkLst>
        </pc:spChg>
        <pc:spChg chg="mod topLvl">
          <ac:chgData name="Ragnhild Halvorsrud" userId="917ea340-fd63-490f-a7db-68428d24cf32" providerId="ADAL" clId="{9B6050A4-F178-4018-9F62-4FCCA28DA093}" dt="2021-03-25T14:45:43.341" v="39295" actId="164"/>
          <ac:spMkLst>
            <pc:docMk/>
            <pc:sldMk cId="2526229764" sldId="3819"/>
            <ac:spMk id="10" creationId="{4BD0728F-D13F-4F56-839F-CE60DD24206A}"/>
          </ac:spMkLst>
        </pc:spChg>
        <pc:spChg chg="add del mod">
          <ac:chgData name="Ragnhild Halvorsrud" userId="917ea340-fd63-490f-a7db-68428d24cf32" providerId="ADAL" clId="{9B6050A4-F178-4018-9F62-4FCCA28DA093}" dt="2021-03-19T17:34:51.538" v="28763" actId="6264"/>
          <ac:spMkLst>
            <pc:docMk/>
            <pc:sldMk cId="2526229764" sldId="3819"/>
            <ac:spMk id="10" creationId="{F8764C4F-E117-4B42-BF62-857482E2A234}"/>
          </ac:spMkLst>
        </pc:spChg>
        <pc:spChg chg="add del mod">
          <ac:chgData name="Ragnhild Halvorsrud" userId="917ea340-fd63-490f-a7db-68428d24cf32" providerId="ADAL" clId="{9B6050A4-F178-4018-9F62-4FCCA28DA093}" dt="2021-03-20T18:07:25.222" v="30986" actId="6264"/>
          <ac:spMkLst>
            <pc:docMk/>
            <pc:sldMk cId="2526229764" sldId="3819"/>
            <ac:spMk id="11" creationId="{3DF54348-287B-4AA7-A97A-7AA24023AD2F}"/>
          </ac:spMkLst>
        </pc:spChg>
        <pc:spChg chg="mod topLvl">
          <ac:chgData name="Ragnhild Halvorsrud" userId="917ea340-fd63-490f-a7db-68428d24cf32" providerId="ADAL" clId="{9B6050A4-F178-4018-9F62-4FCCA28DA093}" dt="2021-03-25T14:45:43.341" v="39295" actId="164"/>
          <ac:spMkLst>
            <pc:docMk/>
            <pc:sldMk cId="2526229764" sldId="3819"/>
            <ac:spMk id="11" creationId="{4E85BF51-7423-47BA-98E8-4B44F7853330}"/>
          </ac:spMkLst>
        </pc:spChg>
        <pc:spChg chg="add del mod">
          <ac:chgData name="Ragnhild Halvorsrud" userId="917ea340-fd63-490f-a7db-68428d24cf32" providerId="ADAL" clId="{9B6050A4-F178-4018-9F62-4FCCA28DA093}" dt="2021-03-20T18:07:25.222" v="30986" actId="6264"/>
          <ac:spMkLst>
            <pc:docMk/>
            <pc:sldMk cId="2526229764" sldId="3819"/>
            <ac:spMk id="12" creationId="{5315E4C5-8F32-425C-93AF-00740B6A6AF9}"/>
          </ac:spMkLst>
        </pc:spChg>
        <pc:spChg chg="mod topLvl">
          <ac:chgData name="Ragnhild Halvorsrud" userId="917ea340-fd63-490f-a7db-68428d24cf32" providerId="ADAL" clId="{9B6050A4-F178-4018-9F62-4FCCA28DA093}" dt="2021-03-25T14:45:43.341" v="39295" actId="164"/>
          <ac:spMkLst>
            <pc:docMk/>
            <pc:sldMk cId="2526229764" sldId="3819"/>
            <ac:spMk id="12" creationId="{FE7465C9-8CEA-4550-AED2-47CA4EF99DC2}"/>
          </ac:spMkLst>
        </pc:spChg>
        <pc:spChg chg="add del mod">
          <ac:chgData name="Ragnhild Halvorsrud" userId="917ea340-fd63-490f-a7db-68428d24cf32" providerId="ADAL" clId="{9B6050A4-F178-4018-9F62-4FCCA28DA093}" dt="2021-03-20T18:07:25.222" v="30986" actId="6264"/>
          <ac:spMkLst>
            <pc:docMk/>
            <pc:sldMk cId="2526229764" sldId="3819"/>
            <ac:spMk id="13" creationId="{17DA51A1-6167-4B18-ABE7-10DE99A36A83}"/>
          </ac:spMkLst>
        </pc:spChg>
        <pc:spChg chg="mod topLvl">
          <ac:chgData name="Ragnhild Halvorsrud" userId="917ea340-fd63-490f-a7db-68428d24cf32" providerId="ADAL" clId="{9B6050A4-F178-4018-9F62-4FCCA28DA093}" dt="2021-03-25T14:45:43.341" v="39295" actId="164"/>
          <ac:spMkLst>
            <pc:docMk/>
            <pc:sldMk cId="2526229764" sldId="3819"/>
            <ac:spMk id="13" creationId="{76F21D5F-B1FB-49E1-A8A0-77F29A84C88E}"/>
          </ac:spMkLst>
        </pc:spChg>
        <pc:grpChg chg="add mod">
          <ac:chgData name="Ragnhild Halvorsrud" userId="917ea340-fd63-490f-a7db-68428d24cf32" providerId="ADAL" clId="{9B6050A4-F178-4018-9F62-4FCCA28DA093}" dt="2021-03-25T14:45:43.341" v="39295" actId="164"/>
          <ac:grpSpMkLst>
            <pc:docMk/>
            <pc:sldMk cId="2526229764" sldId="3819"/>
            <ac:grpSpMk id="3" creationId="{4CF9767D-3344-42E8-B0DB-B243067F8DC9}"/>
          </ac:grpSpMkLst>
        </pc:grpChg>
        <pc:grpChg chg="add del mod">
          <ac:chgData name="Ragnhild Halvorsrud" userId="917ea340-fd63-490f-a7db-68428d24cf32" providerId="ADAL" clId="{9B6050A4-F178-4018-9F62-4FCCA28DA093}" dt="2021-03-25T14:44:41.514" v="39288" actId="165"/>
          <ac:grpSpMkLst>
            <pc:docMk/>
            <pc:sldMk cId="2526229764" sldId="3819"/>
            <ac:grpSpMk id="9" creationId="{82D2B447-B405-4303-A5DB-A065EFBCD175}"/>
          </ac:grpSpMkLst>
        </pc:grpChg>
        <pc:picChg chg="add mod">
          <ac:chgData name="Ragnhild Halvorsrud" userId="917ea340-fd63-490f-a7db-68428d24cf32" providerId="ADAL" clId="{9B6050A4-F178-4018-9F62-4FCCA28DA093}" dt="2021-03-23T16:08:16.722" v="33971" actId="1076"/>
          <ac:picMkLst>
            <pc:docMk/>
            <pc:sldMk cId="2526229764" sldId="3819"/>
            <ac:picMk id="8" creationId="{C890CFF7-731B-47FC-AF66-EE7FC4B4C534}"/>
          </ac:picMkLst>
        </pc:picChg>
        <pc:picChg chg="del">
          <ac:chgData name="Ragnhild Halvorsrud" userId="917ea340-fd63-490f-a7db-68428d24cf32" providerId="ADAL" clId="{9B6050A4-F178-4018-9F62-4FCCA28DA093}" dt="2021-03-19T17:33:18.831" v="28692" actId="478"/>
          <ac:picMkLst>
            <pc:docMk/>
            <pc:sldMk cId="2526229764" sldId="3819"/>
            <ac:picMk id="8" creationId="{F061E260-70A2-49D7-A0B3-20A557B8AD08}"/>
          </ac:picMkLst>
        </pc:picChg>
      </pc:sldChg>
      <pc:sldChg chg="addSp delSp modSp add del mod modNotes">
        <pc:chgData name="Ragnhild Halvorsrud" userId="917ea340-fd63-490f-a7db-68428d24cf32" providerId="ADAL" clId="{9B6050A4-F178-4018-9F62-4FCCA28DA093}" dt="2021-03-23T14:49:40.809" v="33780" actId="47"/>
        <pc:sldMkLst>
          <pc:docMk/>
          <pc:sldMk cId="538881030" sldId="3820"/>
        </pc:sldMkLst>
        <pc:spChg chg="mod">
          <ac:chgData name="Ragnhild Halvorsrud" userId="917ea340-fd63-490f-a7db-68428d24cf32" providerId="ADAL" clId="{9B6050A4-F178-4018-9F62-4FCCA28DA093}" dt="2021-03-21T13:00:06.580" v="32443" actId="790"/>
          <ac:spMkLst>
            <pc:docMk/>
            <pc:sldMk cId="538881030" sldId="3820"/>
            <ac:spMk id="6" creationId="{00000000-0000-0000-0000-000000000000}"/>
          </ac:spMkLst>
        </pc:spChg>
        <pc:spChg chg="mod">
          <ac:chgData name="Ragnhild Halvorsrud" userId="917ea340-fd63-490f-a7db-68428d24cf32" providerId="ADAL" clId="{9B6050A4-F178-4018-9F62-4FCCA28DA093}" dt="2021-03-21T13:00:06.580" v="32444" actId="790"/>
          <ac:spMkLst>
            <pc:docMk/>
            <pc:sldMk cId="538881030" sldId="3820"/>
            <ac:spMk id="8" creationId="{00000000-0000-0000-0000-000000000000}"/>
          </ac:spMkLst>
        </pc:spChg>
        <pc:spChg chg="add del mod">
          <ac:chgData name="Ragnhild Halvorsrud" userId="917ea340-fd63-490f-a7db-68428d24cf32" providerId="ADAL" clId="{9B6050A4-F178-4018-9F62-4FCCA28DA093}" dt="2021-03-20T16:45:26.257" v="29221" actId="478"/>
          <ac:spMkLst>
            <pc:docMk/>
            <pc:sldMk cId="538881030" sldId="3820"/>
            <ac:spMk id="14" creationId="{72AD773D-4EEB-4D67-95A8-304BC6303536}"/>
          </ac:spMkLst>
        </pc:spChg>
        <pc:spChg chg="add del mod">
          <ac:chgData name="Ragnhild Halvorsrud" userId="917ea340-fd63-490f-a7db-68428d24cf32" providerId="ADAL" clId="{9B6050A4-F178-4018-9F62-4FCCA28DA093}" dt="2021-03-20T16:45:26.257" v="29221" actId="478"/>
          <ac:spMkLst>
            <pc:docMk/>
            <pc:sldMk cId="538881030" sldId="3820"/>
            <ac:spMk id="15" creationId="{F790B1B1-3446-4C05-95C8-52B08DC4A723}"/>
          </ac:spMkLst>
        </pc:spChg>
        <pc:spChg chg="add del mod">
          <ac:chgData name="Ragnhild Halvorsrud" userId="917ea340-fd63-490f-a7db-68428d24cf32" providerId="ADAL" clId="{9B6050A4-F178-4018-9F62-4FCCA28DA093}" dt="2021-03-20T16:45:26.257" v="29221" actId="478"/>
          <ac:spMkLst>
            <pc:docMk/>
            <pc:sldMk cId="538881030" sldId="3820"/>
            <ac:spMk id="16" creationId="{4AD3129A-FA91-4C9D-B4A3-F7BB2D2BDC07}"/>
          </ac:spMkLst>
        </pc:spChg>
        <pc:spChg chg="add del mod">
          <ac:chgData name="Ragnhild Halvorsrud" userId="917ea340-fd63-490f-a7db-68428d24cf32" providerId="ADAL" clId="{9B6050A4-F178-4018-9F62-4FCCA28DA093}" dt="2021-03-20T16:45:26.257" v="29221" actId="478"/>
          <ac:spMkLst>
            <pc:docMk/>
            <pc:sldMk cId="538881030" sldId="3820"/>
            <ac:spMk id="17" creationId="{F7395D20-69FA-475C-B5DE-C097DFE3F834}"/>
          </ac:spMkLst>
        </pc:spChg>
        <pc:spChg chg="add del mod">
          <ac:chgData name="Ragnhild Halvorsrud" userId="917ea340-fd63-490f-a7db-68428d24cf32" providerId="ADAL" clId="{9B6050A4-F178-4018-9F62-4FCCA28DA093}" dt="2021-03-20T16:45:26.257" v="29221" actId="478"/>
          <ac:spMkLst>
            <pc:docMk/>
            <pc:sldMk cId="538881030" sldId="3820"/>
            <ac:spMk id="18" creationId="{739F804E-A4F6-49CB-B81C-D5A295355FCC}"/>
          </ac:spMkLst>
        </pc:spChg>
        <pc:spChg chg="add del mod">
          <ac:chgData name="Ragnhild Halvorsrud" userId="917ea340-fd63-490f-a7db-68428d24cf32" providerId="ADAL" clId="{9B6050A4-F178-4018-9F62-4FCCA28DA093}" dt="2021-03-22T08:33:12.766" v="33475" actId="478"/>
          <ac:spMkLst>
            <pc:docMk/>
            <pc:sldMk cId="538881030" sldId="3820"/>
            <ac:spMk id="19" creationId="{4976F860-B76C-4339-94AF-BE616D5B5BA7}"/>
          </ac:spMkLst>
        </pc:spChg>
        <pc:spChg chg="mod">
          <ac:chgData name="Ragnhild Halvorsrud" userId="917ea340-fd63-490f-a7db-68428d24cf32" providerId="ADAL" clId="{9B6050A4-F178-4018-9F62-4FCCA28DA093}" dt="2021-03-21T13:00:06.580" v="32445" actId="790"/>
          <ac:spMkLst>
            <pc:docMk/>
            <pc:sldMk cId="538881030" sldId="3820"/>
            <ac:spMk id="24" creationId="{A80699F8-2597-4C53-951B-9AD27FF34799}"/>
          </ac:spMkLst>
        </pc:spChg>
        <pc:picChg chg="del mod">
          <ac:chgData name="Ragnhild Halvorsrud" userId="917ea340-fd63-490f-a7db-68428d24cf32" providerId="ADAL" clId="{9B6050A4-F178-4018-9F62-4FCCA28DA093}" dt="2021-03-20T16:44:45.317" v="29207" actId="478"/>
          <ac:picMkLst>
            <pc:docMk/>
            <pc:sldMk cId="538881030" sldId="3820"/>
            <ac:picMk id="7" creationId="{A5ED5FBB-9886-4CFF-A0A6-1F2969AFF782}"/>
          </ac:picMkLst>
        </pc:picChg>
        <pc:picChg chg="add del mod">
          <ac:chgData name="Ragnhild Halvorsrud" userId="917ea340-fd63-490f-a7db-68428d24cf32" providerId="ADAL" clId="{9B6050A4-F178-4018-9F62-4FCCA28DA093}" dt="2021-03-20T16:45:26.257" v="29221" actId="478"/>
          <ac:picMkLst>
            <pc:docMk/>
            <pc:sldMk cId="538881030" sldId="3820"/>
            <ac:picMk id="9" creationId="{AC018135-5711-49FB-B42A-9DAF8670412A}"/>
          </ac:picMkLst>
        </pc:picChg>
        <pc:picChg chg="add del mod">
          <ac:chgData name="Ragnhild Halvorsrud" userId="917ea340-fd63-490f-a7db-68428d24cf32" providerId="ADAL" clId="{9B6050A4-F178-4018-9F62-4FCCA28DA093}" dt="2021-03-20T16:45:26.257" v="29221" actId="478"/>
          <ac:picMkLst>
            <pc:docMk/>
            <pc:sldMk cId="538881030" sldId="3820"/>
            <ac:picMk id="10" creationId="{94BB3881-1E2E-43DC-87C9-56F1A92D7BA4}"/>
          </ac:picMkLst>
        </pc:picChg>
        <pc:picChg chg="add del mod">
          <ac:chgData name="Ragnhild Halvorsrud" userId="917ea340-fd63-490f-a7db-68428d24cf32" providerId="ADAL" clId="{9B6050A4-F178-4018-9F62-4FCCA28DA093}" dt="2021-03-20T16:45:26.257" v="29221" actId="478"/>
          <ac:picMkLst>
            <pc:docMk/>
            <pc:sldMk cId="538881030" sldId="3820"/>
            <ac:picMk id="11" creationId="{3CA32218-7434-4AE6-AEAC-1B6386335C2A}"/>
          </ac:picMkLst>
        </pc:picChg>
        <pc:picChg chg="add del mod">
          <ac:chgData name="Ragnhild Halvorsrud" userId="917ea340-fd63-490f-a7db-68428d24cf32" providerId="ADAL" clId="{9B6050A4-F178-4018-9F62-4FCCA28DA093}" dt="2021-03-20T16:45:26.257" v="29221" actId="478"/>
          <ac:picMkLst>
            <pc:docMk/>
            <pc:sldMk cId="538881030" sldId="3820"/>
            <ac:picMk id="12" creationId="{DF0C8043-B462-4984-ABDA-5964BA5DD4E6}"/>
          </ac:picMkLst>
        </pc:picChg>
        <pc:picChg chg="add del mod">
          <ac:chgData name="Ragnhild Halvorsrud" userId="917ea340-fd63-490f-a7db-68428d24cf32" providerId="ADAL" clId="{9B6050A4-F178-4018-9F62-4FCCA28DA093}" dt="2021-03-20T16:45:26.257" v="29221" actId="478"/>
          <ac:picMkLst>
            <pc:docMk/>
            <pc:sldMk cId="538881030" sldId="3820"/>
            <ac:picMk id="13" creationId="{5EC3F07C-75CF-4E77-B4A2-F4A0A9CBCF3E}"/>
          </ac:picMkLst>
        </pc:picChg>
      </pc:sldChg>
      <pc:sldChg chg="addSp delSp modSp add del mod modNotes">
        <pc:chgData name="Ragnhild Halvorsrud" userId="917ea340-fd63-490f-a7db-68428d24cf32" providerId="ADAL" clId="{9B6050A4-F178-4018-9F62-4FCCA28DA093}" dt="2021-03-20T16:47:09.241" v="29233" actId="47"/>
        <pc:sldMkLst>
          <pc:docMk/>
          <pc:sldMk cId="2798973789" sldId="3821"/>
        </pc:sldMkLst>
        <pc:spChg chg="mod">
          <ac:chgData name="Ragnhild Halvorsrud" userId="917ea340-fd63-490f-a7db-68428d24cf32" providerId="ADAL" clId="{9B6050A4-F178-4018-9F62-4FCCA28DA093}" dt="2021-03-20T16:17:13.435" v="29136" actId="6549"/>
          <ac:spMkLst>
            <pc:docMk/>
            <pc:sldMk cId="2798973789" sldId="3821"/>
            <ac:spMk id="6" creationId="{00000000-0000-0000-0000-000000000000}"/>
          </ac:spMkLst>
        </pc:spChg>
        <pc:spChg chg="mod">
          <ac:chgData name="Ragnhild Halvorsrud" userId="917ea340-fd63-490f-a7db-68428d24cf32" providerId="ADAL" clId="{9B6050A4-F178-4018-9F62-4FCCA28DA093}" dt="2021-03-20T16:16:52.161" v="29121" actId="790"/>
          <ac:spMkLst>
            <pc:docMk/>
            <pc:sldMk cId="2798973789" sldId="3821"/>
            <ac:spMk id="8" creationId="{00000000-0000-0000-0000-000000000000}"/>
          </ac:spMkLst>
        </pc:spChg>
        <pc:spChg chg="add del mod">
          <ac:chgData name="Ragnhild Halvorsrud" userId="917ea340-fd63-490f-a7db-68428d24cf32" providerId="ADAL" clId="{9B6050A4-F178-4018-9F62-4FCCA28DA093}" dt="2021-03-20T16:17:01.817" v="29129"/>
          <ac:spMkLst>
            <pc:docMk/>
            <pc:sldMk cId="2798973789" sldId="3821"/>
            <ac:spMk id="9" creationId="{3CED39D0-E63A-4AAC-8D39-8BF654764E96}"/>
          </ac:spMkLst>
        </pc:spChg>
        <pc:spChg chg="mod">
          <ac:chgData name="Ragnhild Halvorsrud" userId="917ea340-fd63-490f-a7db-68428d24cf32" providerId="ADAL" clId="{9B6050A4-F178-4018-9F62-4FCCA28DA093}" dt="2021-03-20T16:16:52.162" v="29122" actId="790"/>
          <ac:spMkLst>
            <pc:docMk/>
            <pc:sldMk cId="2798973789" sldId="3821"/>
            <ac:spMk id="24" creationId="{A80699F8-2597-4C53-951B-9AD27FF34799}"/>
          </ac:spMkLst>
        </pc:spChg>
      </pc:sldChg>
      <pc:sldChg chg="addSp delSp modSp add del mod ord modNotes">
        <pc:chgData name="Ragnhild Halvorsrud" userId="917ea340-fd63-490f-a7db-68428d24cf32" providerId="ADAL" clId="{9B6050A4-F178-4018-9F62-4FCCA28DA093}" dt="2021-03-25T13:12:42.272" v="37838" actId="790"/>
        <pc:sldMkLst>
          <pc:docMk/>
          <pc:sldMk cId="1827135051" sldId="3822"/>
        </pc:sldMkLst>
        <pc:spChg chg="mod">
          <ac:chgData name="Ragnhild Halvorsrud" userId="917ea340-fd63-490f-a7db-68428d24cf32" providerId="ADAL" clId="{9B6050A4-F178-4018-9F62-4FCCA28DA093}" dt="2021-03-25T13:12:42.267" v="37834" actId="790"/>
          <ac:spMkLst>
            <pc:docMk/>
            <pc:sldMk cId="1827135051" sldId="3822"/>
            <ac:spMk id="6" creationId="{00000000-0000-0000-0000-000000000000}"/>
          </ac:spMkLst>
        </pc:spChg>
        <pc:spChg chg="mod">
          <ac:chgData name="Ragnhild Halvorsrud" userId="917ea340-fd63-490f-a7db-68428d24cf32" providerId="ADAL" clId="{9B6050A4-F178-4018-9F62-4FCCA28DA093}" dt="2021-03-25T13:12:42.269" v="37835" actId="790"/>
          <ac:spMkLst>
            <pc:docMk/>
            <pc:sldMk cId="1827135051" sldId="3822"/>
            <ac:spMk id="8" creationId="{00000000-0000-0000-0000-000000000000}"/>
          </ac:spMkLst>
        </pc:spChg>
        <pc:spChg chg="add del mod">
          <ac:chgData name="Ragnhild Halvorsrud" userId="917ea340-fd63-490f-a7db-68428d24cf32" providerId="ADAL" clId="{9B6050A4-F178-4018-9F62-4FCCA28DA093}" dt="2021-03-23T16:28:03.578" v="34673" actId="21"/>
          <ac:spMkLst>
            <pc:docMk/>
            <pc:sldMk cId="1827135051" sldId="3822"/>
            <ac:spMk id="9" creationId="{798501D7-8B46-4A70-9890-521319A73387}"/>
          </ac:spMkLst>
        </pc:spChg>
        <pc:spChg chg="mod">
          <ac:chgData name="Ragnhild Halvorsrud" userId="917ea340-fd63-490f-a7db-68428d24cf32" providerId="ADAL" clId="{9B6050A4-F178-4018-9F62-4FCCA28DA093}" dt="2021-03-25T13:12:42.271" v="37836" actId="790"/>
          <ac:spMkLst>
            <pc:docMk/>
            <pc:sldMk cId="1827135051" sldId="3822"/>
            <ac:spMk id="24" creationId="{A80699F8-2597-4C53-951B-9AD27FF34799}"/>
          </ac:spMkLst>
        </pc:spChg>
        <pc:picChg chg="mod">
          <ac:chgData name="Ragnhild Halvorsrud" userId="917ea340-fd63-490f-a7db-68428d24cf32" providerId="ADAL" clId="{9B6050A4-F178-4018-9F62-4FCCA28DA093}" dt="2021-03-23T14:49:22.175" v="33779" actId="1076"/>
          <ac:picMkLst>
            <pc:docMk/>
            <pc:sldMk cId="1827135051" sldId="3822"/>
            <ac:picMk id="7" creationId="{A5ED5FBB-9886-4CFF-A0A6-1F2969AFF782}"/>
          </ac:picMkLst>
        </pc:picChg>
      </pc:sldChg>
      <pc:sldChg chg="add del ord">
        <pc:chgData name="Ragnhild Halvorsrud" userId="917ea340-fd63-490f-a7db-68428d24cf32" providerId="ADAL" clId="{9B6050A4-F178-4018-9F62-4FCCA28DA093}" dt="2021-03-19T14:11:55.762" v="26153" actId="47"/>
        <pc:sldMkLst>
          <pc:docMk/>
          <pc:sldMk cId="1785632552" sldId="3823"/>
        </pc:sldMkLst>
      </pc:sldChg>
      <pc:sldChg chg="addSp delSp modSp add del mod modNotes">
        <pc:chgData name="Ragnhild Halvorsrud" userId="917ea340-fd63-490f-a7db-68428d24cf32" providerId="ADAL" clId="{9B6050A4-F178-4018-9F62-4FCCA28DA093}" dt="2021-03-25T16:03:40.412" v="39608" actId="47"/>
        <pc:sldMkLst>
          <pc:docMk/>
          <pc:sldMk cId="2567790436" sldId="3823"/>
        </pc:sldMkLst>
        <pc:spChg chg="mod">
          <ac:chgData name="Ragnhild Halvorsrud" userId="917ea340-fd63-490f-a7db-68428d24cf32" providerId="ADAL" clId="{9B6050A4-F178-4018-9F62-4FCCA28DA093}" dt="2021-03-25T13:12:43.084" v="38553" actId="790"/>
          <ac:spMkLst>
            <pc:docMk/>
            <pc:sldMk cId="2567790436" sldId="3823"/>
            <ac:spMk id="2" creationId="{00000000-0000-0000-0000-000000000000}"/>
          </ac:spMkLst>
        </pc:spChg>
        <pc:spChg chg="mod">
          <ac:chgData name="Ragnhild Halvorsrud" userId="917ea340-fd63-490f-a7db-68428d24cf32" providerId="ADAL" clId="{9B6050A4-F178-4018-9F62-4FCCA28DA093}" dt="2021-03-25T13:12:43.082" v="38552" actId="790"/>
          <ac:spMkLst>
            <pc:docMk/>
            <pc:sldMk cId="2567790436" sldId="3823"/>
            <ac:spMk id="3" creationId="{453ACBE8-823D-41F9-AB3E-355A051FA475}"/>
          </ac:spMkLst>
        </pc:spChg>
        <pc:spChg chg="mod">
          <ac:chgData name="Ragnhild Halvorsrud" userId="917ea340-fd63-490f-a7db-68428d24cf32" providerId="ADAL" clId="{9B6050A4-F178-4018-9F62-4FCCA28DA093}" dt="2021-03-25T13:12:43.093" v="38560" actId="790"/>
          <ac:spMkLst>
            <pc:docMk/>
            <pc:sldMk cId="2567790436" sldId="3823"/>
            <ac:spMk id="7" creationId="{BBE50FFD-C74C-4959-8FA6-BF4836D3F52C}"/>
          </ac:spMkLst>
        </pc:spChg>
        <pc:spChg chg="mod">
          <ac:chgData name="Ragnhild Halvorsrud" userId="917ea340-fd63-490f-a7db-68428d24cf32" providerId="ADAL" clId="{9B6050A4-F178-4018-9F62-4FCCA28DA093}" dt="2021-03-25T13:12:43.081" v="38551" actId="790"/>
          <ac:spMkLst>
            <pc:docMk/>
            <pc:sldMk cId="2567790436" sldId="3823"/>
            <ac:spMk id="15" creationId="{39CD7E99-6C69-4AEE-A4F2-7E08FE90ADC3}"/>
          </ac:spMkLst>
        </pc:spChg>
        <pc:spChg chg="del mod">
          <ac:chgData name="Ragnhild Halvorsrud" userId="917ea340-fd63-490f-a7db-68428d24cf32" providerId="ADAL" clId="{9B6050A4-F178-4018-9F62-4FCCA28DA093}" dt="2021-03-25T13:13:50.090" v="38661" actId="478"/>
          <ac:spMkLst>
            <pc:docMk/>
            <pc:sldMk cId="2567790436" sldId="3823"/>
            <ac:spMk id="16" creationId="{00BD9425-DAD5-4FB7-A92A-AA5FCE3B407F}"/>
          </ac:spMkLst>
        </pc:spChg>
        <pc:spChg chg="del">
          <ac:chgData name="Ragnhild Halvorsrud" userId="917ea340-fd63-490f-a7db-68428d24cf32" providerId="ADAL" clId="{9B6050A4-F178-4018-9F62-4FCCA28DA093}" dt="2021-03-23T16:17:09.022" v="34361" actId="478"/>
          <ac:spMkLst>
            <pc:docMk/>
            <pc:sldMk cId="2567790436" sldId="3823"/>
            <ac:spMk id="19" creationId="{0A3F1421-877A-4B3D-B31E-A8526B826963}"/>
          </ac:spMkLst>
        </pc:spChg>
        <pc:spChg chg="add mod">
          <ac:chgData name="Ragnhild Halvorsrud" userId="917ea340-fd63-490f-a7db-68428d24cf32" providerId="ADAL" clId="{9B6050A4-F178-4018-9F62-4FCCA28DA093}" dt="2021-03-25T13:12:43.093" v="38561" actId="790"/>
          <ac:spMkLst>
            <pc:docMk/>
            <pc:sldMk cId="2567790436" sldId="3823"/>
            <ac:spMk id="20" creationId="{A7DE2613-6930-42B2-A74A-C3D40DD69141}"/>
          </ac:spMkLst>
        </pc:spChg>
        <pc:spChg chg="mod">
          <ac:chgData name="Ragnhild Halvorsrud" userId="917ea340-fd63-490f-a7db-68428d24cf32" providerId="ADAL" clId="{9B6050A4-F178-4018-9F62-4FCCA28DA093}" dt="2021-03-25T14:24:41.404" v="38954"/>
          <ac:spMkLst>
            <pc:docMk/>
            <pc:sldMk cId="2567790436" sldId="3823"/>
            <ac:spMk id="21" creationId="{6930B889-8475-46DC-8810-E145CF10BA8E}"/>
          </ac:spMkLst>
        </pc:spChg>
        <pc:spChg chg="mod">
          <ac:chgData name="Ragnhild Halvorsrud" userId="917ea340-fd63-490f-a7db-68428d24cf32" providerId="ADAL" clId="{9B6050A4-F178-4018-9F62-4FCCA28DA093}" dt="2021-03-25T14:24:41.404" v="38954"/>
          <ac:spMkLst>
            <pc:docMk/>
            <pc:sldMk cId="2567790436" sldId="3823"/>
            <ac:spMk id="22" creationId="{728CC352-8C04-499F-B303-34ECF4CCD0D7}"/>
          </ac:spMkLst>
        </pc:spChg>
        <pc:spChg chg="mod">
          <ac:chgData name="Ragnhild Halvorsrud" userId="917ea340-fd63-490f-a7db-68428d24cf32" providerId="ADAL" clId="{9B6050A4-F178-4018-9F62-4FCCA28DA093}" dt="2021-03-25T14:24:41.404" v="38954"/>
          <ac:spMkLst>
            <pc:docMk/>
            <pc:sldMk cId="2567790436" sldId="3823"/>
            <ac:spMk id="23" creationId="{12FDE7DC-770D-4824-B936-F1A3A9A6DD8E}"/>
          </ac:spMkLst>
        </pc:spChg>
        <pc:spChg chg="mod">
          <ac:chgData name="Ragnhild Halvorsrud" userId="917ea340-fd63-490f-a7db-68428d24cf32" providerId="ADAL" clId="{9B6050A4-F178-4018-9F62-4FCCA28DA093}" dt="2021-03-25T14:24:41.404" v="38954"/>
          <ac:spMkLst>
            <pc:docMk/>
            <pc:sldMk cId="2567790436" sldId="3823"/>
            <ac:spMk id="24" creationId="{CD3B2390-EAFE-430B-B363-DF7EC3EFE41B}"/>
          </ac:spMkLst>
        </pc:spChg>
        <pc:spChg chg="mod">
          <ac:chgData name="Ragnhild Halvorsrud" userId="917ea340-fd63-490f-a7db-68428d24cf32" providerId="ADAL" clId="{9B6050A4-F178-4018-9F62-4FCCA28DA093}" dt="2021-03-25T13:12:43.085" v="38554" actId="790"/>
          <ac:spMkLst>
            <pc:docMk/>
            <pc:sldMk cId="2567790436" sldId="3823"/>
            <ac:spMk id="32" creationId="{B9ABE375-8729-492C-94B7-D6B27ABF776A}"/>
          </ac:spMkLst>
        </pc:spChg>
        <pc:spChg chg="mod">
          <ac:chgData name="Ragnhild Halvorsrud" userId="917ea340-fd63-490f-a7db-68428d24cf32" providerId="ADAL" clId="{9B6050A4-F178-4018-9F62-4FCCA28DA093}" dt="2021-03-25T13:12:43.088" v="38555" actId="790"/>
          <ac:spMkLst>
            <pc:docMk/>
            <pc:sldMk cId="2567790436" sldId="3823"/>
            <ac:spMk id="33" creationId="{98D6F79C-3C8E-4119-8F87-4C0FFEC74FF5}"/>
          </ac:spMkLst>
        </pc:spChg>
        <pc:spChg chg="mod">
          <ac:chgData name="Ragnhild Halvorsrud" userId="917ea340-fd63-490f-a7db-68428d24cf32" providerId="ADAL" clId="{9B6050A4-F178-4018-9F62-4FCCA28DA093}" dt="2021-03-25T13:12:43.089" v="38556" actId="790"/>
          <ac:spMkLst>
            <pc:docMk/>
            <pc:sldMk cId="2567790436" sldId="3823"/>
            <ac:spMk id="34" creationId="{C3B9448D-E2C7-41EC-AB6D-37A0B54892CE}"/>
          </ac:spMkLst>
        </pc:spChg>
        <pc:spChg chg="mod">
          <ac:chgData name="Ragnhild Halvorsrud" userId="917ea340-fd63-490f-a7db-68428d24cf32" providerId="ADAL" clId="{9B6050A4-F178-4018-9F62-4FCCA28DA093}" dt="2021-03-25T13:12:43.090" v="38557" actId="790"/>
          <ac:spMkLst>
            <pc:docMk/>
            <pc:sldMk cId="2567790436" sldId="3823"/>
            <ac:spMk id="35" creationId="{32BD4AA9-CF39-476E-A689-6CA8D01E6D07}"/>
          </ac:spMkLst>
        </pc:spChg>
        <pc:spChg chg="mod">
          <ac:chgData name="Ragnhild Halvorsrud" userId="917ea340-fd63-490f-a7db-68428d24cf32" providerId="ADAL" clId="{9B6050A4-F178-4018-9F62-4FCCA28DA093}" dt="2021-03-25T13:12:43.091" v="38558" actId="790"/>
          <ac:spMkLst>
            <pc:docMk/>
            <pc:sldMk cId="2567790436" sldId="3823"/>
            <ac:spMk id="40" creationId="{3D6F36A9-FC94-46FC-B7D0-4001F5900F55}"/>
          </ac:spMkLst>
        </pc:spChg>
        <pc:grpChg chg="add mod">
          <ac:chgData name="Ragnhild Halvorsrud" userId="917ea340-fd63-490f-a7db-68428d24cf32" providerId="ADAL" clId="{9B6050A4-F178-4018-9F62-4FCCA28DA093}" dt="2021-03-25T14:24:41.404" v="38954"/>
          <ac:grpSpMkLst>
            <pc:docMk/>
            <pc:sldMk cId="2567790436" sldId="3823"/>
            <ac:grpSpMk id="19" creationId="{D4238546-C48E-4632-B1E3-DF9ECEE7FA1F}"/>
          </ac:grpSpMkLst>
        </pc:grpChg>
        <pc:picChg chg="mod">
          <ac:chgData name="Ragnhild Halvorsrud" userId="917ea340-fd63-490f-a7db-68428d24cf32" providerId="ADAL" clId="{9B6050A4-F178-4018-9F62-4FCCA28DA093}" dt="2021-03-23T16:21:00.546" v="34626" actId="1035"/>
          <ac:picMkLst>
            <pc:docMk/>
            <pc:sldMk cId="2567790436" sldId="3823"/>
            <ac:picMk id="4" creationId="{31D705C4-10C3-4746-A431-745791C2F82F}"/>
          </ac:picMkLst>
        </pc:picChg>
        <pc:picChg chg="del">
          <ac:chgData name="Ragnhild Halvorsrud" userId="917ea340-fd63-490f-a7db-68428d24cf32" providerId="ADAL" clId="{9B6050A4-F178-4018-9F62-4FCCA28DA093}" dt="2021-03-25T13:13:50.090" v="38661" actId="478"/>
          <ac:picMkLst>
            <pc:docMk/>
            <pc:sldMk cId="2567790436" sldId="3823"/>
            <ac:picMk id="17" creationId="{4E5E9FEC-E837-46D7-A9F9-ACC07B9713FF}"/>
          </ac:picMkLst>
        </pc:picChg>
        <pc:picChg chg="mod">
          <ac:chgData name="Ragnhild Halvorsrud" userId="917ea340-fd63-490f-a7db-68428d24cf32" providerId="ADAL" clId="{9B6050A4-F178-4018-9F62-4FCCA28DA093}" dt="2021-03-23T16:21:00.546" v="34626" actId="1035"/>
          <ac:picMkLst>
            <pc:docMk/>
            <pc:sldMk cId="2567790436" sldId="3823"/>
            <ac:picMk id="125" creationId="{6711E994-5820-4BDB-9C87-026DA6514BE4}"/>
          </ac:picMkLst>
        </pc:picChg>
        <pc:cxnChg chg="mod">
          <ac:chgData name="Ragnhild Halvorsrud" userId="917ea340-fd63-490f-a7db-68428d24cf32" providerId="ADAL" clId="{9B6050A4-F178-4018-9F62-4FCCA28DA093}" dt="2021-03-23T16:21:00.546" v="34626" actId="1035"/>
          <ac:cxnSpMkLst>
            <pc:docMk/>
            <pc:sldMk cId="2567790436" sldId="3823"/>
            <ac:cxnSpMk id="41" creationId="{39B99E0B-3891-49A0-9D88-F7B603E373F0}"/>
          </ac:cxnSpMkLst>
        </pc:cxnChg>
      </pc:sldChg>
      <pc:sldChg chg="modSp add del mod modNotes">
        <pc:chgData name="Ragnhild Halvorsrud" userId="917ea340-fd63-490f-a7db-68428d24cf32" providerId="ADAL" clId="{9B6050A4-F178-4018-9F62-4FCCA28DA093}" dt="2021-03-20T16:46:51.980" v="29232" actId="47"/>
        <pc:sldMkLst>
          <pc:docMk/>
          <pc:sldMk cId="4134226848" sldId="3823"/>
        </pc:sldMkLst>
        <pc:spChg chg="mod">
          <ac:chgData name="Ragnhild Halvorsrud" userId="917ea340-fd63-490f-a7db-68428d24cf32" providerId="ADAL" clId="{9B6050A4-F178-4018-9F62-4FCCA28DA093}" dt="2021-03-20T16:45:22.405" v="29211" actId="790"/>
          <ac:spMkLst>
            <pc:docMk/>
            <pc:sldMk cId="4134226848" sldId="3823"/>
            <ac:spMk id="6" creationId="{00000000-0000-0000-0000-000000000000}"/>
          </ac:spMkLst>
        </pc:spChg>
        <pc:spChg chg="mod">
          <ac:chgData name="Ragnhild Halvorsrud" userId="917ea340-fd63-490f-a7db-68428d24cf32" providerId="ADAL" clId="{9B6050A4-F178-4018-9F62-4FCCA28DA093}" dt="2021-03-20T16:45:22.408" v="29212" actId="790"/>
          <ac:spMkLst>
            <pc:docMk/>
            <pc:sldMk cId="4134226848" sldId="3823"/>
            <ac:spMk id="8" creationId="{00000000-0000-0000-0000-000000000000}"/>
          </ac:spMkLst>
        </pc:spChg>
        <pc:spChg chg="mod">
          <ac:chgData name="Ragnhild Halvorsrud" userId="917ea340-fd63-490f-a7db-68428d24cf32" providerId="ADAL" clId="{9B6050A4-F178-4018-9F62-4FCCA28DA093}" dt="2021-03-20T16:45:22.410" v="29214" actId="790"/>
          <ac:spMkLst>
            <pc:docMk/>
            <pc:sldMk cId="4134226848" sldId="3823"/>
            <ac:spMk id="14" creationId="{72AD773D-4EEB-4D67-95A8-304BC6303536}"/>
          </ac:spMkLst>
        </pc:spChg>
        <pc:spChg chg="mod">
          <ac:chgData name="Ragnhild Halvorsrud" userId="917ea340-fd63-490f-a7db-68428d24cf32" providerId="ADAL" clId="{9B6050A4-F178-4018-9F62-4FCCA28DA093}" dt="2021-03-20T16:45:22.412" v="29215" actId="790"/>
          <ac:spMkLst>
            <pc:docMk/>
            <pc:sldMk cId="4134226848" sldId="3823"/>
            <ac:spMk id="15" creationId="{F790B1B1-3446-4C05-95C8-52B08DC4A723}"/>
          </ac:spMkLst>
        </pc:spChg>
        <pc:spChg chg="mod">
          <ac:chgData name="Ragnhild Halvorsrud" userId="917ea340-fd63-490f-a7db-68428d24cf32" providerId="ADAL" clId="{9B6050A4-F178-4018-9F62-4FCCA28DA093}" dt="2021-03-20T16:45:22.413" v="29216" actId="790"/>
          <ac:spMkLst>
            <pc:docMk/>
            <pc:sldMk cId="4134226848" sldId="3823"/>
            <ac:spMk id="16" creationId="{4AD3129A-FA91-4C9D-B4A3-F7BB2D2BDC07}"/>
          </ac:spMkLst>
        </pc:spChg>
        <pc:spChg chg="mod">
          <ac:chgData name="Ragnhild Halvorsrud" userId="917ea340-fd63-490f-a7db-68428d24cf32" providerId="ADAL" clId="{9B6050A4-F178-4018-9F62-4FCCA28DA093}" dt="2021-03-20T16:45:22.413" v="29217" actId="790"/>
          <ac:spMkLst>
            <pc:docMk/>
            <pc:sldMk cId="4134226848" sldId="3823"/>
            <ac:spMk id="17" creationId="{F7395D20-69FA-475C-B5DE-C097DFE3F834}"/>
          </ac:spMkLst>
        </pc:spChg>
        <pc:spChg chg="mod">
          <ac:chgData name="Ragnhild Halvorsrud" userId="917ea340-fd63-490f-a7db-68428d24cf32" providerId="ADAL" clId="{9B6050A4-F178-4018-9F62-4FCCA28DA093}" dt="2021-03-20T16:45:22.414" v="29218" actId="790"/>
          <ac:spMkLst>
            <pc:docMk/>
            <pc:sldMk cId="4134226848" sldId="3823"/>
            <ac:spMk id="18" creationId="{739F804E-A4F6-49CB-B81C-D5A295355FCC}"/>
          </ac:spMkLst>
        </pc:spChg>
        <pc:spChg chg="mod">
          <ac:chgData name="Ragnhild Halvorsrud" userId="917ea340-fd63-490f-a7db-68428d24cf32" providerId="ADAL" clId="{9B6050A4-F178-4018-9F62-4FCCA28DA093}" dt="2021-03-20T16:45:22.409" v="29213" actId="790"/>
          <ac:spMkLst>
            <pc:docMk/>
            <pc:sldMk cId="4134226848" sldId="3823"/>
            <ac:spMk id="24" creationId="{A80699F8-2597-4C53-951B-9AD27FF34799}"/>
          </ac:spMkLst>
        </pc:spChg>
      </pc:sldChg>
      <pc:sldChg chg="modSp new del mod modNotes">
        <pc:chgData name="Ragnhild Halvorsrud" userId="917ea340-fd63-490f-a7db-68428d24cf32" providerId="ADAL" clId="{9B6050A4-F178-4018-9F62-4FCCA28DA093}" dt="2021-03-20T16:46:11.519" v="29231" actId="680"/>
        <pc:sldMkLst>
          <pc:docMk/>
          <pc:sldMk cId="1027304929" sldId="3824"/>
        </pc:sldMkLst>
        <pc:spChg chg="mod">
          <ac:chgData name="Ragnhild Halvorsrud" userId="917ea340-fd63-490f-a7db-68428d24cf32" providerId="ADAL" clId="{9B6050A4-F178-4018-9F62-4FCCA28DA093}" dt="2021-03-20T16:46:09.437" v="29230" actId="790"/>
          <ac:spMkLst>
            <pc:docMk/>
            <pc:sldMk cId="1027304929" sldId="3824"/>
            <ac:spMk id="3" creationId="{FF1FA000-729C-4E3D-BD42-52BC6EED3F40}"/>
          </ac:spMkLst>
        </pc:spChg>
        <pc:spChg chg="mod">
          <ac:chgData name="Ragnhild Halvorsrud" userId="917ea340-fd63-490f-a7db-68428d24cf32" providerId="ADAL" clId="{9B6050A4-F178-4018-9F62-4FCCA28DA093}" dt="2021-03-20T16:46:02.179" v="29224" actId="790"/>
          <ac:spMkLst>
            <pc:docMk/>
            <pc:sldMk cId="1027304929" sldId="3824"/>
            <ac:spMk id="4" creationId="{A6C565DB-9B9E-430B-9AE5-995BFB59A917}"/>
          </ac:spMkLst>
        </pc:spChg>
      </pc:sldChg>
      <pc:sldChg chg="addSp delSp modSp add mod modAnim modNotes">
        <pc:chgData name="Ragnhild Halvorsrud" userId="917ea340-fd63-490f-a7db-68428d24cf32" providerId="ADAL" clId="{9B6050A4-F178-4018-9F62-4FCCA28DA093}" dt="2021-03-26T16:02:43.655" v="40915" actId="1037"/>
        <pc:sldMkLst>
          <pc:docMk/>
          <pc:sldMk cId="3799732921" sldId="3824"/>
        </pc:sldMkLst>
        <pc:spChg chg="mod">
          <ac:chgData name="Ragnhild Halvorsrud" userId="917ea340-fd63-490f-a7db-68428d24cf32" providerId="ADAL" clId="{9B6050A4-F178-4018-9F62-4FCCA28DA093}" dt="2021-03-26T14:27:23.323" v="40095" actId="6549"/>
          <ac:spMkLst>
            <pc:docMk/>
            <pc:sldMk cId="3799732921" sldId="3824"/>
            <ac:spMk id="2" creationId="{0E1ADE6F-3919-49B5-BB0A-4F82314A7DE2}"/>
          </ac:spMkLst>
        </pc:spChg>
        <pc:spChg chg="mod">
          <ac:chgData name="Ragnhild Halvorsrud" userId="917ea340-fd63-490f-a7db-68428d24cf32" providerId="ADAL" clId="{9B6050A4-F178-4018-9F62-4FCCA28DA093}" dt="2021-03-25T13:12:43.096" v="38565" actId="790"/>
          <ac:spMkLst>
            <pc:docMk/>
            <pc:sldMk cId="3799732921" sldId="3824"/>
            <ac:spMk id="3" creationId="{FD349BE2-C55D-4B03-ADAE-2E75B76C467F}"/>
          </ac:spMkLst>
        </pc:spChg>
        <pc:spChg chg="mod">
          <ac:chgData name="Ragnhild Halvorsrud" userId="917ea340-fd63-490f-a7db-68428d24cf32" providerId="ADAL" clId="{9B6050A4-F178-4018-9F62-4FCCA28DA093}" dt="2021-03-26T16:02:34.780" v="40904" actId="14100"/>
          <ac:spMkLst>
            <pc:docMk/>
            <pc:sldMk cId="3799732921" sldId="3824"/>
            <ac:spMk id="79" creationId="{AFF1F3A7-656A-488A-9F7E-A4C9A709F574}"/>
          </ac:spMkLst>
        </pc:spChg>
        <pc:spChg chg="mod">
          <ac:chgData name="Ragnhild Halvorsrud" userId="917ea340-fd63-490f-a7db-68428d24cf32" providerId="ADAL" clId="{9B6050A4-F178-4018-9F62-4FCCA28DA093}" dt="2021-03-26T16:02:34.780" v="40904" actId="14100"/>
          <ac:spMkLst>
            <pc:docMk/>
            <pc:sldMk cId="3799732921" sldId="3824"/>
            <ac:spMk id="80" creationId="{D15BC7A0-1D0F-4DF9-B3D1-94F79C9A8EA2}"/>
          </ac:spMkLst>
        </pc:spChg>
        <pc:spChg chg="mod">
          <ac:chgData name="Ragnhild Halvorsrud" userId="917ea340-fd63-490f-a7db-68428d24cf32" providerId="ADAL" clId="{9B6050A4-F178-4018-9F62-4FCCA28DA093}" dt="2021-03-26T16:02:34.780" v="40904" actId="14100"/>
          <ac:spMkLst>
            <pc:docMk/>
            <pc:sldMk cId="3799732921" sldId="3824"/>
            <ac:spMk id="81" creationId="{CF0EBBB9-4F04-44F0-A96D-ACD0C6660E3E}"/>
          </ac:spMkLst>
        </pc:spChg>
        <pc:spChg chg="mod">
          <ac:chgData name="Ragnhild Halvorsrud" userId="917ea340-fd63-490f-a7db-68428d24cf32" providerId="ADAL" clId="{9B6050A4-F178-4018-9F62-4FCCA28DA093}" dt="2021-03-26T16:02:34.780" v="40904" actId="14100"/>
          <ac:spMkLst>
            <pc:docMk/>
            <pc:sldMk cId="3799732921" sldId="3824"/>
            <ac:spMk id="82" creationId="{2D7FF630-B076-482E-8584-1A6C5DDDBABE}"/>
          </ac:spMkLst>
        </pc:spChg>
        <pc:spChg chg="mod">
          <ac:chgData name="Ragnhild Halvorsrud" userId="917ea340-fd63-490f-a7db-68428d24cf32" providerId="ADAL" clId="{9B6050A4-F178-4018-9F62-4FCCA28DA093}" dt="2021-03-25T14:30:29.079" v="39219" actId="1035"/>
          <ac:spMkLst>
            <pc:docMk/>
            <pc:sldMk cId="3799732921" sldId="3824"/>
            <ac:spMk id="83" creationId="{44C7A51E-A0EF-4070-B9DC-A35D8AEC161A}"/>
          </ac:spMkLst>
        </pc:spChg>
        <pc:spChg chg="mod">
          <ac:chgData name="Ragnhild Halvorsrud" userId="917ea340-fd63-490f-a7db-68428d24cf32" providerId="ADAL" clId="{9B6050A4-F178-4018-9F62-4FCCA28DA093}" dt="2021-03-25T14:30:29.079" v="39219" actId="1035"/>
          <ac:spMkLst>
            <pc:docMk/>
            <pc:sldMk cId="3799732921" sldId="3824"/>
            <ac:spMk id="84" creationId="{CEF41AFD-59F3-4C4A-A91D-4945FDE1FA0C}"/>
          </ac:spMkLst>
        </pc:spChg>
        <pc:spChg chg="mod">
          <ac:chgData name="Ragnhild Halvorsrud" userId="917ea340-fd63-490f-a7db-68428d24cf32" providerId="ADAL" clId="{9B6050A4-F178-4018-9F62-4FCCA28DA093}" dt="2021-03-25T14:30:29.079" v="39219" actId="1035"/>
          <ac:spMkLst>
            <pc:docMk/>
            <pc:sldMk cId="3799732921" sldId="3824"/>
            <ac:spMk id="85" creationId="{CAFC21DF-650A-4F40-BFAA-AE0DABA38482}"/>
          </ac:spMkLst>
        </pc:spChg>
        <pc:spChg chg="mod">
          <ac:chgData name="Ragnhild Halvorsrud" userId="917ea340-fd63-490f-a7db-68428d24cf32" providerId="ADAL" clId="{9B6050A4-F178-4018-9F62-4FCCA28DA093}" dt="2021-03-26T16:02:17.197" v="40900" actId="1037"/>
          <ac:spMkLst>
            <pc:docMk/>
            <pc:sldMk cId="3799732921" sldId="3824"/>
            <ac:spMk id="88" creationId="{A50B04A4-94D5-4EA9-BDE5-17644567FA42}"/>
          </ac:spMkLst>
        </pc:spChg>
        <pc:spChg chg="mod">
          <ac:chgData name="Ragnhild Halvorsrud" userId="917ea340-fd63-490f-a7db-68428d24cf32" providerId="ADAL" clId="{9B6050A4-F178-4018-9F62-4FCCA28DA093}" dt="2021-03-26T16:02:17.197" v="40900" actId="1037"/>
          <ac:spMkLst>
            <pc:docMk/>
            <pc:sldMk cId="3799732921" sldId="3824"/>
            <ac:spMk id="89" creationId="{B143030B-0255-4F7C-B2C6-F3903C6C6EFA}"/>
          </ac:spMkLst>
        </pc:spChg>
        <pc:spChg chg="mod">
          <ac:chgData name="Ragnhild Halvorsrud" userId="917ea340-fd63-490f-a7db-68428d24cf32" providerId="ADAL" clId="{9B6050A4-F178-4018-9F62-4FCCA28DA093}" dt="2021-03-26T16:02:21.698" v="40902" actId="1037"/>
          <ac:spMkLst>
            <pc:docMk/>
            <pc:sldMk cId="3799732921" sldId="3824"/>
            <ac:spMk id="93" creationId="{C8C1A3B1-E2D6-4729-BC83-C65A0381C936}"/>
          </ac:spMkLst>
        </pc:spChg>
        <pc:spChg chg="mod">
          <ac:chgData name="Ragnhild Halvorsrud" userId="917ea340-fd63-490f-a7db-68428d24cf32" providerId="ADAL" clId="{9B6050A4-F178-4018-9F62-4FCCA28DA093}" dt="2021-03-26T16:02:21.698" v="40902" actId="1037"/>
          <ac:spMkLst>
            <pc:docMk/>
            <pc:sldMk cId="3799732921" sldId="3824"/>
            <ac:spMk id="94" creationId="{78016C8D-F6A9-4793-B27A-B7A27E0F9697}"/>
          </ac:spMkLst>
        </pc:spChg>
        <pc:spChg chg="mod">
          <ac:chgData name="Ragnhild Halvorsrud" userId="917ea340-fd63-490f-a7db-68428d24cf32" providerId="ADAL" clId="{9B6050A4-F178-4018-9F62-4FCCA28DA093}" dt="2021-03-25T14:30:29.079" v="39219" actId="1035"/>
          <ac:spMkLst>
            <pc:docMk/>
            <pc:sldMk cId="3799732921" sldId="3824"/>
            <ac:spMk id="97" creationId="{30494614-1D9F-43C6-9660-2D3AE405D489}"/>
          </ac:spMkLst>
        </pc:spChg>
        <pc:spChg chg="del mod">
          <ac:chgData name="Ragnhild Halvorsrud" userId="917ea340-fd63-490f-a7db-68428d24cf32" providerId="ADAL" clId="{9B6050A4-F178-4018-9F62-4FCCA28DA093}" dt="2021-03-25T14:28:32.053" v="39007" actId="478"/>
          <ac:spMkLst>
            <pc:docMk/>
            <pc:sldMk cId="3799732921" sldId="3824"/>
            <ac:spMk id="98" creationId="{4BA0B0D4-343A-44EB-8840-A2D60FFC357B}"/>
          </ac:spMkLst>
        </pc:spChg>
        <pc:spChg chg="add del mod">
          <ac:chgData name="Ragnhild Halvorsrud" userId="917ea340-fd63-490f-a7db-68428d24cf32" providerId="ADAL" clId="{9B6050A4-F178-4018-9F62-4FCCA28DA093}" dt="2021-03-26T14:52:57.837" v="40529" actId="478"/>
          <ac:spMkLst>
            <pc:docMk/>
            <pc:sldMk cId="3799732921" sldId="3824"/>
            <ac:spMk id="98" creationId="{AA2B0890-7B86-477B-96DC-5D99DBE3896D}"/>
          </ac:spMkLst>
        </pc:spChg>
        <pc:spChg chg="mod">
          <ac:chgData name="Ragnhild Halvorsrud" userId="917ea340-fd63-490f-a7db-68428d24cf32" providerId="ADAL" clId="{9B6050A4-F178-4018-9F62-4FCCA28DA093}" dt="2021-03-25T16:01:45.908" v="39567" actId="6549"/>
          <ac:spMkLst>
            <pc:docMk/>
            <pc:sldMk cId="3799732921" sldId="3824"/>
            <ac:spMk id="100" creationId="{86C92996-FB5A-42E5-93F9-5884D3696599}"/>
          </ac:spMkLst>
        </pc:spChg>
        <pc:spChg chg="del mod">
          <ac:chgData name="Ragnhild Halvorsrud" userId="917ea340-fd63-490f-a7db-68428d24cf32" providerId="ADAL" clId="{9B6050A4-F178-4018-9F62-4FCCA28DA093}" dt="2021-03-25T14:27:25.530" v="39001" actId="478"/>
          <ac:spMkLst>
            <pc:docMk/>
            <pc:sldMk cId="3799732921" sldId="3824"/>
            <ac:spMk id="101" creationId="{1187F7C8-E09A-46BB-BEFD-5FADE0A74E5C}"/>
          </ac:spMkLst>
        </pc:spChg>
        <pc:spChg chg="add mod">
          <ac:chgData name="Ragnhild Halvorsrud" userId="917ea340-fd63-490f-a7db-68428d24cf32" providerId="ADAL" clId="{9B6050A4-F178-4018-9F62-4FCCA28DA093}" dt="2021-03-26T14:53:09.598" v="40532"/>
          <ac:spMkLst>
            <pc:docMk/>
            <pc:sldMk cId="3799732921" sldId="3824"/>
            <ac:spMk id="101" creationId="{93F973C4-CD88-4F28-B896-9D156C5F7199}"/>
          </ac:spMkLst>
        </pc:spChg>
        <pc:spChg chg="del mod">
          <ac:chgData name="Ragnhild Halvorsrud" userId="917ea340-fd63-490f-a7db-68428d24cf32" providerId="ADAL" clId="{9B6050A4-F178-4018-9F62-4FCCA28DA093}" dt="2021-03-25T14:27:26.774" v="39002" actId="478"/>
          <ac:spMkLst>
            <pc:docMk/>
            <pc:sldMk cId="3799732921" sldId="3824"/>
            <ac:spMk id="102" creationId="{4C8D12BA-1583-41B3-9A54-5037F95073EA}"/>
          </ac:spMkLst>
        </pc:spChg>
        <pc:spChg chg="del mod">
          <ac:chgData name="Ragnhild Halvorsrud" userId="917ea340-fd63-490f-a7db-68428d24cf32" providerId="ADAL" clId="{9B6050A4-F178-4018-9F62-4FCCA28DA093}" dt="2021-03-25T14:28:32.053" v="39007" actId="478"/>
          <ac:spMkLst>
            <pc:docMk/>
            <pc:sldMk cId="3799732921" sldId="3824"/>
            <ac:spMk id="103" creationId="{FF703A99-D9D9-4F15-A6BF-796B95FF43F1}"/>
          </ac:spMkLst>
        </pc:spChg>
        <pc:spChg chg="mod">
          <ac:chgData name="Ragnhild Halvorsrud" userId="917ea340-fd63-490f-a7db-68428d24cf32" providerId="ADAL" clId="{9B6050A4-F178-4018-9F62-4FCCA28DA093}" dt="2021-03-25T14:30:29.079" v="39219" actId="1035"/>
          <ac:spMkLst>
            <pc:docMk/>
            <pc:sldMk cId="3799732921" sldId="3824"/>
            <ac:spMk id="104" creationId="{15AE4FB7-D1C9-4978-B3D1-1429CCCC16E5}"/>
          </ac:spMkLst>
        </pc:spChg>
        <pc:spChg chg="mod">
          <ac:chgData name="Ragnhild Halvorsrud" userId="917ea340-fd63-490f-a7db-68428d24cf32" providerId="ADAL" clId="{9B6050A4-F178-4018-9F62-4FCCA28DA093}" dt="2021-03-25T14:30:29.079" v="39219" actId="1035"/>
          <ac:spMkLst>
            <pc:docMk/>
            <pc:sldMk cId="3799732921" sldId="3824"/>
            <ac:spMk id="105" creationId="{B4C41A6A-9D2E-4D4D-A519-9BB2B5FFAA9C}"/>
          </ac:spMkLst>
        </pc:spChg>
        <pc:spChg chg="mod">
          <ac:chgData name="Ragnhild Halvorsrud" userId="917ea340-fd63-490f-a7db-68428d24cf32" providerId="ADAL" clId="{9B6050A4-F178-4018-9F62-4FCCA28DA093}" dt="2021-03-25T14:30:29.079" v="39219" actId="1035"/>
          <ac:spMkLst>
            <pc:docMk/>
            <pc:sldMk cId="3799732921" sldId="3824"/>
            <ac:spMk id="109" creationId="{4FD6C5E4-EAFB-4E60-AC86-651D8C41563C}"/>
          </ac:spMkLst>
        </pc:spChg>
        <pc:spChg chg="mod">
          <ac:chgData name="Ragnhild Halvorsrud" userId="917ea340-fd63-490f-a7db-68428d24cf32" providerId="ADAL" clId="{9B6050A4-F178-4018-9F62-4FCCA28DA093}" dt="2021-03-25T14:30:29.079" v="39219" actId="1035"/>
          <ac:spMkLst>
            <pc:docMk/>
            <pc:sldMk cId="3799732921" sldId="3824"/>
            <ac:spMk id="110" creationId="{8E2C8B28-6C5C-4C7E-836E-195913D23D63}"/>
          </ac:spMkLst>
        </pc:spChg>
        <pc:spChg chg="mod">
          <ac:chgData name="Ragnhild Halvorsrud" userId="917ea340-fd63-490f-a7db-68428d24cf32" providerId="ADAL" clId="{9B6050A4-F178-4018-9F62-4FCCA28DA093}" dt="2021-03-25T14:30:29.079" v="39219" actId="1035"/>
          <ac:spMkLst>
            <pc:docMk/>
            <pc:sldMk cId="3799732921" sldId="3824"/>
            <ac:spMk id="114" creationId="{87E43D54-E1F5-4014-8665-2F247ADCFFAC}"/>
          </ac:spMkLst>
        </pc:spChg>
        <pc:spChg chg="mod">
          <ac:chgData name="Ragnhild Halvorsrud" userId="917ea340-fd63-490f-a7db-68428d24cf32" providerId="ADAL" clId="{9B6050A4-F178-4018-9F62-4FCCA28DA093}" dt="2021-03-25T14:30:29.079" v="39219" actId="1035"/>
          <ac:spMkLst>
            <pc:docMk/>
            <pc:sldMk cId="3799732921" sldId="3824"/>
            <ac:spMk id="115" creationId="{E0524BFC-7AEB-41B0-999B-7FC7315935EF}"/>
          </ac:spMkLst>
        </pc:spChg>
        <pc:spChg chg="del mod">
          <ac:chgData name="Ragnhild Halvorsrud" userId="917ea340-fd63-490f-a7db-68428d24cf32" providerId="ADAL" clId="{9B6050A4-F178-4018-9F62-4FCCA28DA093}" dt="2021-03-25T14:27:15.633" v="38997" actId="478"/>
          <ac:spMkLst>
            <pc:docMk/>
            <pc:sldMk cId="3799732921" sldId="3824"/>
            <ac:spMk id="122" creationId="{38644A66-4233-4B6E-B43E-21A9A15970D8}"/>
          </ac:spMkLst>
        </pc:spChg>
        <pc:spChg chg="del mod">
          <ac:chgData name="Ragnhild Halvorsrud" userId="917ea340-fd63-490f-a7db-68428d24cf32" providerId="ADAL" clId="{9B6050A4-F178-4018-9F62-4FCCA28DA093}" dt="2021-03-25T14:27:15.633" v="38997" actId="478"/>
          <ac:spMkLst>
            <pc:docMk/>
            <pc:sldMk cId="3799732921" sldId="3824"/>
            <ac:spMk id="124" creationId="{74B24BBC-1913-4203-A974-D4E8AEA14376}"/>
          </ac:spMkLst>
        </pc:spChg>
        <pc:spChg chg="mod">
          <ac:chgData name="Ragnhild Halvorsrud" userId="917ea340-fd63-490f-a7db-68428d24cf32" providerId="ADAL" clId="{9B6050A4-F178-4018-9F62-4FCCA28DA093}" dt="2021-03-25T14:30:29.079" v="39219" actId="1035"/>
          <ac:spMkLst>
            <pc:docMk/>
            <pc:sldMk cId="3799732921" sldId="3824"/>
            <ac:spMk id="125" creationId="{3EBF19EE-2F3F-4E80-9E3D-D65E80823C2B}"/>
          </ac:spMkLst>
        </pc:spChg>
        <pc:spChg chg="del mod">
          <ac:chgData name="Ragnhild Halvorsrud" userId="917ea340-fd63-490f-a7db-68428d24cf32" providerId="ADAL" clId="{9B6050A4-F178-4018-9F62-4FCCA28DA093}" dt="2021-03-25T14:27:15.633" v="38997" actId="478"/>
          <ac:spMkLst>
            <pc:docMk/>
            <pc:sldMk cId="3799732921" sldId="3824"/>
            <ac:spMk id="127" creationId="{6250F928-663E-4723-9CE1-7B9A8F27F3BF}"/>
          </ac:spMkLst>
        </pc:spChg>
        <pc:spChg chg="mod">
          <ac:chgData name="Ragnhild Halvorsrud" userId="917ea340-fd63-490f-a7db-68428d24cf32" providerId="ADAL" clId="{9B6050A4-F178-4018-9F62-4FCCA28DA093}" dt="2021-03-25T14:30:35.191" v="39242" actId="1038"/>
          <ac:spMkLst>
            <pc:docMk/>
            <pc:sldMk cId="3799732921" sldId="3824"/>
            <ac:spMk id="130" creationId="{49FC8F14-0FC7-4365-9BB1-FC6B4DAD504F}"/>
          </ac:spMkLst>
        </pc:spChg>
        <pc:spChg chg="mod">
          <ac:chgData name="Ragnhild Halvorsrud" userId="917ea340-fd63-490f-a7db-68428d24cf32" providerId="ADAL" clId="{9B6050A4-F178-4018-9F62-4FCCA28DA093}" dt="2021-03-25T14:30:44.849" v="39263" actId="1037"/>
          <ac:spMkLst>
            <pc:docMk/>
            <pc:sldMk cId="3799732921" sldId="3824"/>
            <ac:spMk id="132" creationId="{96C2E334-FA43-4F53-AA6A-DCB3284C1012}"/>
          </ac:spMkLst>
        </pc:spChg>
        <pc:spChg chg="mod">
          <ac:chgData name="Ragnhild Halvorsrud" userId="917ea340-fd63-490f-a7db-68428d24cf32" providerId="ADAL" clId="{9B6050A4-F178-4018-9F62-4FCCA28DA093}" dt="2021-03-25T14:31:19.897" v="39284" actId="14100"/>
          <ac:spMkLst>
            <pc:docMk/>
            <pc:sldMk cId="3799732921" sldId="3824"/>
            <ac:spMk id="133" creationId="{8B4700BC-F134-4F42-BF30-F5722B656435}"/>
          </ac:spMkLst>
        </pc:spChg>
        <pc:spChg chg="mod">
          <ac:chgData name="Ragnhild Halvorsrud" userId="917ea340-fd63-490f-a7db-68428d24cf32" providerId="ADAL" clId="{9B6050A4-F178-4018-9F62-4FCCA28DA093}" dt="2021-03-26T16:02:43.655" v="40915" actId="1037"/>
          <ac:spMkLst>
            <pc:docMk/>
            <pc:sldMk cId="3799732921" sldId="3824"/>
            <ac:spMk id="134" creationId="{D8FDFF00-5523-460B-8AB5-D37106889482}"/>
          </ac:spMkLst>
        </pc:spChg>
        <pc:spChg chg="mod">
          <ac:chgData name="Ragnhild Halvorsrud" userId="917ea340-fd63-490f-a7db-68428d24cf32" providerId="ADAL" clId="{9B6050A4-F178-4018-9F62-4FCCA28DA093}" dt="2021-03-25T14:28:49.211" v="39038" actId="1038"/>
          <ac:spMkLst>
            <pc:docMk/>
            <pc:sldMk cId="3799732921" sldId="3824"/>
            <ac:spMk id="136" creationId="{EF93091F-7D05-46B1-A36A-279BC1A05476}"/>
          </ac:spMkLst>
        </pc:spChg>
        <pc:spChg chg="mod">
          <ac:chgData name="Ragnhild Halvorsrud" userId="917ea340-fd63-490f-a7db-68428d24cf32" providerId="ADAL" clId="{9B6050A4-F178-4018-9F62-4FCCA28DA093}" dt="2021-03-25T14:29:14.339" v="39081" actId="1037"/>
          <ac:spMkLst>
            <pc:docMk/>
            <pc:sldMk cId="3799732921" sldId="3824"/>
            <ac:spMk id="137" creationId="{1F8DE400-0CD3-4261-ACDB-EC5E42FF8BAF}"/>
          </ac:spMkLst>
        </pc:spChg>
        <pc:spChg chg="mod">
          <ac:chgData name="Ragnhild Halvorsrud" userId="917ea340-fd63-490f-a7db-68428d24cf32" providerId="ADAL" clId="{9B6050A4-F178-4018-9F62-4FCCA28DA093}" dt="2021-03-25T13:12:43.126" v="38599" actId="790"/>
          <ac:spMkLst>
            <pc:docMk/>
            <pc:sldMk cId="3799732921" sldId="3824"/>
            <ac:spMk id="138" creationId="{94D2F6A3-9C8B-4AFD-920E-86F62ABEE8C0}"/>
          </ac:spMkLst>
        </pc:spChg>
        <pc:spChg chg="mod">
          <ac:chgData name="Ragnhild Halvorsrud" userId="917ea340-fd63-490f-a7db-68428d24cf32" providerId="ADAL" clId="{9B6050A4-F178-4018-9F62-4FCCA28DA093}" dt="2021-03-25T14:30:35.191" v="39242" actId="1038"/>
          <ac:spMkLst>
            <pc:docMk/>
            <pc:sldMk cId="3799732921" sldId="3824"/>
            <ac:spMk id="139" creationId="{C9DEEFC9-BD91-46AC-B517-C5F242163BDC}"/>
          </ac:spMkLst>
        </pc:spChg>
        <pc:spChg chg="mod">
          <ac:chgData name="Ragnhild Halvorsrud" userId="917ea340-fd63-490f-a7db-68428d24cf32" providerId="ADAL" clId="{9B6050A4-F178-4018-9F62-4FCCA28DA093}" dt="2021-03-25T14:30:44.849" v="39263" actId="1037"/>
          <ac:spMkLst>
            <pc:docMk/>
            <pc:sldMk cId="3799732921" sldId="3824"/>
            <ac:spMk id="140" creationId="{F2DA1193-5B37-44C6-B323-02D0C4CD0162}"/>
          </ac:spMkLst>
        </pc:spChg>
        <pc:spChg chg="mod">
          <ac:chgData name="Ragnhild Halvorsrud" userId="917ea340-fd63-490f-a7db-68428d24cf32" providerId="ADAL" clId="{9B6050A4-F178-4018-9F62-4FCCA28DA093}" dt="2021-03-26T16:02:43.655" v="40915" actId="1037"/>
          <ac:spMkLst>
            <pc:docMk/>
            <pc:sldMk cId="3799732921" sldId="3824"/>
            <ac:spMk id="141" creationId="{7C734440-3788-473C-ABD0-95931ED9B4B8}"/>
          </ac:spMkLst>
        </pc:spChg>
        <pc:spChg chg="mod">
          <ac:chgData name="Ragnhild Halvorsrud" userId="917ea340-fd63-490f-a7db-68428d24cf32" providerId="ADAL" clId="{9B6050A4-F178-4018-9F62-4FCCA28DA093}" dt="2021-03-25T14:31:25.739" v="39286" actId="14100"/>
          <ac:spMkLst>
            <pc:docMk/>
            <pc:sldMk cId="3799732921" sldId="3824"/>
            <ac:spMk id="142" creationId="{101E6771-EA55-4892-B92E-253CFB91FF7C}"/>
          </ac:spMkLst>
        </pc:spChg>
        <pc:spChg chg="mod">
          <ac:chgData name="Ragnhild Halvorsrud" userId="917ea340-fd63-490f-a7db-68428d24cf32" providerId="ADAL" clId="{9B6050A4-F178-4018-9F62-4FCCA28DA093}" dt="2021-03-25T14:27:03.702" v="38996" actId="1035"/>
          <ac:spMkLst>
            <pc:docMk/>
            <pc:sldMk cId="3799732921" sldId="3824"/>
            <ac:spMk id="143" creationId="{886F0F15-4E10-46C0-A9EE-A6AB58321529}"/>
          </ac:spMkLst>
        </pc:spChg>
        <pc:spChg chg="del">
          <ac:chgData name="Ragnhild Halvorsrud" userId="917ea340-fd63-490f-a7db-68428d24cf32" providerId="ADAL" clId="{9B6050A4-F178-4018-9F62-4FCCA28DA093}" dt="2021-03-23T16:17:21.486" v="34364" actId="478"/>
          <ac:spMkLst>
            <pc:docMk/>
            <pc:sldMk cId="3799732921" sldId="3824"/>
            <ac:spMk id="144" creationId="{E9BB0F4D-1B8F-4C31-97DC-08278FFD0602}"/>
          </ac:spMkLst>
        </pc:spChg>
        <pc:spChg chg="del mod">
          <ac:chgData name="Ragnhild Halvorsrud" userId="917ea340-fd63-490f-a7db-68428d24cf32" providerId="ADAL" clId="{9B6050A4-F178-4018-9F62-4FCCA28DA093}" dt="2021-03-26T14:26:41.845" v="40051" actId="478"/>
          <ac:spMkLst>
            <pc:docMk/>
            <pc:sldMk cId="3799732921" sldId="3824"/>
            <ac:spMk id="145" creationId="{A670502B-D4E0-4410-A5D2-06F87029E62E}"/>
          </ac:spMkLst>
        </pc:spChg>
        <pc:spChg chg="mod">
          <ac:chgData name="Ragnhild Halvorsrud" userId="917ea340-fd63-490f-a7db-68428d24cf32" providerId="ADAL" clId="{9B6050A4-F178-4018-9F62-4FCCA28DA093}" dt="2021-03-25T13:12:43.132" v="38605"/>
          <ac:spMkLst>
            <pc:docMk/>
            <pc:sldMk cId="3799732921" sldId="3824"/>
            <ac:spMk id="146" creationId="{BFF13D39-7BF7-4873-AD7C-8F32195C7342}"/>
          </ac:spMkLst>
        </pc:spChg>
        <pc:spChg chg="add del mod">
          <ac:chgData name="Ragnhild Halvorsrud" userId="917ea340-fd63-490f-a7db-68428d24cf32" providerId="ADAL" clId="{9B6050A4-F178-4018-9F62-4FCCA28DA093}" dt="2021-03-26T14:52:27.403" v="40524" actId="478"/>
          <ac:spMkLst>
            <pc:docMk/>
            <pc:sldMk cId="3799732921" sldId="3824"/>
            <ac:spMk id="148" creationId="{A8870ED0-B179-43CB-88EF-2B75F6FA5D7E}"/>
          </ac:spMkLst>
        </pc:spChg>
        <pc:spChg chg="mod">
          <ac:chgData name="Ragnhild Halvorsrud" userId="917ea340-fd63-490f-a7db-68428d24cf32" providerId="ADAL" clId="{9B6050A4-F178-4018-9F62-4FCCA28DA093}" dt="2021-03-25T14:24:44.315" v="38955"/>
          <ac:spMkLst>
            <pc:docMk/>
            <pc:sldMk cId="3799732921" sldId="3824"/>
            <ac:spMk id="149" creationId="{997E5829-57DF-471D-A8A8-1387A6A09642}"/>
          </ac:spMkLst>
        </pc:spChg>
        <pc:spChg chg="mod">
          <ac:chgData name="Ragnhild Halvorsrud" userId="917ea340-fd63-490f-a7db-68428d24cf32" providerId="ADAL" clId="{9B6050A4-F178-4018-9F62-4FCCA28DA093}" dt="2021-03-25T14:30:29.079" v="39219" actId="1035"/>
          <ac:spMkLst>
            <pc:docMk/>
            <pc:sldMk cId="3799732921" sldId="3824"/>
            <ac:spMk id="152" creationId="{EC1B477C-59D9-490B-9B6F-358502AC885C}"/>
          </ac:spMkLst>
        </pc:spChg>
        <pc:spChg chg="mod">
          <ac:chgData name="Ragnhild Halvorsrud" userId="917ea340-fd63-490f-a7db-68428d24cf32" providerId="ADAL" clId="{9B6050A4-F178-4018-9F62-4FCCA28DA093}" dt="2021-03-25T14:30:12.390" v="39182" actId="1076"/>
          <ac:spMkLst>
            <pc:docMk/>
            <pc:sldMk cId="3799732921" sldId="3824"/>
            <ac:spMk id="153" creationId="{9CC3FFA5-5940-4E11-9166-895C9C364D94}"/>
          </ac:spMkLst>
        </pc:spChg>
        <pc:spChg chg="mod">
          <ac:chgData name="Ragnhild Halvorsrud" userId="917ea340-fd63-490f-a7db-68428d24cf32" providerId="ADAL" clId="{9B6050A4-F178-4018-9F62-4FCCA28DA093}" dt="2021-03-25T14:24:44.315" v="38955"/>
          <ac:spMkLst>
            <pc:docMk/>
            <pc:sldMk cId="3799732921" sldId="3824"/>
            <ac:spMk id="154" creationId="{3A03AF97-D378-4CF4-947B-D77FA73EE5D2}"/>
          </ac:spMkLst>
        </pc:spChg>
        <pc:spChg chg="mod">
          <ac:chgData name="Ragnhild Halvorsrud" userId="917ea340-fd63-490f-a7db-68428d24cf32" providerId="ADAL" clId="{9B6050A4-F178-4018-9F62-4FCCA28DA093}" dt="2021-03-25T14:24:44.315" v="38955"/>
          <ac:spMkLst>
            <pc:docMk/>
            <pc:sldMk cId="3799732921" sldId="3824"/>
            <ac:spMk id="156" creationId="{2D4EED18-09F6-4265-874F-EBD9A7841595}"/>
          </ac:spMkLst>
        </pc:spChg>
        <pc:spChg chg="mod">
          <ac:chgData name="Ragnhild Halvorsrud" userId="917ea340-fd63-490f-a7db-68428d24cf32" providerId="ADAL" clId="{9B6050A4-F178-4018-9F62-4FCCA28DA093}" dt="2021-03-25T14:24:44.315" v="38955"/>
          <ac:spMkLst>
            <pc:docMk/>
            <pc:sldMk cId="3799732921" sldId="3824"/>
            <ac:spMk id="157" creationId="{E9394F84-3C0A-45F9-8B65-9D9A9B54CE94}"/>
          </ac:spMkLst>
        </pc:spChg>
        <pc:grpChg chg="add mod">
          <ac:chgData name="Ragnhild Halvorsrud" userId="917ea340-fd63-490f-a7db-68428d24cf32" providerId="ADAL" clId="{9B6050A4-F178-4018-9F62-4FCCA28DA093}" dt="2021-03-25T14:24:44.315" v="38955"/>
          <ac:grpSpMkLst>
            <pc:docMk/>
            <pc:sldMk cId="3799732921" sldId="3824"/>
            <ac:grpSpMk id="144" creationId="{30477D11-9AFF-4FBD-8665-FADDBCB5FDDC}"/>
          </ac:grpSpMkLst>
        </pc:grpChg>
        <pc:picChg chg="mod">
          <ac:chgData name="Ragnhild Halvorsrud" userId="917ea340-fd63-490f-a7db-68428d24cf32" providerId="ADAL" clId="{9B6050A4-F178-4018-9F62-4FCCA28DA093}" dt="2021-03-25T14:30:29.079" v="39219" actId="1035"/>
          <ac:picMkLst>
            <pc:docMk/>
            <pc:sldMk cId="3799732921" sldId="3824"/>
            <ac:picMk id="86" creationId="{EBD15CA1-8182-4436-BD56-C4FB49E03995}"/>
          </ac:picMkLst>
        </pc:picChg>
        <pc:picChg chg="mod">
          <ac:chgData name="Ragnhild Halvorsrud" userId="917ea340-fd63-490f-a7db-68428d24cf32" providerId="ADAL" clId="{9B6050A4-F178-4018-9F62-4FCCA28DA093}" dt="2021-03-25T14:30:29.079" v="39219" actId="1035"/>
          <ac:picMkLst>
            <pc:docMk/>
            <pc:sldMk cId="3799732921" sldId="3824"/>
            <ac:picMk id="87" creationId="{D89C43CA-B4A3-4E5E-A41E-1BCB47376A89}"/>
          </ac:picMkLst>
        </pc:picChg>
        <pc:picChg chg="mod">
          <ac:chgData name="Ragnhild Halvorsrud" userId="917ea340-fd63-490f-a7db-68428d24cf32" providerId="ADAL" clId="{9B6050A4-F178-4018-9F62-4FCCA28DA093}" dt="2021-03-26T16:02:17.197" v="40900" actId="1037"/>
          <ac:picMkLst>
            <pc:docMk/>
            <pc:sldMk cId="3799732921" sldId="3824"/>
            <ac:picMk id="90" creationId="{216DE40A-7F70-423D-9930-1F5C8C5CC570}"/>
          </ac:picMkLst>
        </pc:picChg>
        <pc:picChg chg="mod">
          <ac:chgData name="Ragnhild Halvorsrud" userId="917ea340-fd63-490f-a7db-68428d24cf32" providerId="ADAL" clId="{9B6050A4-F178-4018-9F62-4FCCA28DA093}" dt="2021-03-26T16:02:21.698" v="40902" actId="1037"/>
          <ac:picMkLst>
            <pc:docMk/>
            <pc:sldMk cId="3799732921" sldId="3824"/>
            <ac:picMk id="95" creationId="{36354682-A0E8-4170-8FD8-51A2237EE281}"/>
          </ac:picMkLst>
        </pc:picChg>
        <pc:picChg chg="mod">
          <ac:chgData name="Ragnhild Halvorsrud" userId="917ea340-fd63-490f-a7db-68428d24cf32" providerId="ADAL" clId="{9B6050A4-F178-4018-9F62-4FCCA28DA093}" dt="2021-03-26T16:02:21.698" v="40902" actId="1037"/>
          <ac:picMkLst>
            <pc:docMk/>
            <pc:sldMk cId="3799732921" sldId="3824"/>
            <ac:picMk id="96" creationId="{1AFA4AF7-F7D3-4777-9A46-E293D8F41EBB}"/>
          </ac:picMkLst>
        </pc:picChg>
        <pc:picChg chg="mod">
          <ac:chgData name="Ragnhild Halvorsrud" userId="917ea340-fd63-490f-a7db-68428d24cf32" providerId="ADAL" clId="{9B6050A4-F178-4018-9F62-4FCCA28DA093}" dt="2021-03-26T16:02:17.197" v="40900" actId="1037"/>
          <ac:picMkLst>
            <pc:docMk/>
            <pc:sldMk cId="3799732921" sldId="3824"/>
            <ac:picMk id="99" creationId="{B4FC7F52-4245-4A74-84E9-3E05B47B77BF}"/>
          </ac:picMkLst>
        </pc:picChg>
        <pc:picChg chg="mod">
          <ac:chgData name="Ragnhild Halvorsrud" userId="917ea340-fd63-490f-a7db-68428d24cf32" providerId="ADAL" clId="{9B6050A4-F178-4018-9F62-4FCCA28DA093}" dt="2021-03-25T14:30:29.079" v="39219" actId="1035"/>
          <ac:picMkLst>
            <pc:docMk/>
            <pc:sldMk cId="3799732921" sldId="3824"/>
            <ac:picMk id="107" creationId="{E8C78931-8654-4A07-B337-426F58E4F835}"/>
          </ac:picMkLst>
        </pc:picChg>
        <pc:picChg chg="mod">
          <ac:chgData name="Ragnhild Halvorsrud" userId="917ea340-fd63-490f-a7db-68428d24cf32" providerId="ADAL" clId="{9B6050A4-F178-4018-9F62-4FCCA28DA093}" dt="2021-03-25T14:30:29.079" v="39219" actId="1035"/>
          <ac:picMkLst>
            <pc:docMk/>
            <pc:sldMk cId="3799732921" sldId="3824"/>
            <ac:picMk id="108" creationId="{5AC34F03-6E5D-4FAF-A13F-14652D7BC357}"/>
          </ac:picMkLst>
        </pc:picChg>
        <pc:picChg chg="mod">
          <ac:chgData name="Ragnhild Halvorsrud" userId="917ea340-fd63-490f-a7db-68428d24cf32" providerId="ADAL" clId="{9B6050A4-F178-4018-9F62-4FCCA28DA093}" dt="2021-03-25T14:30:29.079" v="39219" actId="1035"/>
          <ac:picMkLst>
            <pc:docMk/>
            <pc:sldMk cId="3799732921" sldId="3824"/>
            <ac:picMk id="112" creationId="{94ED8962-7170-4A09-B257-4EDC10C73701}"/>
          </ac:picMkLst>
        </pc:picChg>
        <pc:picChg chg="mod">
          <ac:chgData name="Ragnhild Halvorsrud" userId="917ea340-fd63-490f-a7db-68428d24cf32" providerId="ADAL" clId="{9B6050A4-F178-4018-9F62-4FCCA28DA093}" dt="2021-03-25T14:30:29.079" v="39219" actId="1035"/>
          <ac:picMkLst>
            <pc:docMk/>
            <pc:sldMk cId="3799732921" sldId="3824"/>
            <ac:picMk id="113" creationId="{3B4908ED-FF00-4225-AA19-3A625A72E416}"/>
          </ac:picMkLst>
        </pc:picChg>
        <pc:picChg chg="mod">
          <ac:chgData name="Ragnhild Halvorsrud" userId="917ea340-fd63-490f-a7db-68428d24cf32" providerId="ADAL" clId="{9B6050A4-F178-4018-9F62-4FCCA28DA093}" dt="2021-03-25T14:30:29.079" v="39219" actId="1035"/>
          <ac:picMkLst>
            <pc:docMk/>
            <pc:sldMk cId="3799732921" sldId="3824"/>
            <ac:picMk id="116" creationId="{D2C04EED-C708-452A-8F15-B0A0FEF1AEBA}"/>
          </ac:picMkLst>
        </pc:picChg>
        <pc:picChg chg="mod">
          <ac:chgData name="Ragnhild Halvorsrud" userId="917ea340-fd63-490f-a7db-68428d24cf32" providerId="ADAL" clId="{9B6050A4-F178-4018-9F62-4FCCA28DA093}" dt="2021-03-25T14:30:29.079" v="39219" actId="1035"/>
          <ac:picMkLst>
            <pc:docMk/>
            <pc:sldMk cId="3799732921" sldId="3824"/>
            <ac:picMk id="117" creationId="{59C99374-F037-4C2D-877C-6CAA70479F61}"/>
          </ac:picMkLst>
        </pc:picChg>
        <pc:picChg chg="mod">
          <ac:chgData name="Ragnhild Halvorsrud" userId="917ea340-fd63-490f-a7db-68428d24cf32" providerId="ADAL" clId="{9B6050A4-F178-4018-9F62-4FCCA28DA093}" dt="2021-03-25T14:30:29.079" v="39219" actId="1035"/>
          <ac:picMkLst>
            <pc:docMk/>
            <pc:sldMk cId="3799732921" sldId="3824"/>
            <ac:picMk id="119" creationId="{0E2262D4-C253-4866-96D0-CDE3275CCA6D}"/>
          </ac:picMkLst>
        </pc:picChg>
        <pc:picChg chg="mod">
          <ac:chgData name="Ragnhild Halvorsrud" userId="917ea340-fd63-490f-a7db-68428d24cf32" providerId="ADAL" clId="{9B6050A4-F178-4018-9F62-4FCCA28DA093}" dt="2021-03-25T14:30:29.079" v="39219" actId="1035"/>
          <ac:picMkLst>
            <pc:docMk/>
            <pc:sldMk cId="3799732921" sldId="3824"/>
            <ac:picMk id="120" creationId="{F9E217D3-4863-46AF-9C4C-8D94394D9C90}"/>
          </ac:picMkLst>
        </pc:picChg>
        <pc:picChg chg="mod">
          <ac:chgData name="Ragnhild Halvorsrud" userId="917ea340-fd63-490f-a7db-68428d24cf32" providerId="ADAL" clId="{9B6050A4-F178-4018-9F62-4FCCA28DA093}" dt="2021-03-25T14:30:35.191" v="39242" actId="1038"/>
          <ac:picMkLst>
            <pc:docMk/>
            <pc:sldMk cId="3799732921" sldId="3824"/>
            <ac:picMk id="128" creationId="{ACBAA7FB-5DD3-45DC-9668-0C9DCB7BE3BA}"/>
          </ac:picMkLst>
        </pc:picChg>
        <pc:picChg chg="mod">
          <ac:chgData name="Ragnhild Halvorsrud" userId="917ea340-fd63-490f-a7db-68428d24cf32" providerId="ADAL" clId="{9B6050A4-F178-4018-9F62-4FCCA28DA093}" dt="2021-03-25T14:31:19.897" v="39284" actId="14100"/>
          <ac:picMkLst>
            <pc:docMk/>
            <pc:sldMk cId="3799732921" sldId="3824"/>
            <ac:picMk id="129" creationId="{31F4BF54-FE99-4F03-AAF6-958DB508E845}"/>
          </ac:picMkLst>
        </pc:picChg>
        <pc:picChg chg="mod">
          <ac:chgData name="Ragnhild Halvorsrud" userId="917ea340-fd63-490f-a7db-68428d24cf32" providerId="ADAL" clId="{9B6050A4-F178-4018-9F62-4FCCA28DA093}" dt="2021-03-26T16:02:43.655" v="40915" actId="1037"/>
          <ac:picMkLst>
            <pc:docMk/>
            <pc:sldMk cId="3799732921" sldId="3824"/>
            <ac:picMk id="131" creationId="{E4510BE1-2FC7-44AD-AC5D-AAC136EDBFCE}"/>
          </ac:picMkLst>
        </pc:picChg>
        <pc:picChg chg="mod">
          <ac:chgData name="Ragnhild Halvorsrud" userId="917ea340-fd63-490f-a7db-68428d24cf32" providerId="ADAL" clId="{9B6050A4-F178-4018-9F62-4FCCA28DA093}" dt="2021-03-25T14:30:44.849" v="39263" actId="1037"/>
          <ac:picMkLst>
            <pc:docMk/>
            <pc:sldMk cId="3799732921" sldId="3824"/>
            <ac:picMk id="135" creationId="{7DB15841-2415-485E-9F5B-A8FA4E34028B}"/>
          </ac:picMkLst>
        </pc:picChg>
        <pc:picChg chg="del">
          <ac:chgData name="Ragnhild Halvorsrud" userId="917ea340-fd63-490f-a7db-68428d24cf32" providerId="ADAL" clId="{9B6050A4-F178-4018-9F62-4FCCA28DA093}" dt="2021-03-26T14:26:41.845" v="40051" actId="478"/>
          <ac:picMkLst>
            <pc:docMk/>
            <pc:sldMk cId="3799732921" sldId="3824"/>
            <ac:picMk id="151" creationId="{F9892CB0-A817-4804-A669-509B45F35E76}"/>
          </ac:picMkLst>
        </pc:picChg>
        <pc:picChg chg="mod">
          <ac:chgData name="Ragnhild Halvorsrud" userId="917ea340-fd63-490f-a7db-68428d24cf32" providerId="ADAL" clId="{9B6050A4-F178-4018-9F62-4FCCA28DA093}" dt="2021-03-25T14:30:12.390" v="39182" actId="1076"/>
          <ac:picMkLst>
            <pc:docMk/>
            <pc:sldMk cId="3799732921" sldId="3824"/>
            <ac:picMk id="155" creationId="{A46C9C40-F583-4FEB-A11C-8171C1BD2194}"/>
          </ac:picMkLst>
        </pc:picChg>
        <pc:cxnChg chg="mod">
          <ac:chgData name="Ragnhild Halvorsrud" userId="917ea340-fd63-490f-a7db-68428d24cf32" providerId="ADAL" clId="{9B6050A4-F178-4018-9F62-4FCCA28DA093}" dt="2021-03-25T14:31:19.897" v="39284" actId="14100"/>
          <ac:cxnSpMkLst>
            <pc:docMk/>
            <pc:sldMk cId="3799732921" sldId="3824"/>
            <ac:cxnSpMk id="74" creationId="{934D9294-2C2C-4D6E-A0DC-07296DED2ED3}"/>
          </ac:cxnSpMkLst>
        </pc:cxnChg>
        <pc:cxnChg chg="mod">
          <ac:chgData name="Ragnhild Halvorsrud" userId="917ea340-fd63-490f-a7db-68428d24cf32" providerId="ADAL" clId="{9B6050A4-F178-4018-9F62-4FCCA28DA093}" dt="2021-03-26T16:02:43.655" v="40915" actId="1037"/>
          <ac:cxnSpMkLst>
            <pc:docMk/>
            <pc:sldMk cId="3799732921" sldId="3824"/>
            <ac:cxnSpMk id="75" creationId="{01C87275-5326-4413-86D9-5E8F55ACB547}"/>
          </ac:cxnSpMkLst>
        </pc:cxnChg>
        <pc:cxnChg chg="mod">
          <ac:chgData name="Ragnhild Halvorsrud" userId="917ea340-fd63-490f-a7db-68428d24cf32" providerId="ADAL" clId="{9B6050A4-F178-4018-9F62-4FCCA28DA093}" dt="2021-03-25T14:30:35.191" v="39242" actId="1038"/>
          <ac:cxnSpMkLst>
            <pc:docMk/>
            <pc:sldMk cId="3799732921" sldId="3824"/>
            <ac:cxnSpMk id="76" creationId="{F2FBD78B-CD6E-4AE5-967E-E8EB79FB76F1}"/>
          </ac:cxnSpMkLst>
        </pc:cxnChg>
        <pc:cxnChg chg="mod">
          <ac:chgData name="Ragnhild Halvorsrud" userId="917ea340-fd63-490f-a7db-68428d24cf32" providerId="ADAL" clId="{9B6050A4-F178-4018-9F62-4FCCA28DA093}" dt="2021-03-25T14:30:44.849" v="39263" actId="1037"/>
          <ac:cxnSpMkLst>
            <pc:docMk/>
            <pc:sldMk cId="3799732921" sldId="3824"/>
            <ac:cxnSpMk id="77" creationId="{8B1B0C68-672C-470B-970F-374FFC06B3EF}"/>
          </ac:cxnSpMkLst>
        </pc:cxnChg>
        <pc:cxnChg chg="mod">
          <ac:chgData name="Ragnhild Halvorsrud" userId="917ea340-fd63-490f-a7db-68428d24cf32" providerId="ADAL" clId="{9B6050A4-F178-4018-9F62-4FCCA28DA093}" dt="2021-03-26T16:02:43.655" v="40915" actId="1037"/>
          <ac:cxnSpMkLst>
            <pc:docMk/>
            <pc:sldMk cId="3799732921" sldId="3824"/>
            <ac:cxnSpMk id="78" creationId="{9A92EBF1-0754-4280-A680-3B6308C8A170}"/>
          </ac:cxnSpMkLst>
        </pc:cxnChg>
        <pc:cxnChg chg="mod">
          <ac:chgData name="Ragnhild Halvorsrud" userId="917ea340-fd63-490f-a7db-68428d24cf32" providerId="ADAL" clId="{9B6050A4-F178-4018-9F62-4FCCA28DA093}" dt="2021-03-26T16:02:21.698" v="40902" actId="1037"/>
          <ac:cxnSpMkLst>
            <pc:docMk/>
            <pc:sldMk cId="3799732921" sldId="3824"/>
            <ac:cxnSpMk id="91" creationId="{F569AAEF-FACA-42BB-9BAA-3C2972DFFE15}"/>
          </ac:cxnSpMkLst>
        </pc:cxnChg>
        <pc:cxnChg chg="mod">
          <ac:chgData name="Ragnhild Halvorsrud" userId="917ea340-fd63-490f-a7db-68428d24cf32" providerId="ADAL" clId="{9B6050A4-F178-4018-9F62-4FCCA28DA093}" dt="2021-03-26T16:02:17.197" v="40900" actId="1037"/>
          <ac:cxnSpMkLst>
            <pc:docMk/>
            <pc:sldMk cId="3799732921" sldId="3824"/>
            <ac:cxnSpMk id="92" creationId="{C474E740-8C47-4025-B77A-2E94AC2F8DEA}"/>
          </ac:cxnSpMkLst>
        </pc:cxnChg>
        <pc:cxnChg chg="mod">
          <ac:chgData name="Ragnhild Halvorsrud" userId="917ea340-fd63-490f-a7db-68428d24cf32" providerId="ADAL" clId="{9B6050A4-F178-4018-9F62-4FCCA28DA093}" dt="2021-03-25T14:30:29.079" v="39219" actId="1035"/>
          <ac:cxnSpMkLst>
            <pc:docMk/>
            <pc:sldMk cId="3799732921" sldId="3824"/>
            <ac:cxnSpMk id="106" creationId="{E92FC41C-A32F-4ED7-8F3C-5352F55FF7CC}"/>
          </ac:cxnSpMkLst>
        </pc:cxnChg>
        <pc:cxnChg chg="mod">
          <ac:chgData name="Ragnhild Halvorsrud" userId="917ea340-fd63-490f-a7db-68428d24cf32" providerId="ADAL" clId="{9B6050A4-F178-4018-9F62-4FCCA28DA093}" dt="2021-03-25T14:30:29.079" v="39219" actId="1035"/>
          <ac:cxnSpMkLst>
            <pc:docMk/>
            <pc:sldMk cId="3799732921" sldId="3824"/>
            <ac:cxnSpMk id="111" creationId="{F75BE99B-D469-4F69-9A69-53873141934E}"/>
          </ac:cxnSpMkLst>
        </pc:cxnChg>
        <pc:cxnChg chg="mod">
          <ac:chgData name="Ragnhild Halvorsrud" userId="917ea340-fd63-490f-a7db-68428d24cf32" providerId="ADAL" clId="{9B6050A4-F178-4018-9F62-4FCCA28DA093}" dt="2021-03-25T14:30:29.079" v="39219" actId="1035"/>
          <ac:cxnSpMkLst>
            <pc:docMk/>
            <pc:sldMk cId="3799732921" sldId="3824"/>
            <ac:cxnSpMk id="118" creationId="{14370E25-8618-4E44-BED2-F8C0C2C7A374}"/>
          </ac:cxnSpMkLst>
        </pc:cxnChg>
        <pc:cxnChg chg="del mod">
          <ac:chgData name="Ragnhild Halvorsrud" userId="917ea340-fd63-490f-a7db-68428d24cf32" providerId="ADAL" clId="{9B6050A4-F178-4018-9F62-4FCCA28DA093}" dt="2021-03-25T14:27:20.074" v="39000" actId="478"/>
          <ac:cxnSpMkLst>
            <pc:docMk/>
            <pc:sldMk cId="3799732921" sldId="3824"/>
            <ac:cxnSpMk id="121" creationId="{6E5CD38B-BDFB-432F-93D1-07E217ABCB32}"/>
          </ac:cxnSpMkLst>
        </pc:cxnChg>
        <pc:cxnChg chg="del mod">
          <ac:chgData name="Ragnhild Halvorsrud" userId="917ea340-fd63-490f-a7db-68428d24cf32" providerId="ADAL" clId="{9B6050A4-F178-4018-9F62-4FCCA28DA093}" dt="2021-03-25T14:27:17.280" v="38998" actId="478"/>
          <ac:cxnSpMkLst>
            <pc:docMk/>
            <pc:sldMk cId="3799732921" sldId="3824"/>
            <ac:cxnSpMk id="123" creationId="{06DBFA05-8161-4B5B-BB63-671E327B3543}"/>
          </ac:cxnSpMkLst>
        </pc:cxnChg>
        <pc:cxnChg chg="del mod">
          <ac:chgData name="Ragnhild Halvorsrud" userId="917ea340-fd63-490f-a7db-68428d24cf32" providerId="ADAL" clId="{9B6050A4-F178-4018-9F62-4FCCA28DA093}" dt="2021-03-25T14:27:18.714" v="38999" actId="478"/>
          <ac:cxnSpMkLst>
            <pc:docMk/>
            <pc:sldMk cId="3799732921" sldId="3824"/>
            <ac:cxnSpMk id="126" creationId="{DDFD390D-E34B-46ED-9C5A-3B3070936E21}"/>
          </ac:cxnSpMkLst>
        </pc:cxnChg>
        <pc:cxnChg chg="mod">
          <ac:chgData name="Ragnhild Halvorsrud" userId="917ea340-fd63-490f-a7db-68428d24cf32" providerId="ADAL" clId="{9B6050A4-F178-4018-9F62-4FCCA28DA093}" dt="2021-03-25T14:30:29.079" v="39219" actId="1035"/>
          <ac:cxnSpMkLst>
            <pc:docMk/>
            <pc:sldMk cId="3799732921" sldId="3824"/>
            <ac:cxnSpMk id="150" creationId="{82255F06-87C4-45DC-B39F-0C230F8F2A5C}"/>
          </ac:cxnSpMkLst>
        </pc:cxnChg>
      </pc:sldChg>
      <pc:sldChg chg="modSp new del mod">
        <pc:chgData name="Ragnhild Halvorsrud" userId="917ea340-fd63-490f-a7db-68428d24cf32" providerId="ADAL" clId="{9B6050A4-F178-4018-9F62-4FCCA28DA093}" dt="2021-03-19T14:15:18.725" v="26156" actId="47"/>
        <pc:sldMkLst>
          <pc:docMk/>
          <pc:sldMk cId="4172367597" sldId="3824"/>
        </pc:sldMkLst>
        <pc:spChg chg="mod">
          <ac:chgData name="Ragnhild Halvorsrud" userId="917ea340-fd63-490f-a7db-68428d24cf32" providerId="ADAL" clId="{9B6050A4-F178-4018-9F62-4FCCA28DA093}" dt="2021-03-19T13:40:56.156" v="25113" actId="20577"/>
          <ac:spMkLst>
            <pc:docMk/>
            <pc:sldMk cId="4172367597" sldId="3824"/>
            <ac:spMk id="2" creationId="{0558B7EF-2B78-45C2-BD59-03C08D5589EF}"/>
          </ac:spMkLst>
        </pc:spChg>
      </pc:sldChg>
      <pc:sldChg chg="addSp delSp modSp add mod ord modClrScheme chgLayout modNotes">
        <pc:chgData name="Ragnhild Halvorsrud" userId="917ea340-fd63-490f-a7db-68428d24cf32" providerId="ADAL" clId="{9B6050A4-F178-4018-9F62-4FCCA28DA093}" dt="2021-03-26T16:40:08.190" v="40934" actId="14100"/>
        <pc:sldMkLst>
          <pc:docMk/>
          <pc:sldMk cId="987192798" sldId="3825"/>
        </pc:sldMkLst>
        <pc:spChg chg="mod">
          <ac:chgData name="Ragnhild Halvorsrud" userId="917ea340-fd63-490f-a7db-68428d24cf32" providerId="ADAL" clId="{9B6050A4-F178-4018-9F62-4FCCA28DA093}" dt="2021-03-25T13:12:42.355" v="37885" actId="790"/>
          <ac:spMkLst>
            <pc:docMk/>
            <pc:sldMk cId="987192798" sldId="3825"/>
            <ac:spMk id="2" creationId="{00000000-0000-0000-0000-000000000000}"/>
          </ac:spMkLst>
        </pc:spChg>
        <pc:spChg chg="add del mod ord">
          <ac:chgData name="Ragnhild Halvorsrud" userId="917ea340-fd63-490f-a7db-68428d24cf32" providerId="ADAL" clId="{9B6050A4-F178-4018-9F62-4FCCA28DA093}" dt="2021-03-24T18:30:22.640" v="36906" actId="700"/>
          <ac:spMkLst>
            <pc:docMk/>
            <pc:sldMk cId="987192798" sldId="3825"/>
            <ac:spMk id="3" creationId="{1CC8F147-483A-49C0-8876-53B069CEC15E}"/>
          </ac:spMkLst>
        </pc:spChg>
        <pc:spChg chg="mod">
          <ac:chgData name="Ragnhild Halvorsrud" userId="917ea340-fd63-490f-a7db-68428d24cf32" providerId="ADAL" clId="{9B6050A4-F178-4018-9F62-4FCCA28DA093}" dt="2021-03-25T13:12:42.356" v="37886" actId="790"/>
          <ac:spMkLst>
            <pc:docMk/>
            <pc:sldMk cId="987192798" sldId="3825"/>
            <ac:spMk id="20" creationId="{3BDC3710-3C47-4467-8292-2DA730BC221A}"/>
          </ac:spMkLst>
        </pc:spChg>
        <pc:spChg chg="mod">
          <ac:chgData name="Ragnhild Halvorsrud" userId="917ea340-fd63-490f-a7db-68428d24cf32" providerId="ADAL" clId="{9B6050A4-F178-4018-9F62-4FCCA28DA093}" dt="2021-03-25T13:12:42.357" v="37887" actId="790"/>
          <ac:spMkLst>
            <pc:docMk/>
            <pc:sldMk cId="987192798" sldId="3825"/>
            <ac:spMk id="21" creationId="{72C776B2-E4C3-402C-8B0E-C180BD2FD6CB}"/>
          </ac:spMkLst>
        </pc:spChg>
        <pc:spChg chg="mod">
          <ac:chgData name="Ragnhild Halvorsrud" userId="917ea340-fd63-490f-a7db-68428d24cf32" providerId="ADAL" clId="{9B6050A4-F178-4018-9F62-4FCCA28DA093}" dt="2021-03-25T13:12:42.358" v="37888" actId="790"/>
          <ac:spMkLst>
            <pc:docMk/>
            <pc:sldMk cId="987192798" sldId="3825"/>
            <ac:spMk id="22" creationId="{45C0B19F-266B-4450-8024-0051EA922735}"/>
          </ac:spMkLst>
        </pc:spChg>
        <pc:spChg chg="mod">
          <ac:chgData name="Ragnhild Halvorsrud" userId="917ea340-fd63-490f-a7db-68428d24cf32" providerId="ADAL" clId="{9B6050A4-F178-4018-9F62-4FCCA28DA093}" dt="2021-03-25T13:12:42.359" v="37889" actId="790"/>
          <ac:spMkLst>
            <pc:docMk/>
            <pc:sldMk cId="987192798" sldId="3825"/>
            <ac:spMk id="23" creationId="{2D9DB81C-D603-4FBA-9848-96CE4B5F0032}"/>
          </ac:spMkLst>
        </pc:spChg>
        <pc:spChg chg="mod">
          <ac:chgData name="Ragnhild Halvorsrud" userId="917ea340-fd63-490f-a7db-68428d24cf32" providerId="ADAL" clId="{9B6050A4-F178-4018-9F62-4FCCA28DA093}" dt="2021-03-25T13:12:42.360" v="37890" actId="790"/>
          <ac:spMkLst>
            <pc:docMk/>
            <pc:sldMk cId="987192798" sldId="3825"/>
            <ac:spMk id="24" creationId="{1E33716D-A1D2-4797-ACAC-504631823060}"/>
          </ac:spMkLst>
        </pc:spChg>
        <pc:spChg chg="mod">
          <ac:chgData name="Ragnhild Halvorsrud" userId="917ea340-fd63-490f-a7db-68428d24cf32" providerId="ADAL" clId="{9B6050A4-F178-4018-9F62-4FCCA28DA093}" dt="2021-03-26T16:40:08.190" v="40934" actId="14100"/>
          <ac:spMkLst>
            <pc:docMk/>
            <pc:sldMk cId="987192798" sldId="3825"/>
            <ac:spMk id="25" creationId="{E706DABB-1EA5-4B26-A453-494ED62371FA}"/>
          </ac:spMkLst>
        </pc:spChg>
      </pc:sldChg>
      <pc:sldChg chg="addSp delSp modSp add mod setBg modNotes">
        <pc:chgData name="Ragnhild Halvorsrud" userId="917ea340-fd63-490f-a7db-68428d24cf32" providerId="ADAL" clId="{9B6050A4-F178-4018-9F62-4FCCA28DA093}" dt="2021-03-26T16:03:39.589" v="40929"/>
        <pc:sldMkLst>
          <pc:docMk/>
          <pc:sldMk cId="1726726941" sldId="3826"/>
        </pc:sldMkLst>
        <pc:spChg chg="mod">
          <ac:chgData name="Ragnhild Halvorsrud" userId="917ea340-fd63-490f-a7db-68428d24cf32" providerId="ADAL" clId="{9B6050A4-F178-4018-9F62-4FCCA28DA093}" dt="2021-03-26T16:03:39.589" v="40929"/>
          <ac:spMkLst>
            <pc:docMk/>
            <pc:sldMk cId="1726726941" sldId="3826"/>
            <ac:spMk id="2" creationId="{00000000-0000-0000-0000-000000000000}"/>
          </ac:spMkLst>
        </pc:spChg>
        <pc:spChg chg="mod">
          <ac:chgData name="Ragnhild Halvorsrud" userId="917ea340-fd63-490f-a7db-68428d24cf32" providerId="ADAL" clId="{9B6050A4-F178-4018-9F62-4FCCA28DA093}" dt="2021-03-25T14:26:14.097" v="38969" actId="14100"/>
          <ac:spMkLst>
            <pc:docMk/>
            <pc:sldMk cId="1726726941" sldId="3826"/>
            <ac:spMk id="3" creationId="{453ACBE8-823D-41F9-AB3E-355A051FA475}"/>
          </ac:spMkLst>
        </pc:spChg>
        <pc:spChg chg="mod">
          <ac:chgData name="Ragnhild Halvorsrud" userId="917ea340-fd63-490f-a7db-68428d24cf32" providerId="ADAL" clId="{9B6050A4-F178-4018-9F62-4FCCA28DA093}" dt="2021-03-25T14:26:24.104" v="38970" actId="20577"/>
          <ac:spMkLst>
            <pc:docMk/>
            <pc:sldMk cId="1726726941" sldId="3826"/>
            <ac:spMk id="9" creationId="{20DA8136-B82E-44E4-AB75-BE1F27594A95}"/>
          </ac:spMkLst>
        </pc:spChg>
        <pc:spChg chg="del mod">
          <ac:chgData name="Ragnhild Halvorsrud" userId="917ea340-fd63-490f-a7db-68428d24cf32" providerId="ADAL" clId="{9B6050A4-F178-4018-9F62-4FCCA28DA093}" dt="2021-03-26T14:52:10.025" v="40520" actId="478"/>
          <ac:spMkLst>
            <pc:docMk/>
            <pc:sldMk cId="1726726941" sldId="3826"/>
            <ac:spMk id="12" creationId="{32BA8A6F-6EF1-4511-81E4-1720140085ED}"/>
          </ac:spMkLst>
        </pc:spChg>
        <pc:spChg chg="mod">
          <ac:chgData name="Ragnhild Halvorsrud" userId="917ea340-fd63-490f-a7db-68428d24cf32" providerId="ADAL" clId="{9B6050A4-F178-4018-9F62-4FCCA28DA093}" dt="2021-03-25T14:26:14.097" v="38969" actId="14100"/>
          <ac:spMkLst>
            <pc:docMk/>
            <pc:sldMk cId="1726726941" sldId="3826"/>
            <ac:spMk id="15" creationId="{39CD7E99-6C69-4AEE-A4F2-7E08FE90ADC3}"/>
          </ac:spMkLst>
        </pc:spChg>
        <pc:spChg chg="mod">
          <ac:chgData name="Ragnhild Halvorsrud" userId="917ea340-fd63-490f-a7db-68428d24cf32" providerId="ADAL" clId="{9B6050A4-F178-4018-9F62-4FCCA28DA093}" dt="2021-03-25T14:24:37.715" v="38953"/>
          <ac:spMkLst>
            <pc:docMk/>
            <pc:sldMk cId="1726726941" sldId="3826"/>
            <ac:spMk id="18" creationId="{B1B734B1-FCA9-4D13-B526-909F22D5887E}"/>
          </ac:spMkLst>
        </pc:spChg>
        <pc:spChg chg="mod">
          <ac:chgData name="Ragnhild Halvorsrud" userId="917ea340-fd63-490f-a7db-68428d24cf32" providerId="ADAL" clId="{9B6050A4-F178-4018-9F62-4FCCA28DA093}" dt="2021-03-25T13:12:43.077" v="38547" actId="790"/>
          <ac:spMkLst>
            <pc:docMk/>
            <pc:sldMk cId="1726726941" sldId="3826"/>
            <ac:spMk id="20" creationId="{3FD153FD-A8D1-475C-BDC9-6C750A55CEED}"/>
          </ac:spMkLst>
        </pc:spChg>
        <pc:spChg chg="mod">
          <ac:chgData name="Ragnhild Halvorsrud" userId="917ea340-fd63-490f-a7db-68428d24cf32" providerId="ADAL" clId="{9B6050A4-F178-4018-9F62-4FCCA28DA093}" dt="2021-03-25T13:12:43.078" v="38548" actId="790"/>
          <ac:spMkLst>
            <pc:docMk/>
            <pc:sldMk cId="1726726941" sldId="3826"/>
            <ac:spMk id="21" creationId="{EB82FA5B-B184-4A29-BE35-F193677CB514}"/>
          </ac:spMkLst>
        </pc:spChg>
        <pc:spChg chg="mod">
          <ac:chgData name="Ragnhild Halvorsrud" userId="917ea340-fd63-490f-a7db-68428d24cf32" providerId="ADAL" clId="{9B6050A4-F178-4018-9F62-4FCCA28DA093}" dt="2021-03-25T14:24:37.715" v="38953"/>
          <ac:spMkLst>
            <pc:docMk/>
            <pc:sldMk cId="1726726941" sldId="3826"/>
            <ac:spMk id="23" creationId="{2E57241E-EEB9-46A0-89A6-E1C47D0FB59C}"/>
          </ac:spMkLst>
        </pc:spChg>
        <pc:spChg chg="mod">
          <ac:chgData name="Ragnhild Halvorsrud" userId="917ea340-fd63-490f-a7db-68428d24cf32" providerId="ADAL" clId="{9B6050A4-F178-4018-9F62-4FCCA28DA093}" dt="2021-03-25T14:24:37.715" v="38953"/>
          <ac:spMkLst>
            <pc:docMk/>
            <pc:sldMk cId="1726726941" sldId="3826"/>
            <ac:spMk id="24" creationId="{6C9C8B3B-62A5-42C4-91ED-70F6A2F8AE32}"/>
          </ac:spMkLst>
        </pc:spChg>
        <pc:spChg chg="mod">
          <ac:chgData name="Ragnhild Halvorsrud" userId="917ea340-fd63-490f-a7db-68428d24cf32" providerId="ADAL" clId="{9B6050A4-F178-4018-9F62-4FCCA28DA093}" dt="2021-03-25T14:24:37.715" v="38953"/>
          <ac:spMkLst>
            <pc:docMk/>
            <pc:sldMk cId="1726726941" sldId="3826"/>
            <ac:spMk id="25" creationId="{7C1F3B68-774F-4F95-B15D-086C3E9D9FEB}"/>
          </ac:spMkLst>
        </pc:spChg>
        <pc:spChg chg="add mod">
          <ac:chgData name="Ragnhild Halvorsrud" userId="917ea340-fd63-490f-a7db-68428d24cf32" providerId="ADAL" clId="{9B6050A4-F178-4018-9F62-4FCCA28DA093}" dt="2021-03-26T14:21:41.145" v="39830" actId="1076"/>
          <ac:spMkLst>
            <pc:docMk/>
            <pc:sldMk cId="1726726941" sldId="3826"/>
            <ac:spMk id="26" creationId="{6AD73B19-2259-46B1-BB10-5D51D56AE36A}"/>
          </ac:spMkLst>
        </pc:spChg>
        <pc:spChg chg="add mod">
          <ac:chgData name="Ragnhild Halvorsrud" userId="917ea340-fd63-490f-a7db-68428d24cf32" providerId="ADAL" clId="{9B6050A4-F178-4018-9F62-4FCCA28DA093}" dt="2021-03-26T14:23:53.783" v="39913"/>
          <ac:spMkLst>
            <pc:docMk/>
            <pc:sldMk cId="1726726941" sldId="3826"/>
            <ac:spMk id="27" creationId="{1BB71165-0068-416F-94B6-A19F564E7DAD}"/>
          </ac:spMkLst>
        </pc:spChg>
        <pc:spChg chg="add mod">
          <ac:chgData name="Ragnhild Halvorsrud" userId="917ea340-fd63-490f-a7db-68428d24cf32" providerId="ADAL" clId="{9B6050A4-F178-4018-9F62-4FCCA28DA093}" dt="2021-03-26T14:53:02.895" v="40530" actId="14100"/>
          <ac:spMkLst>
            <pc:docMk/>
            <pc:sldMk cId="1726726941" sldId="3826"/>
            <ac:spMk id="29" creationId="{1463F089-ADA3-45EC-9E2A-4E90A6C61C9A}"/>
          </ac:spMkLst>
        </pc:spChg>
        <pc:spChg chg="mod">
          <ac:chgData name="Ragnhild Halvorsrud" userId="917ea340-fd63-490f-a7db-68428d24cf32" providerId="ADAL" clId="{9B6050A4-F178-4018-9F62-4FCCA28DA093}" dt="2021-03-25T13:12:43.071" v="38543" actId="790"/>
          <ac:spMkLst>
            <pc:docMk/>
            <pc:sldMk cId="1726726941" sldId="3826"/>
            <ac:spMk id="32" creationId="{B9ABE375-8729-492C-94B7-D6B27ABF776A}"/>
          </ac:spMkLst>
        </pc:spChg>
        <pc:spChg chg="mod">
          <ac:chgData name="Ragnhild Halvorsrud" userId="917ea340-fd63-490f-a7db-68428d24cf32" providerId="ADAL" clId="{9B6050A4-F178-4018-9F62-4FCCA28DA093}" dt="2021-03-26T14:22:59.942" v="39912" actId="6549"/>
          <ac:spMkLst>
            <pc:docMk/>
            <pc:sldMk cId="1726726941" sldId="3826"/>
            <ac:spMk id="33" creationId="{98D6F79C-3C8E-4119-8F87-4C0FFEC74FF5}"/>
          </ac:spMkLst>
        </pc:spChg>
        <pc:grpChg chg="add mod">
          <ac:chgData name="Ragnhild Halvorsrud" userId="917ea340-fd63-490f-a7db-68428d24cf32" providerId="ADAL" clId="{9B6050A4-F178-4018-9F62-4FCCA28DA093}" dt="2021-03-25T14:24:37.715" v="38953"/>
          <ac:grpSpMkLst>
            <pc:docMk/>
            <pc:sldMk cId="1726726941" sldId="3826"/>
            <ac:grpSpMk id="17" creationId="{86FDF882-C503-49C0-8257-85CBDCF3FA36}"/>
          </ac:grpSpMkLst>
        </pc:grpChg>
        <pc:picChg chg="mod">
          <ac:chgData name="Ragnhild Halvorsrud" userId="917ea340-fd63-490f-a7db-68428d24cf32" providerId="ADAL" clId="{9B6050A4-F178-4018-9F62-4FCCA28DA093}" dt="2021-03-25T14:26:08.806" v="38968" actId="1076"/>
          <ac:picMkLst>
            <pc:docMk/>
            <pc:sldMk cId="1726726941" sldId="3826"/>
            <ac:picMk id="10" creationId="{259648D9-DF2E-48A3-A498-57B195CB8CDD}"/>
          </ac:picMkLst>
        </pc:picChg>
        <pc:picChg chg="add mod">
          <ac:chgData name="Ragnhild Halvorsrud" userId="917ea340-fd63-490f-a7db-68428d24cf32" providerId="ADAL" clId="{9B6050A4-F178-4018-9F62-4FCCA28DA093}" dt="2021-03-26T14:23:53.783" v="39913"/>
          <ac:picMkLst>
            <pc:docMk/>
            <pc:sldMk cId="1726726941" sldId="3826"/>
            <ac:picMk id="28" creationId="{A0423E8E-4B81-4011-A453-CBA5795EA9AF}"/>
          </ac:picMkLst>
        </pc:picChg>
        <pc:cxnChg chg="mod">
          <ac:chgData name="Ragnhild Halvorsrud" userId="917ea340-fd63-490f-a7db-68428d24cf32" providerId="ADAL" clId="{9B6050A4-F178-4018-9F62-4FCCA28DA093}" dt="2021-03-25T14:25:53.443" v="38965" actId="14100"/>
          <ac:cxnSpMkLst>
            <pc:docMk/>
            <pc:sldMk cId="1726726941" sldId="3826"/>
            <ac:cxnSpMk id="19" creationId="{DB7C8224-42B2-4686-9527-88187DCE3C13}"/>
          </ac:cxnSpMkLst>
        </pc:cxnChg>
        <pc:cxnChg chg="mod">
          <ac:chgData name="Ragnhild Halvorsrud" userId="917ea340-fd63-490f-a7db-68428d24cf32" providerId="ADAL" clId="{9B6050A4-F178-4018-9F62-4FCCA28DA093}" dt="2021-03-25T14:25:58.507" v="38966" actId="14100"/>
          <ac:cxnSpMkLst>
            <pc:docMk/>
            <pc:sldMk cId="1726726941" sldId="3826"/>
            <ac:cxnSpMk id="22" creationId="{DD052B61-BB83-4848-81C2-9B03F5B7274A}"/>
          </ac:cxnSpMkLst>
        </pc:cxnChg>
      </pc:sldChg>
      <pc:sldChg chg="add del">
        <pc:chgData name="Ragnhild Halvorsrud" userId="917ea340-fd63-490f-a7db-68428d24cf32" providerId="ADAL" clId="{9B6050A4-F178-4018-9F62-4FCCA28DA093}" dt="2021-03-24T14:57:29.850" v="36692" actId="47"/>
        <pc:sldMkLst>
          <pc:docMk/>
          <pc:sldMk cId="3411993712" sldId="3826"/>
        </pc:sldMkLst>
      </pc:sldChg>
      <pc:sldChg chg="modSp add del mod modNotes">
        <pc:chgData name="Ragnhild Halvorsrud" userId="917ea340-fd63-490f-a7db-68428d24cf32" providerId="ADAL" clId="{9B6050A4-F178-4018-9F62-4FCCA28DA093}" dt="2021-03-23T17:07:45.142" v="34815" actId="47"/>
        <pc:sldMkLst>
          <pc:docMk/>
          <pc:sldMk cId="3870084059" sldId="3826"/>
        </pc:sldMkLst>
        <pc:spChg chg="mod">
          <ac:chgData name="Ragnhild Halvorsrud" userId="917ea340-fd63-490f-a7db-68428d24cf32" providerId="ADAL" clId="{9B6050A4-F178-4018-9F62-4FCCA28DA093}" dt="2021-03-23T17:07:34.115" v="34803" actId="790"/>
          <ac:spMkLst>
            <pc:docMk/>
            <pc:sldMk cId="3870084059" sldId="3826"/>
            <ac:spMk id="2" creationId="{00000000-0000-0000-0000-000000000000}"/>
          </ac:spMkLst>
        </pc:spChg>
        <pc:spChg chg="mod">
          <ac:chgData name="Ragnhild Halvorsrud" userId="917ea340-fd63-490f-a7db-68428d24cf32" providerId="ADAL" clId="{9B6050A4-F178-4018-9F62-4FCCA28DA093}" dt="2021-03-23T17:07:34.115" v="34810" actId="790"/>
          <ac:spMkLst>
            <pc:docMk/>
            <pc:sldMk cId="3870084059" sldId="3826"/>
            <ac:spMk id="4" creationId="{252B2DBF-22C1-478A-9BE2-9E352F43BF6E}"/>
          </ac:spMkLst>
        </pc:spChg>
        <pc:spChg chg="mod">
          <ac:chgData name="Ragnhild Halvorsrud" userId="917ea340-fd63-490f-a7db-68428d24cf32" providerId="ADAL" clId="{9B6050A4-F178-4018-9F62-4FCCA28DA093}" dt="2021-03-23T17:07:34.115" v="34808" actId="790"/>
          <ac:spMkLst>
            <pc:docMk/>
            <pc:sldMk cId="3870084059" sldId="3826"/>
            <ac:spMk id="14" creationId="{0DBF1A7D-509C-42AD-B373-D6C99DB9ECC4}"/>
          </ac:spMkLst>
        </pc:spChg>
        <pc:spChg chg="mod">
          <ac:chgData name="Ragnhild Halvorsrud" userId="917ea340-fd63-490f-a7db-68428d24cf32" providerId="ADAL" clId="{9B6050A4-F178-4018-9F62-4FCCA28DA093}" dt="2021-03-23T17:07:34.115" v="34809" actId="790"/>
          <ac:spMkLst>
            <pc:docMk/>
            <pc:sldMk cId="3870084059" sldId="3826"/>
            <ac:spMk id="15" creationId="{D4CC7754-3A62-4CDB-A6E3-058724B4F3DC}"/>
          </ac:spMkLst>
        </pc:spChg>
        <pc:spChg chg="mod">
          <ac:chgData name="Ragnhild Halvorsrud" userId="917ea340-fd63-490f-a7db-68428d24cf32" providerId="ADAL" clId="{9B6050A4-F178-4018-9F62-4FCCA28DA093}" dt="2021-03-23T17:07:34.130" v="34812" actId="790"/>
          <ac:spMkLst>
            <pc:docMk/>
            <pc:sldMk cId="3870084059" sldId="3826"/>
            <ac:spMk id="16" creationId="{7E461A67-4E7C-4EA1-9A49-93FF263D2267}"/>
          </ac:spMkLst>
        </pc:spChg>
        <pc:spChg chg="mod">
          <ac:chgData name="Ragnhild Halvorsrud" userId="917ea340-fd63-490f-a7db-68428d24cf32" providerId="ADAL" clId="{9B6050A4-F178-4018-9F62-4FCCA28DA093}" dt="2021-03-23T17:07:34.115" v="34811" actId="790"/>
          <ac:spMkLst>
            <pc:docMk/>
            <pc:sldMk cId="3870084059" sldId="3826"/>
            <ac:spMk id="18" creationId="{95996554-E312-4F71-829A-1F10877C29EA}"/>
          </ac:spMkLst>
        </pc:spChg>
        <pc:spChg chg="mod">
          <ac:chgData name="Ragnhild Halvorsrud" userId="917ea340-fd63-490f-a7db-68428d24cf32" providerId="ADAL" clId="{9B6050A4-F178-4018-9F62-4FCCA28DA093}" dt="2021-03-23T17:07:34.115" v="34804" actId="790"/>
          <ac:spMkLst>
            <pc:docMk/>
            <pc:sldMk cId="3870084059" sldId="3826"/>
            <ac:spMk id="44" creationId="{CBF2B9E1-AD5D-4BC8-86D5-14961E5C1C92}"/>
          </ac:spMkLst>
        </pc:spChg>
        <pc:spChg chg="mod">
          <ac:chgData name="Ragnhild Halvorsrud" userId="917ea340-fd63-490f-a7db-68428d24cf32" providerId="ADAL" clId="{9B6050A4-F178-4018-9F62-4FCCA28DA093}" dt="2021-03-23T17:07:34.115" v="34805" actId="790"/>
          <ac:spMkLst>
            <pc:docMk/>
            <pc:sldMk cId="3870084059" sldId="3826"/>
            <ac:spMk id="45" creationId="{453D8C2B-613D-4F3D-AFD4-8C0C3B392A7C}"/>
          </ac:spMkLst>
        </pc:spChg>
        <pc:spChg chg="mod">
          <ac:chgData name="Ragnhild Halvorsrud" userId="917ea340-fd63-490f-a7db-68428d24cf32" providerId="ADAL" clId="{9B6050A4-F178-4018-9F62-4FCCA28DA093}" dt="2021-03-23T17:07:34.115" v="34806" actId="790"/>
          <ac:spMkLst>
            <pc:docMk/>
            <pc:sldMk cId="3870084059" sldId="3826"/>
            <ac:spMk id="49" creationId="{CAFFC052-FBEC-40E6-817E-3403BE38A474}"/>
          </ac:spMkLst>
        </pc:spChg>
        <pc:spChg chg="mod">
          <ac:chgData name="Ragnhild Halvorsrud" userId="917ea340-fd63-490f-a7db-68428d24cf32" providerId="ADAL" clId="{9B6050A4-F178-4018-9F62-4FCCA28DA093}" dt="2021-03-23T17:07:34.115" v="34807" actId="790"/>
          <ac:spMkLst>
            <pc:docMk/>
            <pc:sldMk cId="3870084059" sldId="3826"/>
            <ac:spMk id="51" creationId="{865F824B-4E1C-4D62-988E-36DA6268A102}"/>
          </ac:spMkLst>
        </pc:spChg>
      </pc:sldChg>
      <pc:sldChg chg="addSp delSp modSp add del mod modNotes">
        <pc:chgData name="Ragnhild Halvorsrud" userId="917ea340-fd63-490f-a7db-68428d24cf32" providerId="ADAL" clId="{9B6050A4-F178-4018-9F62-4FCCA28DA093}" dt="2021-03-26T16:03:27.956" v="40928" actId="20577"/>
        <pc:sldMkLst>
          <pc:docMk/>
          <pc:sldMk cId="162988178" sldId="3827"/>
        </pc:sldMkLst>
        <pc:spChg chg="mod">
          <ac:chgData name="Ragnhild Halvorsrud" userId="917ea340-fd63-490f-a7db-68428d24cf32" providerId="ADAL" clId="{9B6050A4-F178-4018-9F62-4FCCA28DA093}" dt="2021-03-25T16:03:31.073" v="39594" actId="790"/>
          <ac:spMkLst>
            <pc:docMk/>
            <pc:sldMk cId="162988178" sldId="3827"/>
            <ac:spMk id="2" creationId="{00000000-0000-0000-0000-000000000000}"/>
          </ac:spMkLst>
        </pc:spChg>
        <pc:spChg chg="mod">
          <ac:chgData name="Ragnhild Halvorsrud" userId="917ea340-fd63-490f-a7db-68428d24cf32" providerId="ADAL" clId="{9B6050A4-F178-4018-9F62-4FCCA28DA093}" dt="2021-03-25T16:03:31.073" v="39593" actId="790"/>
          <ac:spMkLst>
            <pc:docMk/>
            <pc:sldMk cId="162988178" sldId="3827"/>
            <ac:spMk id="3" creationId="{453ACBE8-823D-41F9-AB3E-355A051FA475}"/>
          </ac:spMkLst>
        </pc:spChg>
        <pc:spChg chg="mod">
          <ac:chgData name="Ragnhild Halvorsrud" userId="917ea340-fd63-490f-a7db-68428d24cf32" providerId="ADAL" clId="{9B6050A4-F178-4018-9F62-4FCCA28DA093}" dt="2021-03-25T16:03:31.073" v="39600" actId="790"/>
          <ac:spMkLst>
            <pc:docMk/>
            <pc:sldMk cId="162988178" sldId="3827"/>
            <ac:spMk id="7" creationId="{BBE50FFD-C74C-4959-8FA6-BF4836D3F52C}"/>
          </ac:spMkLst>
        </pc:spChg>
        <pc:spChg chg="mod">
          <ac:chgData name="Ragnhild Halvorsrud" userId="917ea340-fd63-490f-a7db-68428d24cf32" providerId="ADAL" clId="{9B6050A4-F178-4018-9F62-4FCCA28DA093}" dt="2021-03-25T16:03:31.073" v="39592" actId="790"/>
          <ac:spMkLst>
            <pc:docMk/>
            <pc:sldMk cId="162988178" sldId="3827"/>
            <ac:spMk id="15" creationId="{39CD7E99-6C69-4AEE-A4F2-7E08FE90ADC3}"/>
          </ac:spMkLst>
        </pc:spChg>
        <pc:spChg chg="del mod">
          <ac:chgData name="Ragnhild Halvorsrud" userId="917ea340-fd63-490f-a7db-68428d24cf32" providerId="ADAL" clId="{9B6050A4-F178-4018-9F62-4FCCA28DA093}" dt="2021-03-26T14:52:16.911" v="40522" actId="478"/>
          <ac:spMkLst>
            <pc:docMk/>
            <pc:sldMk cId="162988178" sldId="3827"/>
            <ac:spMk id="20" creationId="{A7DE2613-6930-42B2-A74A-C3D40DD69141}"/>
          </ac:spMkLst>
        </pc:spChg>
        <pc:spChg chg="mod">
          <ac:chgData name="Ragnhild Halvorsrud" userId="917ea340-fd63-490f-a7db-68428d24cf32" providerId="ADAL" clId="{9B6050A4-F178-4018-9F62-4FCCA28DA093}" dt="2021-03-25T16:03:31.089" v="39602" actId="790"/>
          <ac:spMkLst>
            <pc:docMk/>
            <pc:sldMk cId="162988178" sldId="3827"/>
            <ac:spMk id="21" creationId="{6930B889-8475-46DC-8810-E145CF10BA8E}"/>
          </ac:spMkLst>
        </pc:spChg>
        <pc:spChg chg="mod">
          <ac:chgData name="Ragnhild Halvorsrud" userId="917ea340-fd63-490f-a7db-68428d24cf32" providerId="ADAL" clId="{9B6050A4-F178-4018-9F62-4FCCA28DA093}" dt="2021-03-25T16:03:31.089" v="39603" actId="790"/>
          <ac:spMkLst>
            <pc:docMk/>
            <pc:sldMk cId="162988178" sldId="3827"/>
            <ac:spMk id="22" creationId="{728CC352-8C04-499F-B303-34ECF4CCD0D7}"/>
          </ac:spMkLst>
        </pc:spChg>
        <pc:spChg chg="mod">
          <ac:chgData name="Ragnhild Halvorsrud" userId="917ea340-fd63-490f-a7db-68428d24cf32" providerId="ADAL" clId="{9B6050A4-F178-4018-9F62-4FCCA28DA093}" dt="2021-03-25T16:03:31.089" v="39604" actId="790"/>
          <ac:spMkLst>
            <pc:docMk/>
            <pc:sldMk cId="162988178" sldId="3827"/>
            <ac:spMk id="23" creationId="{12FDE7DC-770D-4824-B936-F1A3A9A6DD8E}"/>
          </ac:spMkLst>
        </pc:spChg>
        <pc:spChg chg="mod">
          <ac:chgData name="Ragnhild Halvorsrud" userId="917ea340-fd63-490f-a7db-68428d24cf32" providerId="ADAL" clId="{9B6050A4-F178-4018-9F62-4FCCA28DA093}" dt="2021-03-25T16:03:31.089" v="39605" actId="790"/>
          <ac:spMkLst>
            <pc:docMk/>
            <pc:sldMk cId="162988178" sldId="3827"/>
            <ac:spMk id="24" creationId="{CD3B2390-EAFE-430B-B363-DF7EC3EFE41B}"/>
          </ac:spMkLst>
        </pc:spChg>
        <pc:spChg chg="add del mod">
          <ac:chgData name="Ragnhild Halvorsrud" userId="917ea340-fd63-490f-a7db-68428d24cf32" providerId="ADAL" clId="{9B6050A4-F178-4018-9F62-4FCCA28DA093}" dt="2021-03-26T14:27:56.447" v="40096" actId="478"/>
          <ac:spMkLst>
            <pc:docMk/>
            <pc:sldMk cId="162988178" sldId="3827"/>
            <ac:spMk id="25" creationId="{F85386D4-ED7D-42D0-AE33-5446FECF46FC}"/>
          </ac:spMkLst>
        </pc:spChg>
        <pc:spChg chg="add del mod">
          <ac:chgData name="Ragnhild Halvorsrud" userId="917ea340-fd63-490f-a7db-68428d24cf32" providerId="ADAL" clId="{9B6050A4-F178-4018-9F62-4FCCA28DA093}" dt="2021-03-26T14:52:53.563" v="40528" actId="478"/>
          <ac:spMkLst>
            <pc:docMk/>
            <pc:sldMk cId="162988178" sldId="3827"/>
            <ac:spMk id="27" creationId="{2786FF5F-44E5-4657-B168-5FC6BF0540C0}"/>
          </ac:spMkLst>
        </pc:spChg>
        <pc:spChg chg="add mod">
          <ac:chgData name="Ragnhild Halvorsrud" userId="917ea340-fd63-490f-a7db-68428d24cf32" providerId="ADAL" clId="{9B6050A4-F178-4018-9F62-4FCCA28DA093}" dt="2021-03-26T14:53:07.791" v="40531"/>
          <ac:spMkLst>
            <pc:docMk/>
            <pc:sldMk cId="162988178" sldId="3827"/>
            <ac:spMk id="28" creationId="{A9367D96-B4BA-440C-B9B3-FD33109FBB81}"/>
          </ac:spMkLst>
        </pc:spChg>
        <pc:spChg chg="mod">
          <ac:chgData name="Ragnhild Halvorsrud" userId="917ea340-fd63-490f-a7db-68428d24cf32" providerId="ADAL" clId="{9B6050A4-F178-4018-9F62-4FCCA28DA093}" dt="2021-03-25T16:03:31.073" v="39595" actId="790"/>
          <ac:spMkLst>
            <pc:docMk/>
            <pc:sldMk cId="162988178" sldId="3827"/>
            <ac:spMk id="32" creationId="{B9ABE375-8729-492C-94B7-D6B27ABF776A}"/>
          </ac:spMkLst>
        </pc:spChg>
        <pc:spChg chg="mod">
          <ac:chgData name="Ragnhild Halvorsrud" userId="917ea340-fd63-490f-a7db-68428d24cf32" providerId="ADAL" clId="{9B6050A4-F178-4018-9F62-4FCCA28DA093}" dt="2021-03-26T16:03:27.956" v="40928" actId="20577"/>
          <ac:spMkLst>
            <pc:docMk/>
            <pc:sldMk cId="162988178" sldId="3827"/>
            <ac:spMk id="33" creationId="{98D6F79C-3C8E-4119-8F87-4C0FFEC74FF5}"/>
          </ac:spMkLst>
        </pc:spChg>
        <pc:spChg chg="mod">
          <ac:chgData name="Ragnhild Halvorsrud" userId="917ea340-fd63-490f-a7db-68428d24cf32" providerId="ADAL" clId="{9B6050A4-F178-4018-9F62-4FCCA28DA093}" dt="2021-03-25T16:03:31.073" v="39597" actId="790"/>
          <ac:spMkLst>
            <pc:docMk/>
            <pc:sldMk cId="162988178" sldId="3827"/>
            <ac:spMk id="34" creationId="{C3B9448D-E2C7-41EC-AB6D-37A0B54892CE}"/>
          </ac:spMkLst>
        </pc:spChg>
        <pc:spChg chg="mod">
          <ac:chgData name="Ragnhild Halvorsrud" userId="917ea340-fd63-490f-a7db-68428d24cf32" providerId="ADAL" clId="{9B6050A4-F178-4018-9F62-4FCCA28DA093}" dt="2021-03-25T16:03:31.073" v="39598" actId="790"/>
          <ac:spMkLst>
            <pc:docMk/>
            <pc:sldMk cId="162988178" sldId="3827"/>
            <ac:spMk id="35" creationId="{32BD4AA9-CF39-476E-A689-6CA8D01E6D07}"/>
          </ac:spMkLst>
        </pc:spChg>
        <pc:spChg chg="mod">
          <ac:chgData name="Ragnhild Halvorsrud" userId="917ea340-fd63-490f-a7db-68428d24cf32" providerId="ADAL" clId="{9B6050A4-F178-4018-9F62-4FCCA28DA093}" dt="2021-03-25T16:03:31.073" v="39599" actId="790"/>
          <ac:spMkLst>
            <pc:docMk/>
            <pc:sldMk cId="162988178" sldId="3827"/>
            <ac:spMk id="40" creationId="{3D6F36A9-FC94-46FC-B7D0-4001F5900F55}"/>
          </ac:spMkLst>
        </pc:spChg>
        <pc:picChg chg="del">
          <ac:chgData name="Ragnhild Halvorsrud" userId="917ea340-fd63-490f-a7db-68428d24cf32" providerId="ADAL" clId="{9B6050A4-F178-4018-9F62-4FCCA28DA093}" dt="2021-03-25T16:02:44.851" v="39585" actId="478"/>
          <ac:picMkLst>
            <pc:docMk/>
            <pc:sldMk cId="162988178" sldId="3827"/>
            <ac:picMk id="6" creationId="{9C948DA0-3668-4BE6-BE88-C3C9F6500739}"/>
          </ac:picMkLst>
        </pc:picChg>
        <pc:picChg chg="add del mod">
          <ac:chgData name="Ragnhild Halvorsrud" userId="917ea340-fd63-490f-a7db-68428d24cf32" providerId="ADAL" clId="{9B6050A4-F178-4018-9F62-4FCCA28DA093}" dt="2021-03-26T16:01:31.088" v="40882" actId="478"/>
          <ac:picMkLst>
            <pc:docMk/>
            <pc:sldMk cId="162988178" sldId="3827"/>
            <ac:picMk id="6" creationId="{D4234CCD-0780-406B-8324-C0E0DC5CBD12}"/>
          </ac:picMkLst>
        </pc:picChg>
        <pc:picChg chg="add del mod">
          <ac:chgData name="Ragnhild Halvorsrud" userId="917ea340-fd63-490f-a7db-68428d24cf32" providerId="ADAL" clId="{9B6050A4-F178-4018-9F62-4FCCA28DA093}" dt="2021-03-26T16:01:34.437" v="40883" actId="478"/>
          <ac:picMkLst>
            <pc:docMk/>
            <pc:sldMk cId="162988178" sldId="3827"/>
            <ac:picMk id="8" creationId="{8100FF02-04FC-448A-AC92-F855903D2AEC}"/>
          </ac:picMkLst>
        </pc:picChg>
        <pc:picChg chg="add del mod">
          <ac:chgData name="Ragnhild Halvorsrud" userId="917ea340-fd63-490f-a7db-68428d24cf32" providerId="ADAL" clId="{9B6050A4-F178-4018-9F62-4FCCA28DA093}" dt="2021-03-26T16:03:02.806" v="40917" actId="478"/>
          <ac:picMkLst>
            <pc:docMk/>
            <pc:sldMk cId="162988178" sldId="3827"/>
            <ac:picMk id="9" creationId="{BED0270E-FB63-4320-9132-D3CC49044E41}"/>
          </ac:picMkLst>
        </pc:picChg>
        <pc:picChg chg="add mod">
          <ac:chgData name="Ragnhild Halvorsrud" userId="917ea340-fd63-490f-a7db-68428d24cf32" providerId="ADAL" clId="{9B6050A4-F178-4018-9F62-4FCCA28DA093}" dt="2021-03-26T16:03:18.479" v="40920" actId="1076"/>
          <ac:picMkLst>
            <pc:docMk/>
            <pc:sldMk cId="162988178" sldId="3827"/>
            <ac:picMk id="10" creationId="{211D422D-29B0-47D7-B66B-3391474725EA}"/>
          </ac:picMkLst>
        </pc:picChg>
        <pc:picChg chg="add del mod">
          <ac:chgData name="Ragnhild Halvorsrud" userId="917ea340-fd63-490f-a7db-68428d24cf32" providerId="ADAL" clId="{9B6050A4-F178-4018-9F62-4FCCA28DA093}" dt="2021-03-26T14:27:56.447" v="40096" actId="478"/>
          <ac:picMkLst>
            <pc:docMk/>
            <pc:sldMk cId="162988178" sldId="3827"/>
            <ac:picMk id="26" creationId="{AFEAEC66-A81D-4D94-857E-A648BF15DDA1}"/>
          </ac:picMkLst>
        </pc:picChg>
      </pc:sldChg>
      <pc:sldChg chg="add del">
        <pc:chgData name="Ragnhild Halvorsrud" userId="917ea340-fd63-490f-a7db-68428d24cf32" providerId="ADAL" clId="{9B6050A4-F178-4018-9F62-4FCCA28DA093}" dt="2021-03-26T15:44:15.318" v="40878" actId="47"/>
        <pc:sldMkLst>
          <pc:docMk/>
          <pc:sldMk cId="1685315064" sldId="3828"/>
        </pc:sldMkLst>
      </pc:sldChg>
      <pc:sldMasterChg chg="modSldLayout">
        <pc:chgData name="Ragnhild Halvorsrud" userId="917ea340-fd63-490f-a7db-68428d24cf32" providerId="ADAL" clId="{9B6050A4-F178-4018-9F62-4FCCA28DA093}" dt="2021-03-25T13:12:42.264" v="37833" actId="790"/>
        <pc:sldMasterMkLst>
          <pc:docMk/>
          <pc:sldMasterMk cId="3623041008" sldId="2147483659"/>
        </pc:sldMasterMkLst>
        <pc:sldLayoutChg chg="modSp mod">
          <pc:chgData name="Ragnhild Halvorsrud" userId="917ea340-fd63-490f-a7db-68428d24cf32" providerId="ADAL" clId="{9B6050A4-F178-4018-9F62-4FCCA28DA093}" dt="2021-03-25T13:12:42.180" v="37784" actId="790"/>
          <pc:sldLayoutMkLst>
            <pc:docMk/>
            <pc:sldMasterMk cId="3623041008" sldId="2147483659"/>
            <pc:sldLayoutMk cId="869758069" sldId="2147483661"/>
          </pc:sldLayoutMkLst>
          <pc:spChg chg="mod">
            <ac:chgData name="Ragnhild Halvorsrud" userId="917ea340-fd63-490f-a7db-68428d24cf32" providerId="ADAL" clId="{9B6050A4-F178-4018-9F62-4FCCA28DA093}" dt="2021-03-25T13:12:42.174" v="37780" actId="790"/>
            <ac:spMkLst>
              <pc:docMk/>
              <pc:sldMasterMk cId="3623041008" sldId="2147483659"/>
              <pc:sldLayoutMk cId="869758069" sldId="2147483661"/>
              <ac:spMk id="2" creationId="{00000000-0000-0000-0000-000000000000}"/>
            </ac:spMkLst>
          </pc:spChg>
          <pc:spChg chg="mod">
            <ac:chgData name="Ragnhild Halvorsrud" userId="917ea340-fd63-490f-a7db-68428d24cf32" providerId="ADAL" clId="{9B6050A4-F178-4018-9F62-4FCCA28DA093}" dt="2021-03-25T13:12:42.178" v="37781" actId="790"/>
            <ac:spMkLst>
              <pc:docMk/>
              <pc:sldMasterMk cId="3623041008" sldId="2147483659"/>
              <pc:sldLayoutMk cId="869758069" sldId="2147483661"/>
              <ac:spMk id="3" creationId="{00000000-0000-0000-0000-000000000000}"/>
            </ac:spMkLst>
          </pc:spChg>
          <pc:spChg chg="mod">
            <ac:chgData name="Ragnhild Halvorsrud" userId="917ea340-fd63-490f-a7db-68428d24cf32" providerId="ADAL" clId="{9B6050A4-F178-4018-9F62-4FCCA28DA093}" dt="2021-03-25T13:12:42.179" v="37782" actId="790"/>
            <ac:spMkLst>
              <pc:docMk/>
              <pc:sldMasterMk cId="3623041008" sldId="2147483659"/>
              <pc:sldLayoutMk cId="869758069" sldId="2147483661"/>
              <ac:spMk id="4" creationId="{00000000-0000-0000-0000-000000000000}"/>
            </ac:spMkLst>
          </pc:spChg>
          <pc:spChg chg="mod">
            <ac:chgData name="Ragnhild Halvorsrud" userId="917ea340-fd63-490f-a7db-68428d24cf32" providerId="ADAL" clId="{9B6050A4-F178-4018-9F62-4FCCA28DA093}" dt="2021-03-25T13:12:42.180" v="37783" actId="790"/>
            <ac:spMkLst>
              <pc:docMk/>
              <pc:sldMasterMk cId="3623041008" sldId="2147483659"/>
              <pc:sldLayoutMk cId="869758069" sldId="2147483661"/>
              <ac:spMk id="5" creationId="{00000000-0000-0000-0000-000000000000}"/>
            </ac:spMkLst>
          </pc:spChg>
          <pc:spChg chg="mod">
            <ac:chgData name="Ragnhild Halvorsrud" userId="917ea340-fd63-490f-a7db-68428d24cf32" providerId="ADAL" clId="{9B6050A4-F178-4018-9F62-4FCCA28DA093}" dt="2021-03-25T13:12:42.180" v="37784" actId="790"/>
            <ac:spMkLst>
              <pc:docMk/>
              <pc:sldMasterMk cId="3623041008" sldId="2147483659"/>
              <pc:sldLayoutMk cId="869758069" sldId="2147483661"/>
              <ac:spMk id="6" creationId="{00000000-0000-0000-0000-000000000000}"/>
            </ac:spMkLst>
          </pc:spChg>
        </pc:sldLayoutChg>
        <pc:sldLayoutChg chg="modSp mod">
          <pc:chgData name="Ragnhild Halvorsrud" userId="917ea340-fd63-490f-a7db-68428d24cf32" providerId="ADAL" clId="{9B6050A4-F178-4018-9F62-4FCCA28DA093}" dt="2021-03-25T13:12:42.188" v="37789" actId="790"/>
          <pc:sldLayoutMkLst>
            <pc:docMk/>
            <pc:sldMasterMk cId="3623041008" sldId="2147483659"/>
            <pc:sldLayoutMk cId="3454048816" sldId="2147483663"/>
          </pc:sldLayoutMkLst>
          <pc:spChg chg="mod">
            <ac:chgData name="Ragnhild Halvorsrud" userId="917ea340-fd63-490f-a7db-68428d24cf32" providerId="ADAL" clId="{9B6050A4-F178-4018-9F62-4FCCA28DA093}" dt="2021-03-25T13:12:42.186" v="37787" actId="790"/>
            <ac:spMkLst>
              <pc:docMk/>
              <pc:sldMasterMk cId="3623041008" sldId="2147483659"/>
              <pc:sldLayoutMk cId="3454048816" sldId="2147483663"/>
              <ac:spMk id="3" creationId="{00000000-0000-0000-0000-000000000000}"/>
            </ac:spMkLst>
          </pc:spChg>
          <pc:spChg chg="mod">
            <ac:chgData name="Ragnhild Halvorsrud" userId="917ea340-fd63-490f-a7db-68428d24cf32" providerId="ADAL" clId="{9B6050A4-F178-4018-9F62-4FCCA28DA093}" dt="2021-03-25T13:12:42.184" v="37785" actId="790"/>
            <ac:spMkLst>
              <pc:docMk/>
              <pc:sldMasterMk cId="3623041008" sldId="2147483659"/>
              <pc:sldLayoutMk cId="3454048816" sldId="2147483663"/>
              <ac:spMk id="4" creationId="{00000000-0000-0000-0000-000000000000}"/>
            </ac:spMkLst>
          </pc:spChg>
          <pc:spChg chg="mod">
            <ac:chgData name="Ragnhild Halvorsrud" userId="917ea340-fd63-490f-a7db-68428d24cf32" providerId="ADAL" clId="{9B6050A4-F178-4018-9F62-4FCCA28DA093}" dt="2021-03-25T13:12:42.187" v="37788" actId="790"/>
            <ac:spMkLst>
              <pc:docMk/>
              <pc:sldMasterMk cId="3623041008" sldId="2147483659"/>
              <pc:sldLayoutMk cId="3454048816" sldId="2147483663"/>
              <ac:spMk id="5" creationId="{00000000-0000-0000-0000-000000000000}"/>
            </ac:spMkLst>
          </pc:spChg>
          <pc:spChg chg="mod">
            <ac:chgData name="Ragnhild Halvorsrud" userId="917ea340-fd63-490f-a7db-68428d24cf32" providerId="ADAL" clId="{9B6050A4-F178-4018-9F62-4FCCA28DA093}" dt="2021-03-25T13:12:42.188" v="37789" actId="790"/>
            <ac:spMkLst>
              <pc:docMk/>
              <pc:sldMasterMk cId="3623041008" sldId="2147483659"/>
              <pc:sldLayoutMk cId="3454048816" sldId="2147483663"/>
              <ac:spMk id="7" creationId="{00000000-0000-0000-0000-000000000000}"/>
            </ac:spMkLst>
          </pc:spChg>
          <pc:spChg chg="mod">
            <ac:chgData name="Ragnhild Halvorsrud" userId="917ea340-fd63-490f-a7db-68428d24cf32" providerId="ADAL" clId="{9B6050A4-F178-4018-9F62-4FCCA28DA093}" dt="2021-03-25T13:12:42.185" v="37786" actId="790"/>
            <ac:spMkLst>
              <pc:docMk/>
              <pc:sldMasterMk cId="3623041008" sldId="2147483659"/>
              <pc:sldLayoutMk cId="3454048816" sldId="2147483663"/>
              <ac:spMk id="8" creationId="{00000000-0000-0000-0000-000000000000}"/>
            </ac:spMkLst>
          </pc:spChg>
        </pc:sldLayoutChg>
        <pc:sldLayoutChg chg="modSp mod">
          <pc:chgData name="Ragnhild Halvorsrud" userId="917ea340-fd63-490f-a7db-68428d24cf32" providerId="ADAL" clId="{9B6050A4-F178-4018-9F62-4FCCA28DA093}" dt="2021-03-25T13:12:42.201" v="37800" actId="790"/>
          <pc:sldLayoutMkLst>
            <pc:docMk/>
            <pc:sldMasterMk cId="3623041008" sldId="2147483659"/>
            <pc:sldLayoutMk cId="585981378" sldId="2147483664"/>
          </pc:sldLayoutMkLst>
          <pc:spChg chg="mod">
            <ac:chgData name="Ragnhild Halvorsrud" userId="917ea340-fd63-490f-a7db-68428d24cf32" providerId="ADAL" clId="{9B6050A4-F178-4018-9F62-4FCCA28DA093}" dt="2021-03-25T13:12:42.198" v="37796" actId="790"/>
            <ac:spMkLst>
              <pc:docMk/>
              <pc:sldMasterMk cId="3623041008" sldId="2147483659"/>
              <pc:sldLayoutMk cId="585981378" sldId="2147483664"/>
              <ac:spMk id="2" creationId="{00000000-0000-0000-0000-000000000000}"/>
            </ac:spMkLst>
          </pc:spChg>
          <pc:spChg chg="mod">
            <ac:chgData name="Ragnhild Halvorsrud" userId="917ea340-fd63-490f-a7db-68428d24cf32" providerId="ADAL" clId="{9B6050A4-F178-4018-9F62-4FCCA28DA093}" dt="2021-03-25T13:12:42.199" v="37797" actId="790"/>
            <ac:spMkLst>
              <pc:docMk/>
              <pc:sldMasterMk cId="3623041008" sldId="2147483659"/>
              <pc:sldLayoutMk cId="585981378" sldId="2147483664"/>
              <ac:spMk id="3" creationId="{00000000-0000-0000-0000-000000000000}"/>
            </ac:spMkLst>
          </pc:spChg>
          <pc:spChg chg="mod">
            <ac:chgData name="Ragnhild Halvorsrud" userId="917ea340-fd63-490f-a7db-68428d24cf32" providerId="ADAL" clId="{9B6050A4-F178-4018-9F62-4FCCA28DA093}" dt="2021-03-25T13:12:42.200" v="37798" actId="790"/>
            <ac:spMkLst>
              <pc:docMk/>
              <pc:sldMasterMk cId="3623041008" sldId="2147483659"/>
              <pc:sldLayoutMk cId="585981378" sldId="2147483664"/>
              <ac:spMk id="4" creationId="{00000000-0000-0000-0000-000000000000}"/>
            </ac:spMkLst>
          </pc:spChg>
          <pc:spChg chg="mod">
            <ac:chgData name="Ragnhild Halvorsrud" userId="917ea340-fd63-490f-a7db-68428d24cf32" providerId="ADAL" clId="{9B6050A4-F178-4018-9F62-4FCCA28DA093}" dt="2021-03-25T13:12:42.201" v="37799" actId="790"/>
            <ac:spMkLst>
              <pc:docMk/>
              <pc:sldMasterMk cId="3623041008" sldId="2147483659"/>
              <pc:sldLayoutMk cId="585981378" sldId="2147483664"/>
              <ac:spMk id="5" creationId="{00000000-0000-0000-0000-000000000000}"/>
            </ac:spMkLst>
          </pc:spChg>
          <pc:spChg chg="mod">
            <ac:chgData name="Ragnhild Halvorsrud" userId="917ea340-fd63-490f-a7db-68428d24cf32" providerId="ADAL" clId="{9B6050A4-F178-4018-9F62-4FCCA28DA093}" dt="2021-03-25T13:12:42.201" v="37800" actId="790"/>
            <ac:spMkLst>
              <pc:docMk/>
              <pc:sldMasterMk cId="3623041008" sldId="2147483659"/>
              <pc:sldLayoutMk cId="585981378" sldId="2147483664"/>
              <ac:spMk id="12" creationId="{00000000-0000-0000-0000-000000000000}"/>
            </ac:spMkLst>
          </pc:spChg>
        </pc:sldLayoutChg>
        <pc:sldLayoutChg chg="modSp mod">
          <pc:chgData name="Ragnhild Halvorsrud" userId="917ea340-fd63-490f-a7db-68428d24cf32" providerId="ADAL" clId="{9B6050A4-F178-4018-9F62-4FCCA28DA093}" dt="2021-03-25T13:12:42.212" v="37806" actId="790"/>
          <pc:sldLayoutMkLst>
            <pc:docMk/>
            <pc:sldMasterMk cId="3623041008" sldId="2147483659"/>
            <pc:sldLayoutMk cId="1203240570" sldId="2147483666"/>
          </pc:sldLayoutMkLst>
          <pc:spChg chg="mod">
            <ac:chgData name="Ragnhild Halvorsrud" userId="917ea340-fd63-490f-a7db-68428d24cf32" providerId="ADAL" clId="{9B6050A4-F178-4018-9F62-4FCCA28DA093}" dt="2021-03-25T13:12:42.212" v="37806" actId="790"/>
            <ac:spMkLst>
              <pc:docMk/>
              <pc:sldMasterMk cId="3623041008" sldId="2147483659"/>
              <pc:sldLayoutMk cId="1203240570" sldId="2147483666"/>
              <ac:spMk id="2" creationId="{00000000-0000-0000-0000-000000000000}"/>
            </ac:spMkLst>
          </pc:spChg>
          <pc:spChg chg="mod">
            <ac:chgData name="Ragnhild Halvorsrud" userId="917ea340-fd63-490f-a7db-68428d24cf32" providerId="ADAL" clId="{9B6050A4-F178-4018-9F62-4FCCA28DA093}" dt="2021-03-25T13:12:42.205" v="37801" actId="790"/>
            <ac:spMkLst>
              <pc:docMk/>
              <pc:sldMasterMk cId="3623041008" sldId="2147483659"/>
              <pc:sldLayoutMk cId="1203240570" sldId="2147483666"/>
              <ac:spMk id="3" creationId="{00000000-0000-0000-0000-000000000000}"/>
            </ac:spMkLst>
          </pc:spChg>
          <pc:spChg chg="mod">
            <ac:chgData name="Ragnhild Halvorsrud" userId="917ea340-fd63-490f-a7db-68428d24cf32" providerId="ADAL" clId="{9B6050A4-F178-4018-9F62-4FCCA28DA093}" dt="2021-03-25T13:12:42.209" v="37802" actId="790"/>
            <ac:spMkLst>
              <pc:docMk/>
              <pc:sldMasterMk cId="3623041008" sldId="2147483659"/>
              <pc:sldLayoutMk cId="1203240570" sldId="2147483666"/>
              <ac:spMk id="4" creationId="{00000000-0000-0000-0000-000000000000}"/>
            </ac:spMkLst>
          </pc:spChg>
          <pc:spChg chg="mod">
            <ac:chgData name="Ragnhild Halvorsrud" userId="917ea340-fd63-490f-a7db-68428d24cf32" providerId="ADAL" clId="{9B6050A4-F178-4018-9F62-4FCCA28DA093}" dt="2021-03-25T13:12:42.210" v="37803" actId="790"/>
            <ac:spMkLst>
              <pc:docMk/>
              <pc:sldMasterMk cId="3623041008" sldId="2147483659"/>
              <pc:sldLayoutMk cId="1203240570" sldId="2147483666"/>
              <ac:spMk id="5" creationId="{00000000-0000-0000-0000-000000000000}"/>
            </ac:spMkLst>
          </pc:spChg>
          <pc:spChg chg="mod">
            <ac:chgData name="Ragnhild Halvorsrud" userId="917ea340-fd63-490f-a7db-68428d24cf32" providerId="ADAL" clId="{9B6050A4-F178-4018-9F62-4FCCA28DA093}" dt="2021-03-25T13:12:42.210" v="37804" actId="790"/>
            <ac:spMkLst>
              <pc:docMk/>
              <pc:sldMasterMk cId="3623041008" sldId="2147483659"/>
              <pc:sldLayoutMk cId="1203240570" sldId="2147483666"/>
              <ac:spMk id="6" creationId="{00000000-0000-0000-0000-000000000000}"/>
            </ac:spMkLst>
          </pc:spChg>
          <pc:spChg chg="mod">
            <ac:chgData name="Ragnhild Halvorsrud" userId="917ea340-fd63-490f-a7db-68428d24cf32" providerId="ADAL" clId="{9B6050A4-F178-4018-9F62-4FCCA28DA093}" dt="2021-03-25T13:12:42.210" v="37805" actId="790"/>
            <ac:spMkLst>
              <pc:docMk/>
              <pc:sldMasterMk cId="3623041008" sldId="2147483659"/>
              <pc:sldLayoutMk cId="1203240570" sldId="2147483666"/>
              <ac:spMk id="7" creationId="{00000000-0000-0000-0000-000000000000}"/>
            </ac:spMkLst>
          </pc:spChg>
        </pc:sldLayoutChg>
        <pc:sldLayoutChg chg="modSp mod">
          <pc:chgData name="Ragnhild Halvorsrud" userId="917ea340-fd63-490f-a7db-68428d24cf32" providerId="ADAL" clId="{9B6050A4-F178-4018-9F62-4FCCA28DA093}" dt="2021-03-25T13:12:42.246" v="37820" actId="790"/>
          <pc:sldLayoutMkLst>
            <pc:docMk/>
            <pc:sldMasterMk cId="3623041008" sldId="2147483659"/>
            <pc:sldLayoutMk cId="27145180" sldId="2147483667"/>
          </pc:sldLayoutMkLst>
          <pc:spChg chg="mod">
            <ac:chgData name="Ragnhild Halvorsrud" userId="917ea340-fd63-490f-a7db-68428d24cf32" providerId="ADAL" clId="{9B6050A4-F178-4018-9F62-4FCCA28DA093}" dt="2021-03-25T13:12:42.230" v="37813" actId="790"/>
            <ac:spMkLst>
              <pc:docMk/>
              <pc:sldMasterMk cId="3623041008" sldId="2147483659"/>
              <pc:sldLayoutMk cId="27145180" sldId="2147483667"/>
              <ac:spMk id="3" creationId="{00000000-0000-0000-0000-000000000000}"/>
            </ac:spMkLst>
          </pc:spChg>
          <pc:spChg chg="mod">
            <ac:chgData name="Ragnhild Halvorsrud" userId="917ea340-fd63-490f-a7db-68428d24cf32" providerId="ADAL" clId="{9B6050A4-F178-4018-9F62-4FCCA28DA093}" dt="2021-03-25T13:12:42.233" v="37814" actId="790"/>
            <ac:spMkLst>
              <pc:docMk/>
              <pc:sldMasterMk cId="3623041008" sldId="2147483659"/>
              <pc:sldLayoutMk cId="27145180" sldId="2147483667"/>
              <ac:spMk id="4" creationId="{00000000-0000-0000-0000-000000000000}"/>
            </ac:spMkLst>
          </pc:spChg>
          <pc:spChg chg="mod">
            <ac:chgData name="Ragnhild Halvorsrud" userId="917ea340-fd63-490f-a7db-68428d24cf32" providerId="ADAL" clId="{9B6050A4-F178-4018-9F62-4FCCA28DA093}" dt="2021-03-25T13:12:42.235" v="37815" actId="790"/>
            <ac:spMkLst>
              <pc:docMk/>
              <pc:sldMasterMk cId="3623041008" sldId="2147483659"/>
              <pc:sldLayoutMk cId="27145180" sldId="2147483667"/>
              <ac:spMk id="5" creationId="{00000000-0000-0000-0000-000000000000}"/>
            </ac:spMkLst>
          </pc:spChg>
          <pc:spChg chg="mod">
            <ac:chgData name="Ragnhild Halvorsrud" userId="917ea340-fd63-490f-a7db-68428d24cf32" providerId="ADAL" clId="{9B6050A4-F178-4018-9F62-4FCCA28DA093}" dt="2021-03-25T13:12:42.240" v="37816" actId="790"/>
            <ac:spMkLst>
              <pc:docMk/>
              <pc:sldMasterMk cId="3623041008" sldId="2147483659"/>
              <pc:sldLayoutMk cId="27145180" sldId="2147483667"/>
              <ac:spMk id="6" creationId="{00000000-0000-0000-0000-000000000000}"/>
            </ac:spMkLst>
          </pc:spChg>
          <pc:spChg chg="mod">
            <ac:chgData name="Ragnhild Halvorsrud" userId="917ea340-fd63-490f-a7db-68428d24cf32" providerId="ADAL" clId="{9B6050A4-F178-4018-9F62-4FCCA28DA093}" dt="2021-03-25T13:12:42.241" v="37817" actId="790"/>
            <ac:spMkLst>
              <pc:docMk/>
              <pc:sldMasterMk cId="3623041008" sldId="2147483659"/>
              <pc:sldLayoutMk cId="27145180" sldId="2147483667"/>
              <ac:spMk id="7" creationId="{00000000-0000-0000-0000-000000000000}"/>
            </ac:spMkLst>
          </pc:spChg>
          <pc:spChg chg="mod">
            <ac:chgData name="Ragnhild Halvorsrud" userId="917ea340-fd63-490f-a7db-68428d24cf32" providerId="ADAL" clId="{9B6050A4-F178-4018-9F62-4FCCA28DA093}" dt="2021-03-25T13:12:42.242" v="37818" actId="790"/>
            <ac:spMkLst>
              <pc:docMk/>
              <pc:sldMasterMk cId="3623041008" sldId="2147483659"/>
              <pc:sldLayoutMk cId="27145180" sldId="2147483667"/>
              <ac:spMk id="8" creationId="{00000000-0000-0000-0000-000000000000}"/>
            </ac:spMkLst>
          </pc:spChg>
          <pc:spChg chg="mod">
            <ac:chgData name="Ragnhild Halvorsrud" userId="917ea340-fd63-490f-a7db-68428d24cf32" providerId="ADAL" clId="{9B6050A4-F178-4018-9F62-4FCCA28DA093}" dt="2021-03-25T13:12:42.244" v="37819" actId="790"/>
            <ac:spMkLst>
              <pc:docMk/>
              <pc:sldMasterMk cId="3623041008" sldId="2147483659"/>
              <pc:sldLayoutMk cId="27145180" sldId="2147483667"/>
              <ac:spMk id="9" creationId="{00000000-0000-0000-0000-000000000000}"/>
            </ac:spMkLst>
          </pc:spChg>
          <pc:spChg chg="mod">
            <ac:chgData name="Ragnhild Halvorsrud" userId="917ea340-fd63-490f-a7db-68428d24cf32" providerId="ADAL" clId="{9B6050A4-F178-4018-9F62-4FCCA28DA093}" dt="2021-03-25T13:12:42.246" v="37820" actId="790"/>
            <ac:spMkLst>
              <pc:docMk/>
              <pc:sldMasterMk cId="3623041008" sldId="2147483659"/>
              <pc:sldLayoutMk cId="27145180" sldId="2147483667"/>
              <ac:spMk id="10" creationId="{00000000-0000-0000-0000-000000000000}"/>
            </ac:spMkLst>
          </pc:spChg>
        </pc:sldLayoutChg>
        <pc:sldLayoutChg chg="modSp mod">
          <pc:chgData name="Ragnhild Halvorsrud" userId="917ea340-fd63-490f-a7db-68428d24cf32" providerId="ADAL" clId="{9B6050A4-F178-4018-9F62-4FCCA28DA093}" dt="2021-03-25T13:12:42.260" v="37830" actId="790"/>
          <pc:sldLayoutMkLst>
            <pc:docMk/>
            <pc:sldMasterMk cId="3623041008" sldId="2147483659"/>
            <pc:sldLayoutMk cId="765830241" sldId="2147483668"/>
          </pc:sldLayoutMkLst>
          <pc:spChg chg="mod">
            <ac:chgData name="Ragnhild Halvorsrud" userId="917ea340-fd63-490f-a7db-68428d24cf32" providerId="ADAL" clId="{9B6050A4-F178-4018-9F62-4FCCA28DA093}" dt="2021-03-25T13:12:42.256" v="37827" actId="790"/>
            <ac:spMkLst>
              <pc:docMk/>
              <pc:sldMasterMk cId="3623041008" sldId="2147483659"/>
              <pc:sldLayoutMk cId="765830241" sldId="2147483668"/>
              <ac:spMk id="2" creationId="{00000000-0000-0000-0000-000000000000}"/>
            </ac:spMkLst>
          </pc:spChg>
          <pc:spChg chg="mod">
            <ac:chgData name="Ragnhild Halvorsrud" userId="917ea340-fd63-490f-a7db-68428d24cf32" providerId="ADAL" clId="{9B6050A4-F178-4018-9F62-4FCCA28DA093}" dt="2021-03-25T13:12:42.257" v="37828" actId="790"/>
            <ac:spMkLst>
              <pc:docMk/>
              <pc:sldMasterMk cId="3623041008" sldId="2147483659"/>
              <pc:sldLayoutMk cId="765830241" sldId="2147483668"/>
              <ac:spMk id="3" creationId="{00000000-0000-0000-0000-000000000000}"/>
            </ac:spMkLst>
          </pc:spChg>
          <pc:spChg chg="mod">
            <ac:chgData name="Ragnhild Halvorsrud" userId="917ea340-fd63-490f-a7db-68428d24cf32" providerId="ADAL" clId="{9B6050A4-F178-4018-9F62-4FCCA28DA093}" dt="2021-03-25T13:12:42.258" v="37829" actId="790"/>
            <ac:spMkLst>
              <pc:docMk/>
              <pc:sldMasterMk cId="3623041008" sldId="2147483659"/>
              <pc:sldLayoutMk cId="765830241" sldId="2147483668"/>
              <ac:spMk id="4" creationId="{00000000-0000-0000-0000-000000000000}"/>
            </ac:spMkLst>
          </pc:spChg>
          <pc:spChg chg="mod">
            <ac:chgData name="Ragnhild Halvorsrud" userId="917ea340-fd63-490f-a7db-68428d24cf32" providerId="ADAL" clId="{9B6050A4-F178-4018-9F62-4FCCA28DA093}" dt="2021-03-25T13:12:42.260" v="37830" actId="790"/>
            <ac:spMkLst>
              <pc:docMk/>
              <pc:sldMasterMk cId="3623041008" sldId="2147483659"/>
              <pc:sldLayoutMk cId="765830241" sldId="2147483668"/>
              <ac:spMk id="5" creationId="{00000000-0000-0000-0000-000000000000}"/>
            </ac:spMkLst>
          </pc:spChg>
        </pc:sldLayoutChg>
        <pc:sldLayoutChg chg="modSp mod">
          <pc:chgData name="Ragnhild Halvorsrud" userId="917ea340-fd63-490f-a7db-68428d24cf32" providerId="ADAL" clId="{9B6050A4-F178-4018-9F62-4FCCA28DA093}" dt="2021-03-25T13:12:42.264" v="37833" actId="790"/>
          <pc:sldLayoutMkLst>
            <pc:docMk/>
            <pc:sldMasterMk cId="3623041008" sldId="2147483659"/>
            <pc:sldLayoutMk cId="111878263" sldId="2147483669"/>
          </pc:sldLayoutMkLst>
          <pc:spChg chg="mod">
            <ac:chgData name="Ragnhild Halvorsrud" userId="917ea340-fd63-490f-a7db-68428d24cf32" providerId="ADAL" clId="{9B6050A4-F178-4018-9F62-4FCCA28DA093}" dt="2021-03-25T13:12:42.261" v="37831" actId="790"/>
            <ac:spMkLst>
              <pc:docMk/>
              <pc:sldMasterMk cId="3623041008" sldId="2147483659"/>
              <pc:sldLayoutMk cId="111878263" sldId="2147483669"/>
              <ac:spMk id="2" creationId="{00000000-0000-0000-0000-000000000000}"/>
            </ac:spMkLst>
          </pc:spChg>
          <pc:spChg chg="mod">
            <ac:chgData name="Ragnhild Halvorsrud" userId="917ea340-fd63-490f-a7db-68428d24cf32" providerId="ADAL" clId="{9B6050A4-F178-4018-9F62-4FCCA28DA093}" dt="2021-03-25T13:12:42.263" v="37832" actId="790"/>
            <ac:spMkLst>
              <pc:docMk/>
              <pc:sldMasterMk cId="3623041008" sldId="2147483659"/>
              <pc:sldLayoutMk cId="111878263" sldId="2147483669"/>
              <ac:spMk id="3" creationId="{00000000-0000-0000-0000-000000000000}"/>
            </ac:spMkLst>
          </pc:spChg>
          <pc:spChg chg="mod">
            <ac:chgData name="Ragnhild Halvorsrud" userId="917ea340-fd63-490f-a7db-68428d24cf32" providerId="ADAL" clId="{9B6050A4-F178-4018-9F62-4FCCA28DA093}" dt="2021-03-25T13:12:42.264" v="37833" actId="790"/>
            <ac:spMkLst>
              <pc:docMk/>
              <pc:sldMasterMk cId="3623041008" sldId="2147483659"/>
              <pc:sldLayoutMk cId="111878263" sldId="2147483669"/>
              <ac:spMk id="4" creationId="{00000000-0000-0000-0000-000000000000}"/>
            </ac:spMkLst>
          </pc:spChg>
        </pc:sldLayoutChg>
        <pc:sldLayoutChg chg="modSp mod">
          <pc:chgData name="Ragnhild Halvorsrud" userId="917ea340-fd63-490f-a7db-68428d24cf32" providerId="ADAL" clId="{9B6050A4-F178-4018-9F62-4FCCA28DA093}" dt="2021-03-25T13:12:42.248" v="37821" actId="790"/>
          <pc:sldLayoutMkLst>
            <pc:docMk/>
            <pc:sldMasterMk cId="3623041008" sldId="2147483659"/>
            <pc:sldLayoutMk cId="1300028045" sldId="2147483672"/>
          </pc:sldLayoutMkLst>
          <pc:spChg chg="mod">
            <ac:chgData name="Ragnhild Halvorsrud" userId="917ea340-fd63-490f-a7db-68428d24cf32" providerId="ADAL" clId="{9B6050A4-F178-4018-9F62-4FCCA28DA093}" dt="2021-03-25T13:12:42.248" v="37821" actId="790"/>
            <ac:spMkLst>
              <pc:docMk/>
              <pc:sldMasterMk cId="3623041008" sldId="2147483659"/>
              <pc:sldLayoutMk cId="1300028045" sldId="2147483672"/>
              <ac:spMk id="4" creationId="{00000000-0000-0000-0000-000000000000}"/>
            </ac:spMkLst>
          </pc:spChg>
        </pc:sldLayoutChg>
        <pc:sldLayoutChg chg="modSp mod">
          <pc:chgData name="Ragnhild Halvorsrud" userId="917ea340-fd63-490f-a7db-68428d24cf32" providerId="ADAL" clId="{9B6050A4-F178-4018-9F62-4FCCA28DA093}" dt="2021-03-25T13:12:42.197" v="37795" actId="790"/>
          <pc:sldLayoutMkLst>
            <pc:docMk/>
            <pc:sldMasterMk cId="3623041008" sldId="2147483659"/>
            <pc:sldLayoutMk cId="933194907" sldId="2147483674"/>
          </pc:sldLayoutMkLst>
          <pc:spChg chg="mod">
            <ac:chgData name="Ragnhild Halvorsrud" userId="917ea340-fd63-490f-a7db-68428d24cf32" providerId="ADAL" clId="{9B6050A4-F178-4018-9F62-4FCCA28DA093}" dt="2021-03-25T13:12:42.194" v="37792" actId="790"/>
            <ac:spMkLst>
              <pc:docMk/>
              <pc:sldMasterMk cId="3623041008" sldId="2147483659"/>
              <pc:sldLayoutMk cId="933194907" sldId="2147483674"/>
              <ac:spMk id="3" creationId="{00000000-0000-0000-0000-000000000000}"/>
            </ac:spMkLst>
          </pc:spChg>
          <pc:spChg chg="mod">
            <ac:chgData name="Ragnhild Halvorsrud" userId="917ea340-fd63-490f-a7db-68428d24cf32" providerId="ADAL" clId="{9B6050A4-F178-4018-9F62-4FCCA28DA093}" dt="2021-03-25T13:12:42.192" v="37790" actId="790"/>
            <ac:spMkLst>
              <pc:docMk/>
              <pc:sldMasterMk cId="3623041008" sldId="2147483659"/>
              <pc:sldLayoutMk cId="933194907" sldId="2147483674"/>
              <ac:spMk id="4" creationId="{00000000-0000-0000-0000-000000000000}"/>
            </ac:spMkLst>
          </pc:spChg>
          <pc:spChg chg="mod">
            <ac:chgData name="Ragnhild Halvorsrud" userId="917ea340-fd63-490f-a7db-68428d24cf32" providerId="ADAL" clId="{9B6050A4-F178-4018-9F62-4FCCA28DA093}" dt="2021-03-25T13:12:42.195" v="37793" actId="790"/>
            <ac:spMkLst>
              <pc:docMk/>
              <pc:sldMasterMk cId="3623041008" sldId="2147483659"/>
              <pc:sldLayoutMk cId="933194907" sldId="2147483674"/>
              <ac:spMk id="5" creationId="{00000000-0000-0000-0000-000000000000}"/>
            </ac:spMkLst>
          </pc:spChg>
          <pc:spChg chg="mod">
            <ac:chgData name="Ragnhild Halvorsrud" userId="917ea340-fd63-490f-a7db-68428d24cf32" providerId="ADAL" clId="{9B6050A4-F178-4018-9F62-4FCCA28DA093}" dt="2021-03-25T13:12:42.196" v="37794" actId="790"/>
            <ac:spMkLst>
              <pc:docMk/>
              <pc:sldMasterMk cId="3623041008" sldId="2147483659"/>
              <pc:sldLayoutMk cId="933194907" sldId="2147483674"/>
              <ac:spMk id="7" creationId="{00000000-0000-0000-0000-000000000000}"/>
            </ac:spMkLst>
          </pc:spChg>
          <pc:spChg chg="mod">
            <ac:chgData name="Ragnhild Halvorsrud" userId="917ea340-fd63-490f-a7db-68428d24cf32" providerId="ADAL" clId="{9B6050A4-F178-4018-9F62-4FCCA28DA093}" dt="2021-03-25T13:12:42.193" v="37791" actId="790"/>
            <ac:spMkLst>
              <pc:docMk/>
              <pc:sldMasterMk cId="3623041008" sldId="2147483659"/>
              <pc:sldLayoutMk cId="933194907" sldId="2147483674"/>
              <ac:spMk id="8" creationId="{00000000-0000-0000-0000-000000000000}"/>
            </ac:spMkLst>
          </pc:spChg>
          <pc:spChg chg="mod">
            <ac:chgData name="Ragnhild Halvorsrud" userId="917ea340-fd63-490f-a7db-68428d24cf32" providerId="ADAL" clId="{9B6050A4-F178-4018-9F62-4FCCA28DA093}" dt="2021-03-25T13:12:42.197" v="37795" actId="790"/>
            <ac:spMkLst>
              <pc:docMk/>
              <pc:sldMasterMk cId="3623041008" sldId="2147483659"/>
              <pc:sldLayoutMk cId="933194907" sldId="2147483674"/>
              <ac:spMk id="10" creationId="{00000000-0000-0000-0000-000000000000}"/>
            </ac:spMkLst>
          </pc:spChg>
        </pc:sldLayoutChg>
        <pc:sldLayoutChg chg="modSp mod">
          <pc:chgData name="Ragnhild Halvorsrud" userId="917ea340-fd63-490f-a7db-68428d24cf32" providerId="ADAL" clId="{9B6050A4-F178-4018-9F62-4FCCA28DA093}" dt="2021-03-25T13:12:42.249" v="37822" actId="790"/>
          <pc:sldLayoutMkLst>
            <pc:docMk/>
            <pc:sldMasterMk cId="3623041008" sldId="2147483659"/>
            <pc:sldLayoutMk cId="3891770229" sldId="2147483675"/>
          </pc:sldLayoutMkLst>
          <pc:spChg chg="mod">
            <ac:chgData name="Ragnhild Halvorsrud" userId="917ea340-fd63-490f-a7db-68428d24cf32" providerId="ADAL" clId="{9B6050A4-F178-4018-9F62-4FCCA28DA093}" dt="2021-03-25T13:12:42.249" v="37822" actId="790"/>
            <ac:spMkLst>
              <pc:docMk/>
              <pc:sldMasterMk cId="3623041008" sldId="2147483659"/>
              <pc:sldLayoutMk cId="3891770229" sldId="2147483675"/>
              <ac:spMk id="10" creationId="{00000000-0000-0000-0000-000000000000}"/>
            </ac:spMkLst>
          </pc:spChg>
        </pc:sldLayoutChg>
        <pc:sldLayoutChg chg="modSp mod">
          <pc:chgData name="Ragnhild Halvorsrud" userId="917ea340-fd63-490f-a7db-68428d24cf32" providerId="ADAL" clId="{9B6050A4-F178-4018-9F62-4FCCA28DA093}" dt="2021-03-25T13:12:42.255" v="37826" actId="790"/>
          <pc:sldLayoutMkLst>
            <pc:docMk/>
            <pc:sldMasterMk cId="3623041008" sldId="2147483659"/>
            <pc:sldLayoutMk cId="2342946523" sldId="2147483677"/>
          </pc:sldLayoutMkLst>
          <pc:spChg chg="mod">
            <ac:chgData name="Ragnhild Halvorsrud" userId="917ea340-fd63-490f-a7db-68428d24cf32" providerId="ADAL" clId="{9B6050A4-F178-4018-9F62-4FCCA28DA093}" dt="2021-03-25T13:12:42.251" v="37823" actId="790"/>
            <ac:spMkLst>
              <pc:docMk/>
              <pc:sldMasterMk cId="3623041008" sldId="2147483659"/>
              <pc:sldLayoutMk cId="2342946523" sldId="2147483677"/>
              <ac:spMk id="2" creationId="{00000000-0000-0000-0000-000000000000}"/>
            </ac:spMkLst>
          </pc:spChg>
          <pc:spChg chg="mod">
            <ac:chgData name="Ragnhild Halvorsrud" userId="917ea340-fd63-490f-a7db-68428d24cf32" providerId="ADAL" clId="{9B6050A4-F178-4018-9F62-4FCCA28DA093}" dt="2021-03-25T13:12:42.253" v="37824" actId="790"/>
            <ac:spMkLst>
              <pc:docMk/>
              <pc:sldMasterMk cId="3623041008" sldId="2147483659"/>
              <pc:sldLayoutMk cId="2342946523" sldId="2147483677"/>
              <ac:spMk id="3" creationId="{00000000-0000-0000-0000-000000000000}"/>
            </ac:spMkLst>
          </pc:spChg>
          <pc:spChg chg="mod">
            <ac:chgData name="Ragnhild Halvorsrud" userId="917ea340-fd63-490f-a7db-68428d24cf32" providerId="ADAL" clId="{9B6050A4-F178-4018-9F62-4FCCA28DA093}" dt="2021-03-25T13:12:42.254" v="37825" actId="790"/>
            <ac:spMkLst>
              <pc:docMk/>
              <pc:sldMasterMk cId="3623041008" sldId="2147483659"/>
              <pc:sldLayoutMk cId="2342946523" sldId="2147483677"/>
              <ac:spMk id="4" creationId="{00000000-0000-0000-0000-000000000000}"/>
            </ac:spMkLst>
          </pc:spChg>
          <pc:spChg chg="mod">
            <ac:chgData name="Ragnhild Halvorsrud" userId="917ea340-fd63-490f-a7db-68428d24cf32" providerId="ADAL" clId="{9B6050A4-F178-4018-9F62-4FCCA28DA093}" dt="2021-03-25T13:12:42.255" v="37826" actId="790"/>
            <ac:spMkLst>
              <pc:docMk/>
              <pc:sldMasterMk cId="3623041008" sldId="2147483659"/>
              <pc:sldLayoutMk cId="2342946523" sldId="2147483677"/>
              <ac:spMk id="5" creationId="{00000000-0000-0000-0000-000000000000}"/>
            </ac:spMkLst>
          </pc:spChg>
        </pc:sldLayoutChg>
        <pc:sldLayoutChg chg="modSp mod">
          <pc:chgData name="Ragnhild Halvorsrud" userId="917ea340-fd63-490f-a7db-68428d24cf32" providerId="ADAL" clId="{9B6050A4-F178-4018-9F62-4FCCA28DA093}" dt="2021-03-25T13:12:42.173" v="37779" actId="790"/>
          <pc:sldLayoutMkLst>
            <pc:docMk/>
            <pc:sldMasterMk cId="3623041008" sldId="2147483659"/>
            <pc:sldLayoutMk cId="3295002171" sldId="2147483678"/>
          </pc:sldLayoutMkLst>
          <pc:spChg chg="mod">
            <ac:chgData name="Ragnhild Halvorsrud" userId="917ea340-fd63-490f-a7db-68428d24cf32" providerId="ADAL" clId="{9B6050A4-F178-4018-9F62-4FCCA28DA093}" dt="2021-03-25T13:12:42.172" v="37778" actId="790"/>
            <ac:spMkLst>
              <pc:docMk/>
              <pc:sldMasterMk cId="3623041008" sldId="2147483659"/>
              <pc:sldLayoutMk cId="3295002171" sldId="2147483678"/>
              <ac:spMk id="9" creationId="{00000000-0000-0000-0000-000000000000}"/>
            </ac:spMkLst>
          </pc:spChg>
          <pc:spChg chg="mod">
            <ac:chgData name="Ragnhild Halvorsrud" userId="917ea340-fd63-490f-a7db-68428d24cf32" providerId="ADAL" clId="{9B6050A4-F178-4018-9F62-4FCCA28DA093}" dt="2021-03-25T13:12:42.173" v="37779" actId="790"/>
            <ac:spMkLst>
              <pc:docMk/>
              <pc:sldMasterMk cId="3623041008" sldId="2147483659"/>
              <pc:sldLayoutMk cId="3295002171" sldId="2147483678"/>
              <ac:spMk id="11" creationId="{00000000-0000-0000-0000-000000000000}"/>
            </ac:spMkLst>
          </pc:spChg>
        </pc:sldLayoutChg>
        <pc:sldLayoutChg chg="modSp mod">
          <pc:chgData name="Ragnhild Halvorsrud" userId="917ea340-fd63-490f-a7db-68428d24cf32" providerId="ADAL" clId="{9B6050A4-F178-4018-9F62-4FCCA28DA093}" dt="2021-03-25T13:12:42.228" v="37812" actId="790"/>
          <pc:sldLayoutMkLst>
            <pc:docMk/>
            <pc:sldMasterMk cId="3623041008" sldId="2147483659"/>
            <pc:sldLayoutMk cId="2859027505" sldId="2147483680"/>
          </pc:sldLayoutMkLst>
          <pc:spChg chg="mod">
            <ac:chgData name="Ragnhild Halvorsrud" userId="917ea340-fd63-490f-a7db-68428d24cf32" providerId="ADAL" clId="{9B6050A4-F178-4018-9F62-4FCCA28DA093}" dt="2021-03-25T13:12:42.228" v="37812" actId="790"/>
            <ac:spMkLst>
              <pc:docMk/>
              <pc:sldMasterMk cId="3623041008" sldId="2147483659"/>
              <pc:sldLayoutMk cId="2859027505" sldId="2147483680"/>
              <ac:spMk id="2" creationId="{00000000-0000-0000-0000-000000000000}"/>
            </ac:spMkLst>
          </pc:spChg>
          <pc:spChg chg="mod">
            <ac:chgData name="Ragnhild Halvorsrud" userId="917ea340-fd63-490f-a7db-68428d24cf32" providerId="ADAL" clId="{9B6050A4-F178-4018-9F62-4FCCA28DA093}" dt="2021-03-25T13:12:42.218" v="37807" actId="790"/>
            <ac:spMkLst>
              <pc:docMk/>
              <pc:sldMasterMk cId="3623041008" sldId="2147483659"/>
              <pc:sldLayoutMk cId="2859027505" sldId="2147483680"/>
              <ac:spMk id="3" creationId="{00000000-0000-0000-0000-000000000000}"/>
            </ac:spMkLst>
          </pc:spChg>
          <pc:spChg chg="mod">
            <ac:chgData name="Ragnhild Halvorsrud" userId="917ea340-fd63-490f-a7db-68428d24cf32" providerId="ADAL" clId="{9B6050A4-F178-4018-9F62-4FCCA28DA093}" dt="2021-03-25T13:12:42.224" v="37808" actId="790"/>
            <ac:spMkLst>
              <pc:docMk/>
              <pc:sldMasterMk cId="3623041008" sldId="2147483659"/>
              <pc:sldLayoutMk cId="2859027505" sldId="2147483680"/>
              <ac:spMk id="4" creationId="{00000000-0000-0000-0000-000000000000}"/>
            </ac:spMkLst>
          </pc:spChg>
          <pc:spChg chg="mod">
            <ac:chgData name="Ragnhild Halvorsrud" userId="917ea340-fd63-490f-a7db-68428d24cf32" providerId="ADAL" clId="{9B6050A4-F178-4018-9F62-4FCCA28DA093}" dt="2021-03-25T13:12:42.225" v="37809" actId="790"/>
            <ac:spMkLst>
              <pc:docMk/>
              <pc:sldMasterMk cId="3623041008" sldId="2147483659"/>
              <pc:sldLayoutMk cId="2859027505" sldId="2147483680"/>
              <ac:spMk id="5" creationId="{00000000-0000-0000-0000-000000000000}"/>
            </ac:spMkLst>
          </pc:spChg>
          <pc:spChg chg="mod">
            <ac:chgData name="Ragnhild Halvorsrud" userId="917ea340-fd63-490f-a7db-68428d24cf32" providerId="ADAL" clId="{9B6050A4-F178-4018-9F62-4FCCA28DA093}" dt="2021-03-25T13:12:42.226" v="37810" actId="790"/>
            <ac:spMkLst>
              <pc:docMk/>
              <pc:sldMasterMk cId="3623041008" sldId="2147483659"/>
              <pc:sldLayoutMk cId="2859027505" sldId="2147483680"/>
              <ac:spMk id="6" creationId="{00000000-0000-0000-0000-000000000000}"/>
            </ac:spMkLst>
          </pc:spChg>
          <pc:spChg chg="mod">
            <ac:chgData name="Ragnhild Halvorsrud" userId="917ea340-fd63-490f-a7db-68428d24cf32" providerId="ADAL" clId="{9B6050A4-F178-4018-9F62-4FCCA28DA093}" dt="2021-03-25T13:12:42.227" v="37811" actId="790"/>
            <ac:spMkLst>
              <pc:docMk/>
              <pc:sldMasterMk cId="3623041008" sldId="2147483659"/>
              <pc:sldLayoutMk cId="2859027505" sldId="2147483680"/>
              <ac:spMk id="7" creationId="{00000000-0000-0000-0000-000000000000}"/>
            </ac:spMkLst>
          </pc:spChg>
        </pc:sldLayoutChg>
      </pc:sldMasterChg>
      <pc:sldMasterChg chg="addSp modSp mod modSldLayout">
        <pc:chgData name="Ragnhild Halvorsrud" userId="917ea340-fd63-490f-a7db-68428d24cf32" providerId="ADAL" clId="{9B6050A4-F178-4018-9F62-4FCCA28DA093}" dt="2021-03-25T13:12:42.170" v="37777" actId="790"/>
        <pc:sldMasterMkLst>
          <pc:docMk/>
          <pc:sldMasterMk cId="1643857197" sldId="2147483693"/>
        </pc:sldMasterMkLst>
        <pc:spChg chg="add mod">
          <ac:chgData name="Ragnhild Halvorsrud" userId="917ea340-fd63-490f-a7db-68428d24cf32" providerId="ADAL" clId="{9B6050A4-F178-4018-9F62-4FCCA28DA093}" dt="2021-03-23T16:39:07.211" v="34800" actId="207"/>
          <ac:spMkLst>
            <pc:docMk/>
            <pc:sldMasterMk cId="1643857197" sldId="2147483693"/>
            <ac:spMk id="26" creationId="{FF3F6BE2-5B97-457F-800D-827346678D02}"/>
          </ac:spMkLst>
        </pc:spChg>
        <pc:picChg chg="mod modVis">
          <ac:chgData name="Ragnhild Halvorsrud" userId="917ea340-fd63-490f-a7db-68428d24cf32" providerId="ADAL" clId="{9B6050A4-F178-4018-9F62-4FCCA28DA093}" dt="2021-03-15T15:54:14.520" v="9011"/>
          <ac:picMkLst>
            <pc:docMk/>
            <pc:sldMasterMk cId="1643857197" sldId="2147483693"/>
            <ac:picMk id="11" creationId="{00000000-0000-0000-0000-000000000000}"/>
          </ac:picMkLst>
        </pc:picChg>
        <pc:sldLayoutChg chg="modSp mod">
          <pc:chgData name="Ragnhild Halvorsrud" userId="917ea340-fd63-490f-a7db-68428d24cf32" providerId="ADAL" clId="{9B6050A4-F178-4018-9F62-4FCCA28DA093}" dt="2021-03-25T13:12:42.072" v="37719" actId="790"/>
          <pc:sldLayoutMkLst>
            <pc:docMk/>
            <pc:sldMasterMk cId="1643857197" sldId="2147483693"/>
            <pc:sldLayoutMk cId="2142406485" sldId="2147483649"/>
          </pc:sldLayoutMkLst>
          <pc:spChg chg="mod">
            <ac:chgData name="Ragnhild Halvorsrud" userId="917ea340-fd63-490f-a7db-68428d24cf32" providerId="ADAL" clId="{9B6050A4-F178-4018-9F62-4FCCA28DA093}" dt="2021-03-25T13:12:42.065" v="37716" actId="790"/>
            <ac:spMkLst>
              <pc:docMk/>
              <pc:sldMasterMk cId="1643857197" sldId="2147483693"/>
              <pc:sldLayoutMk cId="2142406485" sldId="2147483649"/>
              <ac:spMk id="2" creationId="{00000000-0000-0000-0000-000000000000}"/>
            </ac:spMkLst>
          </pc:spChg>
          <pc:spChg chg="mod">
            <ac:chgData name="Ragnhild Halvorsrud" userId="917ea340-fd63-490f-a7db-68428d24cf32" providerId="ADAL" clId="{9B6050A4-F178-4018-9F62-4FCCA28DA093}" dt="2021-03-25T13:12:42.067" v="37717" actId="790"/>
            <ac:spMkLst>
              <pc:docMk/>
              <pc:sldMasterMk cId="1643857197" sldId="2147483693"/>
              <pc:sldLayoutMk cId="2142406485" sldId="2147483649"/>
              <ac:spMk id="3" creationId="{00000000-0000-0000-0000-000000000000}"/>
            </ac:spMkLst>
          </pc:spChg>
          <pc:spChg chg="mod">
            <ac:chgData name="Ragnhild Halvorsrud" userId="917ea340-fd63-490f-a7db-68428d24cf32" providerId="ADAL" clId="{9B6050A4-F178-4018-9F62-4FCCA28DA093}" dt="2021-03-25T13:12:42.072" v="37719" actId="790"/>
            <ac:spMkLst>
              <pc:docMk/>
              <pc:sldMasterMk cId="1643857197" sldId="2147483693"/>
              <pc:sldLayoutMk cId="2142406485" sldId="2147483649"/>
              <ac:spMk id="7" creationId="{00000000-0000-0000-0000-000000000000}"/>
            </ac:spMkLst>
          </pc:spChg>
          <pc:spChg chg="mod">
            <ac:chgData name="Ragnhild Halvorsrud" userId="917ea340-fd63-490f-a7db-68428d24cf32" providerId="ADAL" clId="{9B6050A4-F178-4018-9F62-4FCCA28DA093}" dt="2021-03-25T13:12:42.062" v="37715" actId="790"/>
            <ac:spMkLst>
              <pc:docMk/>
              <pc:sldMasterMk cId="1643857197" sldId="2147483693"/>
              <pc:sldLayoutMk cId="2142406485" sldId="2147483649"/>
              <ac:spMk id="10" creationId="{00000000-0000-0000-0000-000000000000}"/>
            </ac:spMkLst>
          </pc:spChg>
          <pc:spChg chg="mod">
            <ac:chgData name="Ragnhild Halvorsrud" userId="917ea340-fd63-490f-a7db-68428d24cf32" providerId="ADAL" clId="{9B6050A4-F178-4018-9F62-4FCCA28DA093}" dt="2021-03-25T13:12:42.069" v="37718" actId="790"/>
            <ac:spMkLst>
              <pc:docMk/>
              <pc:sldMasterMk cId="1643857197" sldId="2147483693"/>
              <pc:sldLayoutMk cId="2142406485" sldId="2147483649"/>
              <ac:spMk id="16" creationId="{00000000-0000-0000-0000-000000000000}"/>
            </ac:spMkLst>
          </pc:spChg>
        </pc:sldLayoutChg>
        <pc:sldLayoutChg chg="modSp mod">
          <pc:chgData name="Ragnhild Halvorsrud" userId="917ea340-fd63-490f-a7db-68428d24cf32" providerId="ADAL" clId="{9B6050A4-F178-4018-9F62-4FCCA28DA093}" dt="2021-03-25T13:12:42.097" v="37731" actId="790"/>
          <pc:sldLayoutMkLst>
            <pc:docMk/>
            <pc:sldMasterMk cId="1643857197" sldId="2147483693"/>
            <pc:sldLayoutMk cId="258411677" sldId="2147483651"/>
          </pc:sldLayoutMkLst>
          <pc:spChg chg="mod">
            <ac:chgData name="Ragnhild Halvorsrud" userId="917ea340-fd63-490f-a7db-68428d24cf32" providerId="ADAL" clId="{9B6050A4-F178-4018-9F62-4FCCA28DA093}" dt="2021-03-25T13:12:42.095" v="37729" actId="790"/>
            <ac:spMkLst>
              <pc:docMk/>
              <pc:sldMasterMk cId="1643857197" sldId="2147483693"/>
              <pc:sldLayoutMk cId="258411677" sldId="2147483651"/>
              <ac:spMk id="2" creationId="{00000000-0000-0000-0000-000000000000}"/>
            </ac:spMkLst>
          </pc:spChg>
          <pc:spChg chg="mod">
            <ac:chgData name="Ragnhild Halvorsrud" userId="917ea340-fd63-490f-a7db-68428d24cf32" providerId="ADAL" clId="{9B6050A4-F178-4018-9F62-4FCCA28DA093}" dt="2021-03-25T13:12:42.096" v="37730" actId="790"/>
            <ac:spMkLst>
              <pc:docMk/>
              <pc:sldMasterMk cId="1643857197" sldId="2147483693"/>
              <pc:sldLayoutMk cId="258411677" sldId="2147483651"/>
              <ac:spMk id="3" creationId="{00000000-0000-0000-0000-000000000000}"/>
            </ac:spMkLst>
          </pc:spChg>
          <pc:spChg chg="mod">
            <ac:chgData name="Ragnhild Halvorsrud" userId="917ea340-fd63-490f-a7db-68428d24cf32" providerId="ADAL" clId="{9B6050A4-F178-4018-9F62-4FCCA28DA093}" dt="2021-03-25T13:12:42.097" v="37731" actId="790"/>
            <ac:spMkLst>
              <pc:docMk/>
              <pc:sldMasterMk cId="1643857197" sldId="2147483693"/>
              <pc:sldLayoutMk cId="258411677" sldId="2147483651"/>
              <ac:spMk id="4" creationId="{00000000-0000-0000-0000-000000000000}"/>
            </ac:spMkLst>
          </pc:spChg>
        </pc:sldLayoutChg>
        <pc:sldLayoutChg chg="modSp mod">
          <pc:chgData name="Ragnhild Halvorsrud" userId="917ea340-fd63-490f-a7db-68428d24cf32" providerId="ADAL" clId="{9B6050A4-F178-4018-9F62-4FCCA28DA093}" dt="2021-03-25T13:12:42.135" v="37756" actId="790"/>
          <pc:sldLayoutMkLst>
            <pc:docMk/>
            <pc:sldMasterMk cId="1643857197" sldId="2147483693"/>
            <pc:sldLayoutMk cId="3213274499" sldId="2147483652"/>
          </pc:sldLayoutMkLst>
          <pc:spChg chg="mod">
            <ac:chgData name="Ragnhild Halvorsrud" userId="917ea340-fd63-490f-a7db-68428d24cf32" providerId="ADAL" clId="{9B6050A4-F178-4018-9F62-4FCCA28DA093}" dt="2021-03-25T13:12:42.128" v="37751" actId="790"/>
            <ac:spMkLst>
              <pc:docMk/>
              <pc:sldMasterMk cId="1643857197" sldId="2147483693"/>
              <pc:sldLayoutMk cId="3213274499" sldId="2147483652"/>
              <ac:spMk id="3" creationId="{00000000-0000-0000-0000-000000000000}"/>
            </ac:spMkLst>
          </pc:spChg>
          <pc:spChg chg="mod">
            <ac:chgData name="Ragnhild Halvorsrud" userId="917ea340-fd63-490f-a7db-68428d24cf32" providerId="ADAL" clId="{9B6050A4-F178-4018-9F62-4FCCA28DA093}" dt="2021-03-25T13:12:42.130" v="37752" actId="790"/>
            <ac:spMkLst>
              <pc:docMk/>
              <pc:sldMasterMk cId="1643857197" sldId="2147483693"/>
              <pc:sldLayoutMk cId="3213274499" sldId="2147483652"/>
              <ac:spMk id="4" creationId="{00000000-0000-0000-0000-000000000000}"/>
            </ac:spMkLst>
          </pc:spChg>
          <pc:spChg chg="mod">
            <ac:chgData name="Ragnhild Halvorsrud" userId="917ea340-fd63-490f-a7db-68428d24cf32" providerId="ADAL" clId="{9B6050A4-F178-4018-9F62-4FCCA28DA093}" dt="2021-03-25T13:12:42.131" v="37753" actId="790"/>
            <ac:spMkLst>
              <pc:docMk/>
              <pc:sldMasterMk cId="1643857197" sldId="2147483693"/>
              <pc:sldLayoutMk cId="3213274499" sldId="2147483652"/>
              <ac:spMk id="5" creationId="{00000000-0000-0000-0000-000000000000}"/>
            </ac:spMkLst>
          </pc:spChg>
          <pc:spChg chg="mod">
            <ac:chgData name="Ragnhild Halvorsrud" userId="917ea340-fd63-490f-a7db-68428d24cf32" providerId="ADAL" clId="{9B6050A4-F178-4018-9F62-4FCCA28DA093}" dt="2021-03-25T13:12:42.132" v="37754" actId="790"/>
            <ac:spMkLst>
              <pc:docMk/>
              <pc:sldMasterMk cId="1643857197" sldId="2147483693"/>
              <pc:sldLayoutMk cId="3213274499" sldId="2147483652"/>
              <ac:spMk id="6" creationId="{00000000-0000-0000-0000-000000000000}"/>
            </ac:spMkLst>
          </pc:spChg>
          <pc:spChg chg="mod">
            <ac:chgData name="Ragnhild Halvorsrud" userId="917ea340-fd63-490f-a7db-68428d24cf32" providerId="ADAL" clId="{9B6050A4-F178-4018-9F62-4FCCA28DA093}" dt="2021-03-25T13:12:42.133" v="37755" actId="790"/>
            <ac:spMkLst>
              <pc:docMk/>
              <pc:sldMasterMk cId="1643857197" sldId="2147483693"/>
              <pc:sldLayoutMk cId="3213274499" sldId="2147483652"/>
              <ac:spMk id="7" creationId="{00000000-0000-0000-0000-000000000000}"/>
            </ac:spMkLst>
          </pc:spChg>
          <pc:spChg chg="mod">
            <ac:chgData name="Ragnhild Halvorsrud" userId="917ea340-fd63-490f-a7db-68428d24cf32" providerId="ADAL" clId="{9B6050A4-F178-4018-9F62-4FCCA28DA093}" dt="2021-03-25T13:12:42.135" v="37756" actId="790"/>
            <ac:spMkLst>
              <pc:docMk/>
              <pc:sldMasterMk cId="1643857197" sldId="2147483693"/>
              <pc:sldLayoutMk cId="3213274499" sldId="2147483652"/>
              <ac:spMk id="8" creationId="{00000000-0000-0000-0000-000000000000}"/>
            </ac:spMkLst>
          </pc:spChg>
        </pc:sldLayoutChg>
        <pc:sldLayoutChg chg="modSp mod">
          <pc:chgData name="Ragnhild Halvorsrud" userId="917ea340-fd63-490f-a7db-68428d24cf32" providerId="ADAL" clId="{9B6050A4-F178-4018-9F62-4FCCA28DA093}" dt="2021-03-25T13:12:42.160" v="37770" actId="790"/>
          <pc:sldLayoutMkLst>
            <pc:docMk/>
            <pc:sldMasterMk cId="1643857197" sldId="2147483693"/>
            <pc:sldLayoutMk cId="3084663293" sldId="2147483653"/>
          </pc:sldLayoutMkLst>
          <pc:spChg chg="mod">
            <ac:chgData name="Ragnhild Halvorsrud" userId="917ea340-fd63-490f-a7db-68428d24cf32" providerId="ADAL" clId="{9B6050A4-F178-4018-9F62-4FCCA28DA093}" dt="2021-03-25T13:12:42.148" v="37763" actId="790"/>
            <ac:spMkLst>
              <pc:docMk/>
              <pc:sldMasterMk cId="1643857197" sldId="2147483693"/>
              <pc:sldLayoutMk cId="3084663293" sldId="2147483653"/>
              <ac:spMk id="3" creationId="{00000000-0000-0000-0000-000000000000}"/>
            </ac:spMkLst>
          </pc:spChg>
          <pc:spChg chg="mod">
            <ac:chgData name="Ragnhild Halvorsrud" userId="917ea340-fd63-490f-a7db-68428d24cf32" providerId="ADAL" clId="{9B6050A4-F178-4018-9F62-4FCCA28DA093}" dt="2021-03-25T13:12:42.151" v="37764" actId="790"/>
            <ac:spMkLst>
              <pc:docMk/>
              <pc:sldMasterMk cId="1643857197" sldId="2147483693"/>
              <pc:sldLayoutMk cId="3084663293" sldId="2147483653"/>
              <ac:spMk id="4" creationId="{00000000-0000-0000-0000-000000000000}"/>
            </ac:spMkLst>
          </pc:spChg>
          <pc:spChg chg="mod">
            <ac:chgData name="Ragnhild Halvorsrud" userId="917ea340-fd63-490f-a7db-68428d24cf32" providerId="ADAL" clId="{9B6050A4-F178-4018-9F62-4FCCA28DA093}" dt="2021-03-25T13:12:42.152" v="37765" actId="790"/>
            <ac:spMkLst>
              <pc:docMk/>
              <pc:sldMasterMk cId="1643857197" sldId="2147483693"/>
              <pc:sldLayoutMk cId="3084663293" sldId="2147483653"/>
              <ac:spMk id="5" creationId="{00000000-0000-0000-0000-000000000000}"/>
            </ac:spMkLst>
          </pc:spChg>
          <pc:spChg chg="mod">
            <ac:chgData name="Ragnhild Halvorsrud" userId="917ea340-fd63-490f-a7db-68428d24cf32" providerId="ADAL" clId="{9B6050A4-F178-4018-9F62-4FCCA28DA093}" dt="2021-03-25T13:12:42.155" v="37766" actId="790"/>
            <ac:spMkLst>
              <pc:docMk/>
              <pc:sldMasterMk cId="1643857197" sldId="2147483693"/>
              <pc:sldLayoutMk cId="3084663293" sldId="2147483653"/>
              <ac:spMk id="6" creationId="{00000000-0000-0000-0000-000000000000}"/>
            </ac:spMkLst>
          </pc:spChg>
          <pc:spChg chg="mod">
            <ac:chgData name="Ragnhild Halvorsrud" userId="917ea340-fd63-490f-a7db-68428d24cf32" providerId="ADAL" clId="{9B6050A4-F178-4018-9F62-4FCCA28DA093}" dt="2021-03-25T13:12:42.156" v="37767" actId="790"/>
            <ac:spMkLst>
              <pc:docMk/>
              <pc:sldMasterMk cId="1643857197" sldId="2147483693"/>
              <pc:sldLayoutMk cId="3084663293" sldId="2147483653"/>
              <ac:spMk id="7" creationId="{00000000-0000-0000-0000-000000000000}"/>
            </ac:spMkLst>
          </pc:spChg>
          <pc:spChg chg="mod">
            <ac:chgData name="Ragnhild Halvorsrud" userId="917ea340-fd63-490f-a7db-68428d24cf32" providerId="ADAL" clId="{9B6050A4-F178-4018-9F62-4FCCA28DA093}" dt="2021-03-25T13:12:42.157" v="37768" actId="790"/>
            <ac:spMkLst>
              <pc:docMk/>
              <pc:sldMasterMk cId="1643857197" sldId="2147483693"/>
              <pc:sldLayoutMk cId="3084663293" sldId="2147483653"/>
              <ac:spMk id="8" creationId="{00000000-0000-0000-0000-000000000000}"/>
            </ac:spMkLst>
          </pc:spChg>
          <pc:spChg chg="mod">
            <ac:chgData name="Ragnhild Halvorsrud" userId="917ea340-fd63-490f-a7db-68428d24cf32" providerId="ADAL" clId="{9B6050A4-F178-4018-9F62-4FCCA28DA093}" dt="2021-03-25T13:12:42.159" v="37769" actId="790"/>
            <ac:spMkLst>
              <pc:docMk/>
              <pc:sldMasterMk cId="1643857197" sldId="2147483693"/>
              <pc:sldLayoutMk cId="3084663293" sldId="2147483653"/>
              <ac:spMk id="9" creationId="{00000000-0000-0000-0000-000000000000}"/>
            </ac:spMkLst>
          </pc:spChg>
          <pc:spChg chg="mod">
            <ac:chgData name="Ragnhild Halvorsrud" userId="917ea340-fd63-490f-a7db-68428d24cf32" providerId="ADAL" clId="{9B6050A4-F178-4018-9F62-4FCCA28DA093}" dt="2021-03-25T13:12:42.160" v="37770" actId="790"/>
            <ac:spMkLst>
              <pc:docMk/>
              <pc:sldMasterMk cId="1643857197" sldId="2147483693"/>
              <pc:sldLayoutMk cId="3084663293" sldId="2147483653"/>
              <ac:spMk id="10" creationId="{00000000-0000-0000-0000-000000000000}"/>
            </ac:spMkLst>
          </pc:spChg>
        </pc:sldLayoutChg>
        <pc:sldLayoutChg chg="addSp delSp modSp mod">
          <pc:chgData name="Ragnhild Halvorsrud" userId="917ea340-fd63-490f-a7db-68428d24cf32" providerId="ADAL" clId="{9B6050A4-F178-4018-9F62-4FCCA28DA093}" dt="2021-03-25T13:12:42.165" v="37774" actId="790"/>
          <pc:sldLayoutMkLst>
            <pc:docMk/>
            <pc:sldMasterMk cId="1643857197" sldId="2147483693"/>
            <pc:sldLayoutMk cId="3098047795" sldId="2147483654"/>
          </pc:sldLayoutMkLst>
          <pc:spChg chg="mod">
            <ac:chgData name="Ragnhild Halvorsrud" userId="917ea340-fd63-490f-a7db-68428d24cf32" providerId="ADAL" clId="{9B6050A4-F178-4018-9F62-4FCCA28DA093}" dt="2021-03-25T13:12:42.162" v="37771" actId="790"/>
            <ac:spMkLst>
              <pc:docMk/>
              <pc:sldMasterMk cId="1643857197" sldId="2147483693"/>
              <pc:sldLayoutMk cId="3098047795" sldId="2147483654"/>
              <ac:spMk id="2" creationId="{00000000-0000-0000-0000-000000000000}"/>
            </ac:spMkLst>
          </pc:spChg>
          <pc:spChg chg="mod">
            <ac:chgData name="Ragnhild Halvorsrud" userId="917ea340-fd63-490f-a7db-68428d24cf32" providerId="ADAL" clId="{9B6050A4-F178-4018-9F62-4FCCA28DA093}" dt="2021-03-25T13:12:42.163" v="37772" actId="790"/>
            <ac:spMkLst>
              <pc:docMk/>
              <pc:sldMasterMk cId="1643857197" sldId="2147483693"/>
              <pc:sldLayoutMk cId="3098047795" sldId="2147483654"/>
              <ac:spMk id="3" creationId="{00000000-0000-0000-0000-000000000000}"/>
            </ac:spMkLst>
          </pc:spChg>
          <pc:spChg chg="mod">
            <ac:chgData name="Ragnhild Halvorsrud" userId="917ea340-fd63-490f-a7db-68428d24cf32" providerId="ADAL" clId="{9B6050A4-F178-4018-9F62-4FCCA28DA093}" dt="2021-03-25T13:12:42.164" v="37773" actId="790"/>
            <ac:spMkLst>
              <pc:docMk/>
              <pc:sldMasterMk cId="1643857197" sldId="2147483693"/>
              <pc:sldLayoutMk cId="3098047795" sldId="2147483654"/>
              <ac:spMk id="4" creationId="{00000000-0000-0000-0000-000000000000}"/>
            </ac:spMkLst>
          </pc:spChg>
          <pc:spChg chg="mod">
            <ac:chgData name="Ragnhild Halvorsrud" userId="917ea340-fd63-490f-a7db-68428d24cf32" providerId="ADAL" clId="{9B6050A4-F178-4018-9F62-4FCCA28DA093}" dt="2021-03-25T13:12:42.165" v="37774" actId="790"/>
            <ac:spMkLst>
              <pc:docMk/>
              <pc:sldMasterMk cId="1643857197" sldId="2147483693"/>
              <pc:sldLayoutMk cId="3098047795" sldId="2147483654"/>
              <ac:spMk id="5" creationId="{00000000-0000-0000-0000-000000000000}"/>
            </ac:spMkLst>
          </pc:spChg>
          <pc:spChg chg="add del mod">
            <ac:chgData name="Ragnhild Halvorsrud" userId="917ea340-fd63-490f-a7db-68428d24cf32" providerId="ADAL" clId="{9B6050A4-F178-4018-9F62-4FCCA28DA093}" dt="2021-03-23T16:32:09.725" v="34708" actId="21"/>
            <ac:spMkLst>
              <pc:docMk/>
              <pc:sldMasterMk cId="1643857197" sldId="2147483693"/>
              <pc:sldLayoutMk cId="3098047795" sldId="2147483654"/>
              <ac:spMk id="6" creationId="{CF6B8EB6-127E-4BD7-B368-266739147142}"/>
            </ac:spMkLst>
          </pc:spChg>
        </pc:sldLayoutChg>
        <pc:sldLayoutChg chg="modSp mod">
          <pc:chgData name="Ragnhild Halvorsrud" userId="917ea340-fd63-490f-a7db-68428d24cf32" providerId="ADAL" clId="{9B6050A4-F178-4018-9F62-4FCCA28DA093}" dt="2021-03-25T13:12:42.170" v="37777" actId="790"/>
          <pc:sldLayoutMkLst>
            <pc:docMk/>
            <pc:sldMasterMk cId="1643857197" sldId="2147483693"/>
            <pc:sldLayoutMk cId="1943840033" sldId="2147483655"/>
          </pc:sldLayoutMkLst>
          <pc:spChg chg="mod">
            <ac:chgData name="Ragnhild Halvorsrud" userId="917ea340-fd63-490f-a7db-68428d24cf32" providerId="ADAL" clId="{9B6050A4-F178-4018-9F62-4FCCA28DA093}" dt="2021-03-25T13:12:42.167" v="37775" actId="790"/>
            <ac:spMkLst>
              <pc:docMk/>
              <pc:sldMasterMk cId="1643857197" sldId="2147483693"/>
              <pc:sldLayoutMk cId="1943840033" sldId="2147483655"/>
              <ac:spMk id="2" creationId="{00000000-0000-0000-0000-000000000000}"/>
            </ac:spMkLst>
          </pc:spChg>
          <pc:spChg chg="mod">
            <ac:chgData name="Ragnhild Halvorsrud" userId="917ea340-fd63-490f-a7db-68428d24cf32" providerId="ADAL" clId="{9B6050A4-F178-4018-9F62-4FCCA28DA093}" dt="2021-03-25T13:12:42.168" v="37776" actId="790"/>
            <ac:spMkLst>
              <pc:docMk/>
              <pc:sldMasterMk cId="1643857197" sldId="2147483693"/>
              <pc:sldLayoutMk cId="1943840033" sldId="2147483655"/>
              <ac:spMk id="3" creationId="{00000000-0000-0000-0000-000000000000}"/>
            </ac:spMkLst>
          </pc:spChg>
          <pc:spChg chg="mod">
            <ac:chgData name="Ragnhild Halvorsrud" userId="917ea340-fd63-490f-a7db-68428d24cf32" providerId="ADAL" clId="{9B6050A4-F178-4018-9F62-4FCCA28DA093}" dt="2021-03-25T13:12:42.170" v="37777" actId="790"/>
            <ac:spMkLst>
              <pc:docMk/>
              <pc:sldMasterMk cId="1643857197" sldId="2147483693"/>
              <pc:sldLayoutMk cId="1943840033" sldId="2147483655"/>
              <ac:spMk id="4" creationId="{00000000-0000-0000-0000-000000000000}"/>
            </ac:spMkLst>
          </pc:spChg>
        </pc:sldLayoutChg>
        <pc:sldLayoutChg chg="modSp mod">
          <pc:chgData name="Ragnhild Halvorsrud" userId="917ea340-fd63-490f-a7db-68428d24cf32" providerId="ADAL" clId="{9B6050A4-F178-4018-9F62-4FCCA28DA093}" dt="2021-03-25T13:12:42.107" v="37737" actId="790"/>
          <pc:sldLayoutMkLst>
            <pc:docMk/>
            <pc:sldMasterMk cId="1643857197" sldId="2147483693"/>
            <pc:sldLayoutMk cId="2142956664" sldId="2147483656"/>
          </pc:sldLayoutMkLst>
          <pc:spChg chg="mod">
            <ac:chgData name="Ragnhild Halvorsrud" userId="917ea340-fd63-490f-a7db-68428d24cf32" providerId="ADAL" clId="{9B6050A4-F178-4018-9F62-4FCCA28DA093}" dt="2021-03-25T13:12:42.102" v="37734" actId="790"/>
            <ac:spMkLst>
              <pc:docMk/>
              <pc:sldMasterMk cId="1643857197" sldId="2147483693"/>
              <pc:sldLayoutMk cId="2142956664" sldId="2147483656"/>
              <ac:spMk id="2" creationId="{00000000-0000-0000-0000-000000000000}"/>
            </ac:spMkLst>
          </pc:spChg>
          <pc:spChg chg="mod">
            <ac:chgData name="Ragnhild Halvorsrud" userId="917ea340-fd63-490f-a7db-68428d24cf32" providerId="ADAL" clId="{9B6050A4-F178-4018-9F62-4FCCA28DA093}" dt="2021-03-25T13:12:42.104" v="37735" actId="790"/>
            <ac:spMkLst>
              <pc:docMk/>
              <pc:sldMasterMk cId="1643857197" sldId="2147483693"/>
              <pc:sldLayoutMk cId="2142956664" sldId="2147483656"/>
              <ac:spMk id="3" creationId="{00000000-0000-0000-0000-000000000000}"/>
            </ac:spMkLst>
          </pc:spChg>
          <pc:spChg chg="mod">
            <ac:chgData name="Ragnhild Halvorsrud" userId="917ea340-fd63-490f-a7db-68428d24cf32" providerId="ADAL" clId="{9B6050A4-F178-4018-9F62-4FCCA28DA093}" dt="2021-03-25T13:12:42.099" v="37732" actId="790"/>
            <ac:spMkLst>
              <pc:docMk/>
              <pc:sldMasterMk cId="1643857197" sldId="2147483693"/>
              <pc:sldLayoutMk cId="2142956664" sldId="2147483656"/>
              <ac:spMk id="4" creationId="{00000000-0000-0000-0000-000000000000}"/>
            </ac:spMkLst>
          </pc:spChg>
          <pc:spChg chg="mod">
            <ac:chgData name="Ragnhild Halvorsrud" userId="917ea340-fd63-490f-a7db-68428d24cf32" providerId="ADAL" clId="{9B6050A4-F178-4018-9F62-4FCCA28DA093}" dt="2021-03-25T13:12:42.105" v="37736" actId="790"/>
            <ac:spMkLst>
              <pc:docMk/>
              <pc:sldMasterMk cId="1643857197" sldId="2147483693"/>
              <pc:sldLayoutMk cId="2142956664" sldId="2147483656"/>
              <ac:spMk id="5" creationId="{00000000-0000-0000-0000-000000000000}"/>
            </ac:spMkLst>
          </pc:spChg>
          <pc:spChg chg="mod">
            <ac:chgData name="Ragnhild Halvorsrud" userId="917ea340-fd63-490f-a7db-68428d24cf32" providerId="ADAL" clId="{9B6050A4-F178-4018-9F62-4FCCA28DA093}" dt="2021-03-25T13:12:42.107" v="37737" actId="790"/>
            <ac:spMkLst>
              <pc:docMk/>
              <pc:sldMasterMk cId="1643857197" sldId="2147483693"/>
              <pc:sldLayoutMk cId="2142956664" sldId="2147483656"/>
              <ac:spMk id="6" creationId="{00000000-0000-0000-0000-000000000000}"/>
            </ac:spMkLst>
          </pc:spChg>
          <pc:spChg chg="mod">
            <ac:chgData name="Ragnhild Halvorsrud" userId="917ea340-fd63-490f-a7db-68428d24cf32" providerId="ADAL" clId="{9B6050A4-F178-4018-9F62-4FCCA28DA093}" dt="2021-03-25T13:12:42.101" v="37733" actId="790"/>
            <ac:spMkLst>
              <pc:docMk/>
              <pc:sldMasterMk cId="1643857197" sldId="2147483693"/>
              <pc:sldLayoutMk cId="2142956664" sldId="2147483656"/>
              <ac:spMk id="8" creationId="{00000000-0000-0000-0000-000000000000}"/>
            </ac:spMkLst>
          </pc:spChg>
        </pc:sldLayoutChg>
        <pc:sldLayoutChg chg="modSp mod">
          <pc:chgData name="Ragnhild Halvorsrud" userId="917ea340-fd63-490f-a7db-68428d24cf32" providerId="ADAL" clId="{9B6050A4-F178-4018-9F62-4FCCA28DA093}" dt="2021-03-25T13:12:42.125" v="37750" actId="790"/>
          <pc:sldLayoutMkLst>
            <pc:docMk/>
            <pc:sldMasterMk cId="1643857197" sldId="2147483693"/>
            <pc:sldLayoutMk cId="2627832036" sldId="2147483657"/>
          </pc:sldLayoutMkLst>
          <pc:spChg chg="mod">
            <ac:chgData name="Ragnhild Halvorsrud" userId="917ea340-fd63-490f-a7db-68428d24cf32" providerId="ADAL" clId="{9B6050A4-F178-4018-9F62-4FCCA28DA093}" dt="2021-03-25T13:12:42.120" v="37746" actId="790"/>
            <ac:spMkLst>
              <pc:docMk/>
              <pc:sldMasterMk cId="1643857197" sldId="2147483693"/>
              <pc:sldLayoutMk cId="2627832036" sldId="2147483657"/>
              <ac:spMk id="2" creationId="{00000000-0000-0000-0000-000000000000}"/>
            </ac:spMkLst>
          </pc:spChg>
          <pc:spChg chg="mod">
            <ac:chgData name="Ragnhild Halvorsrud" userId="917ea340-fd63-490f-a7db-68428d24cf32" providerId="ADAL" clId="{9B6050A4-F178-4018-9F62-4FCCA28DA093}" dt="2021-03-25T13:12:42.121" v="37747" actId="790"/>
            <ac:spMkLst>
              <pc:docMk/>
              <pc:sldMasterMk cId="1643857197" sldId="2147483693"/>
              <pc:sldLayoutMk cId="2627832036" sldId="2147483657"/>
              <ac:spMk id="3" creationId="{00000000-0000-0000-0000-000000000000}"/>
            </ac:spMkLst>
          </pc:spChg>
          <pc:spChg chg="mod">
            <ac:chgData name="Ragnhild Halvorsrud" userId="917ea340-fd63-490f-a7db-68428d24cf32" providerId="ADAL" clId="{9B6050A4-F178-4018-9F62-4FCCA28DA093}" dt="2021-03-25T13:12:42.122" v="37748" actId="790"/>
            <ac:spMkLst>
              <pc:docMk/>
              <pc:sldMasterMk cId="1643857197" sldId="2147483693"/>
              <pc:sldLayoutMk cId="2627832036" sldId="2147483657"/>
              <ac:spMk id="4" creationId="{00000000-0000-0000-0000-000000000000}"/>
            </ac:spMkLst>
          </pc:spChg>
          <pc:spChg chg="mod">
            <ac:chgData name="Ragnhild Halvorsrud" userId="917ea340-fd63-490f-a7db-68428d24cf32" providerId="ADAL" clId="{9B6050A4-F178-4018-9F62-4FCCA28DA093}" dt="2021-03-25T13:12:42.124" v="37749" actId="790"/>
            <ac:spMkLst>
              <pc:docMk/>
              <pc:sldMasterMk cId="1643857197" sldId="2147483693"/>
              <pc:sldLayoutMk cId="2627832036" sldId="2147483657"/>
              <ac:spMk id="5" creationId="{00000000-0000-0000-0000-000000000000}"/>
            </ac:spMkLst>
          </pc:spChg>
          <pc:spChg chg="mod">
            <ac:chgData name="Ragnhild Halvorsrud" userId="917ea340-fd63-490f-a7db-68428d24cf32" providerId="ADAL" clId="{9B6050A4-F178-4018-9F62-4FCCA28DA093}" dt="2021-03-25T13:12:42.117" v="37745" actId="790"/>
            <ac:spMkLst>
              <pc:docMk/>
              <pc:sldMasterMk cId="1643857197" sldId="2147483693"/>
              <pc:sldLayoutMk cId="2627832036" sldId="2147483657"/>
              <ac:spMk id="9" creationId="{00000000-0000-0000-0000-000000000000}"/>
            </ac:spMkLst>
          </pc:spChg>
          <pc:spChg chg="mod">
            <ac:chgData name="Ragnhild Halvorsrud" userId="917ea340-fd63-490f-a7db-68428d24cf32" providerId="ADAL" clId="{9B6050A4-F178-4018-9F62-4FCCA28DA093}" dt="2021-03-25T13:12:42.125" v="37750" actId="790"/>
            <ac:spMkLst>
              <pc:docMk/>
              <pc:sldMasterMk cId="1643857197" sldId="2147483693"/>
              <pc:sldLayoutMk cId="2627832036" sldId="2147483657"/>
              <ac:spMk id="13" creationId="{00000000-0000-0000-0000-000000000000}"/>
            </ac:spMkLst>
          </pc:spChg>
        </pc:sldLayoutChg>
        <pc:sldLayoutChg chg="modSp mod">
          <pc:chgData name="Ragnhild Halvorsrud" userId="917ea340-fd63-490f-a7db-68428d24cf32" providerId="ADAL" clId="{9B6050A4-F178-4018-9F62-4FCCA28DA093}" dt="2021-03-25T13:12:42.116" v="37744" actId="790"/>
          <pc:sldLayoutMkLst>
            <pc:docMk/>
            <pc:sldMasterMk cId="1643857197" sldId="2147483693"/>
            <pc:sldLayoutMk cId="232334733" sldId="2147483673"/>
          </pc:sldLayoutMkLst>
          <pc:spChg chg="mod">
            <ac:chgData name="Ragnhild Halvorsrud" userId="917ea340-fd63-490f-a7db-68428d24cf32" providerId="ADAL" clId="{9B6050A4-F178-4018-9F62-4FCCA28DA093}" dt="2021-03-25T13:12:42.113" v="37741" actId="790"/>
            <ac:spMkLst>
              <pc:docMk/>
              <pc:sldMasterMk cId="1643857197" sldId="2147483693"/>
              <pc:sldLayoutMk cId="232334733" sldId="2147483673"/>
              <ac:spMk id="3" creationId="{00000000-0000-0000-0000-000000000000}"/>
            </ac:spMkLst>
          </pc:spChg>
          <pc:spChg chg="mod">
            <ac:chgData name="Ragnhild Halvorsrud" userId="917ea340-fd63-490f-a7db-68428d24cf32" providerId="ADAL" clId="{9B6050A4-F178-4018-9F62-4FCCA28DA093}" dt="2021-03-25T13:12:42.110" v="37739" actId="790"/>
            <ac:spMkLst>
              <pc:docMk/>
              <pc:sldMasterMk cId="1643857197" sldId="2147483693"/>
              <pc:sldLayoutMk cId="232334733" sldId="2147483673"/>
              <ac:spMk id="4" creationId="{00000000-0000-0000-0000-000000000000}"/>
            </ac:spMkLst>
          </pc:spChg>
          <pc:spChg chg="mod">
            <ac:chgData name="Ragnhild Halvorsrud" userId="917ea340-fd63-490f-a7db-68428d24cf32" providerId="ADAL" clId="{9B6050A4-F178-4018-9F62-4FCCA28DA093}" dt="2021-03-25T13:12:42.114" v="37742" actId="790"/>
            <ac:spMkLst>
              <pc:docMk/>
              <pc:sldMasterMk cId="1643857197" sldId="2147483693"/>
              <pc:sldLayoutMk cId="232334733" sldId="2147483673"/>
              <ac:spMk id="5" creationId="{00000000-0000-0000-0000-000000000000}"/>
            </ac:spMkLst>
          </pc:spChg>
          <pc:spChg chg="mod">
            <ac:chgData name="Ragnhild Halvorsrud" userId="917ea340-fd63-490f-a7db-68428d24cf32" providerId="ADAL" clId="{9B6050A4-F178-4018-9F62-4FCCA28DA093}" dt="2021-03-25T13:12:42.115" v="37743" actId="790"/>
            <ac:spMkLst>
              <pc:docMk/>
              <pc:sldMasterMk cId="1643857197" sldId="2147483693"/>
              <pc:sldLayoutMk cId="232334733" sldId="2147483673"/>
              <ac:spMk id="6" creationId="{00000000-0000-0000-0000-000000000000}"/>
            </ac:spMkLst>
          </pc:spChg>
          <pc:spChg chg="mod">
            <ac:chgData name="Ragnhild Halvorsrud" userId="917ea340-fd63-490f-a7db-68428d24cf32" providerId="ADAL" clId="{9B6050A4-F178-4018-9F62-4FCCA28DA093}" dt="2021-03-25T13:12:42.112" v="37740" actId="790"/>
            <ac:spMkLst>
              <pc:docMk/>
              <pc:sldMasterMk cId="1643857197" sldId="2147483693"/>
              <pc:sldLayoutMk cId="232334733" sldId="2147483673"/>
              <ac:spMk id="8" creationId="{00000000-0000-0000-0000-000000000000}"/>
            </ac:spMkLst>
          </pc:spChg>
          <pc:spChg chg="mod">
            <ac:chgData name="Ragnhild Halvorsrud" userId="917ea340-fd63-490f-a7db-68428d24cf32" providerId="ADAL" clId="{9B6050A4-F178-4018-9F62-4FCCA28DA093}" dt="2021-03-25T13:12:42.108" v="37738" actId="790"/>
            <ac:spMkLst>
              <pc:docMk/>
              <pc:sldMasterMk cId="1643857197" sldId="2147483693"/>
              <pc:sldLayoutMk cId="232334733" sldId="2147483673"/>
              <ac:spMk id="9" creationId="{00000000-0000-0000-0000-000000000000}"/>
            </ac:spMkLst>
          </pc:spChg>
          <pc:spChg chg="mod">
            <ac:chgData name="Ragnhild Halvorsrud" userId="917ea340-fd63-490f-a7db-68428d24cf32" providerId="ADAL" clId="{9B6050A4-F178-4018-9F62-4FCCA28DA093}" dt="2021-03-25T13:12:42.116" v="37744" actId="790"/>
            <ac:spMkLst>
              <pc:docMk/>
              <pc:sldMasterMk cId="1643857197" sldId="2147483693"/>
              <pc:sldLayoutMk cId="232334733" sldId="2147483673"/>
              <ac:spMk id="10" creationId="{00000000-0000-0000-0000-000000000000}"/>
            </ac:spMkLst>
          </pc:spChg>
        </pc:sldLayoutChg>
        <pc:sldLayoutChg chg="modSp mod">
          <pc:chgData name="Ragnhild Halvorsrud" userId="917ea340-fd63-490f-a7db-68428d24cf32" providerId="ADAL" clId="{9B6050A4-F178-4018-9F62-4FCCA28DA093}" dt="2021-03-25T13:12:42.093" v="37728" actId="790"/>
          <pc:sldLayoutMkLst>
            <pc:docMk/>
            <pc:sldMasterMk cId="1643857197" sldId="2147483693"/>
            <pc:sldLayoutMk cId="263130026" sldId="2147483676"/>
          </pc:sldLayoutMkLst>
          <pc:spChg chg="mod">
            <ac:chgData name="Ragnhild Halvorsrud" userId="917ea340-fd63-490f-a7db-68428d24cf32" providerId="ADAL" clId="{9B6050A4-F178-4018-9F62-4FCCA28DA093}" dt="2021-03-25T13:12:42.091" v="37726" actId="790"/>
            <ac:spMkLst>
              <pc:docMk/>
              <pc:sldMasterMk cId="1643857197" sldId="2147483693"/>
              <pc:sldLayoutMk cId="263130026" sldId="2147483676"/>
              <ac:spMk id="2" creationId="{00000000-0000-0000-0000-000000000000}"/>
            </ac:spMkLst>
          </pc:spChg>
          <pc:spChg chg="mod">
            <ac:chgData name="Ragnhild Halvorsrud" userId="917ea340-fd63-490f-a7db-68428d24cf32" providerId="ADAL" clId="{9B6050A4-F178-4018-9F62-4FCCA28DA093}" dt="2021-03-25T13:12:42.092" v="37727" actId="790"/>
            <ac:spMkLst>
              <pc:docMk/>
              <pc:sldMasterMk cId="1643857197" sldId="2147483693"/>
              <pc:sldLayoutMk cId="263130026" sldId="2147483676"/>
              <ac:spMk id="3" creationId="{00000000-0000-0000-0000-000000000000}"/>
            </ac:spMkLst>
          </pc:spChg>
          <pc:spChg chg="mod">
            <ac:chgData name="Ragnhild Halvorsrud" userId="917ea340-fd63-490f-a7db-68428d24cf32" providerId="ADAL" clId="{9B6050A4-F178-4018-9F62-4FCCA28DA093}" dt="2021-03-25T13:12:42.089" v="37725" actId="790"/>
            <ac:spMkLst>
              <pc:docMk/>
              <pc:sldMasterMk cId="1643857197" sldId="2147483693"/>
              <pc:sldLayoutMk cId="263130026" sldId="2147483676"/>
              <ac:spMk id="4" creationId="{00000000-0000-0000-0000-000000000000}"/>
            </ac:spMkLst>
          </pc:spChg>
          <pc:spChg chg="mod">
            <ac:chgData name="Ragnhild Halvorsrud" userId="917ea340-fd63-490f-a7db-68428d24cf32" providerId="ADAL" clId="{9B6050A4-F178-4018-9F62-4FCCA28DA093}" dt="2021-03-25T13:12:42.093" v="37728" actId="790"/>
            <ac:spMkLst>
              <pc:docMk/>
              <pc:sldMasterMk cId="1643857197" sldId="2147483693"/>
              <pc:sldLayoutMk cId="263130026" sldId="2147483676"/>
              <ac:spMk id="8" creationId="{00000000-0000-0000-0000-000000000000}"/>
            </ac:spMkLst>
          </pc:spChg>
        </pc:sldLayoutChg>
        <pc:sldLayoutChg chg="modSp mod">
          <pc:chgData name="Ragnhild Halvorsrud" userId="917ea340-fd63-490f-a7db-68428d24cf32" providerId="ADAL" clId="{9B6050A4-F178-4018-9F62-4FCCA28DA093}" dt="2021-03-25T13:12:42.147" v="37762" actId="790"/>
          <pc:sldLayoutMkLst>
            <pc:docMk/>
            <pc:sldMasterMk cId="1643857197" sldId="2147483693"/>
            <pc:sldLayoutMk cId="2215202470" sldId="2147483679"/>
          </pc:sldLayoutMkLst>
          <pc:spChg chg="mod">
            <ac:chgData name="Ragnhild Halvorsrud" userId="917ea340-fd63-490f-a7db-68428d24cf32" providerId="ADAL" clId="{9B6050A4-F178-4018-9F62-4FCCA28DA093}" dt="2021-03-25T13:12:42.138" v="37757" actId="790"/>
            <ac:spMkLst>
              <pc:docMk/>
              <pc:sldMasterMk cId="1643857197" sldId="2147483693"/>
              <pc:sldLayoutMk cId="2215202470" sldId="2147483679"/>
              <ac:spMk id="3" creationId="{00000000-0000-0000-0000-000000000000}"/>
            </ac:spMkLst>
          </pc:spChg>
          <pc:spChg chg="mod">
            <ac:chgData name="Ragnhild Halvorsrud" userId="917ea340-fd63-490f-a7db-68428d24cf32" providerId="ADAL" clId="{9B6050A4-F178-4018-9F62-4FCCA28DA093}" dt="2021-03-25T13:12:42.141" v="37758" actId="790"/>
            <ac:spMkLst>
              <pc:docMk/>
              <pc:sldMasterMk cId="1643857197" sldId="2147483693"/>
              <pc:sldLayoutMk cId="2215202470" sldId="2147483679"/>
              <ac:spMk id="4" creationId="{00000000-0000-0000-0000-000000000000}"/>
            </ac:spMkLst>
          </pc:spChg>
          <pc:spChg chg="mod">
            <ac:chgData name="Ragnhild Halvorsrud" userId="917ea340-fd63-490f-a7db-68428d24cf32" providerId="ADAL" clId="{9B6050A4-F178-4018-9F62-4FCCA28DA093}" dt="2021-03-25T13:12:42.142" v="37759" actId="790"/>
            <ac:spMkLst>
              <pc:docMk/>
              <pc:sldMasterMk cId="1643857197" sldId="2147483693"/>
              <pc:sldLayoutMk cId="2215202470" sldId="2147483679"/>
              <ac:spMk id="5" creationId="{00000000-0000-0000-0000-000000000000}"/>
            </ac:spMkLst>
          </pc:spChg>
          <pc:spChg chg="mod">
            <ac:chgData name="Ragnhild Halvorsrud" userId="917ea340-fd63-490f-a7db-68428d24cf32" providerId="ADAL" clId="{9B6050A4-F178-4018-9F62-4FCCA28DA093}" dt="2021-03-25T13:12:42.143" v="37760" actId="790"/>
            <ac:spMkLst>
              <pc:docMk/>
              <pc:sldMasterMk cId="1643857197" sldId="2147483693"/>
              <pc:sldLayoutMk cId="2215202470" sldId="2147483679"/>
              <ac:spMk id="6" creationId="{00000000-0000-0000-0000-000000000000}"/>
            </ac:spMkLst>
          </pc:spChg>
          <pc:spChg chg="mod">
            <ac:chgData name="Ragnhild Halvorsrud" userId="917ea340-fd63-490f-a7db-68428d24cf32" providerId="ADAL" clId="{9B6050A4-F178-4018-9F62-4FCCA28DA093}" dt="2021-03-25T13:12:42.145" v="37761" actId="790"/>
            <ac:spMkLst>
              <pc:docMk/>
              <pc:sldMasterMk cId="1643857197" sldId="2147483693"/>
              <pc:sldLayoutMk cId="2215202470" sldId="2147483679"/>
              <ac:spMk id="7" creationId="{00000000-0000-0000-0000-000000000000}"/>
            </ac:spMkLst>
          </pc:spChg>
          <pc:spChg chg="mod">
            <ac:chgData name="Ragnhild Halvorsrud" userId="917ea340-fd63-490f-a7db-68428d24cf32" providerId="ADAL" clId="{9B6050A4-F178-4018-9F62-4FCCA28DA093}" dt="2021-03-25T13:12:42.147" v="37762" actId="790"/>
            <ac:spMkLst>
              <pc:docMk/>
              <pc:sldMasterMk cId="1643857197" sldId="2147483693"/>
              <pc:sldLayoutMk cId="2215202470" sldId="2147483679"/>
              <ac:spMk id="8" creationId="{00000000-0000-0000-0000-000000000000}"/>
            </ac:spMkLst>
          </pc:spChg>
        </pc:sldLayoutChg>
        <pc:sldLayoutChg chg="modSp mod">
          <pc:chgData name="Ragnhild Halvorsrud" userId="917ea340-fd63-490f-a7db-68428d24cf32" providerId="ADAL" clId="{9B6050A4-F178-4018-9F62-4FCCA28DA093}" dt="2021-03-25T13:12:42.088" v="37724" actId="790"/>
          <pc:sldLayoutMkLst>
            <pc:docMk/>
            <pc:sldMasterMk cId="1643857197" sldId="2147483693"/>
            <pc:sldLayoutMk cId="2212558206" sldId="2147483694"/>
          </pc:sldLayoutMkLst>
          <pc:spChg chg="mod">
            <ac:chgData name="Ragnhild Halvorsrud" userId="917ea340-fd63-490f-a7db-68428d24cf32" providerId="ADAL" clId="{9B6050A4-F178-4018-9F62-4FCCA28DA093}" dt="2021-03-25T13:12:42.074" v="37720" actId="790"/>
            <ac:spMkLst>
              <pc:docMk/>
              <pc:sldMasterMk cId="1643857197" sldId="2147483693"/>
              <pc:sldLayoutMk cId="2212558206" sldId="2147483694"/>
              <ac:spMk id="2" creationId="{00000000-0000-0000-0000-000000000000}"/>
            </ac:spMkLst>
          </pc:spChg>
          <pc:spChg chg="mod">
            <ac:chgData name="Ragnhild Halvorsrud" userId="917ea340-fd63-490f-a7db-68428d24cf32" providerId="ADAL" clId="{9B6050A4-F178-4018-9F62-4FCCA28DA093}" dt="2021-03-25T13:12:42.080" v="37721" actId="790"/>
            <ac:spMkLst>
              <pc:docMk/>
              <pc:sldMasterMk cId="1643857197" sldId="2147483693"/>
              <pc:sldLayoutMk cId="2212558206" sldId="2147483694"/>
              <ac:spMk id="3" creationId="{00000000-0000-0000-0000-000000000000}"/>
            </ac:spMkLst>
          </pc:spChg>
          <pc:spChg chg="mod">
            <ac:chgData name="Ragnhild Halvorsrud" userId="917ea340-fd63-490f-a7db-68428d24cf32" providerId="ADAL" clId="{9B6050A4-F178-4018-9F62-4FCCA28DA093}" dt="2021-03-25T13:12:42.083" v="37722" actId="790"/>
            <ac:spMkLst>
              <pc:docMk/>
              <pc:sldMasterMk cId="1643857197" sldId="2147483693"/>
              <pc:sldLayoutMk cId="2212558206" sldId="2147483694"/>
              <ac:spMk id="4" creationId="{00000000-0000-0000-0000-000000000000}"/>
            </ac:spMkLst>
          </pc:spChg>
          <pc:spChg chg="mod">
            <ac:chgData name="Ragnhild Halvorsrud" userId="917ea340-fd63-490f-a7db-68428d24cf32" providerId="ADAL" clId="{9B6050A4-F178-4018-9F62-4FCCA28DA093}" dt="2021-03-25T13:12:42.085" v="37723" actId="790"/>
            <ac:spMkLst>
              <pc:docMk/>
              <pc:sldMasterMk cId="1643857197" sldId="2147483693"/>
              <pc:sldLayoutMk cId="2212558206" sldId="2147483694"/>
              <ac:spMk id="5" creationId="{00000000-0000-0000-0000-000000000000}"/>
            </ac:spMkLst>
          </pc:spChg>
          <pc:spChg chg="mod">
            <ac:chgData name="Ragnhild Halvorsrud" userId="917ea340-fd63-490f-a7db-68428d24cf32" providerId="ADAL" clId="{9B6050A4-F178-4018-9F62-4FCCA28DA093}" dt="2021-03-25T13:12:42.088" v="37724" actId="790"/>
            <ac:spMkLst>
              <pc:docMk/>
              <pc:sldMasterMk cId="1643857197" sldId="2147483693"/>
              <pc:sldLayoutMk cId="2212558206" sldId="2147483694"/>
              <ac:spMk id="6" creationId="{00000000-0000-0000-0000-000000000000}"/>
            </ac:spMkLst>
          </pc:spChg>
        </pc:sldLayoutChg>
      </pc:sldMasterChg>
    </pc:docChg>
  </pc:docChgLst>
  <pc:docChgLst>
    <pc:chgData name="Ragnhild Halvorsrud" userId="917ea340-fd63-490f-a7db-68428d24cf32" providerId="ADAL" clId="{430B25B1-D0AF-45B5-82B9-7BC7DA271DF8}"/>
    <pc:docChg chg="undo custSel modSld">
      <pc:chgData name="Ragnhild Halvorsrud" userId="917ea340-fd63-490f-a7db-68428d24cf32" providerId="ADAL" clId="{430B25B1-D0AF-45B5-82B9-7BC7DA271DF8}" dt="2020-06-17T16:49:19.865" v="17" actId="1076"/>
      <pc:docMkLst>
        <pc:docMk/>
      </pc:docMkLst>
      <pc:sldChg chg="addSp delSp modSp mod">
        <pc:chgData name="Ragnhild Halvorsrud" userId="917ea340-fd63-490f-a7db-68428d24cf32" providerId="ADAL" clId="{430B25B1-D0AF-45B5-82B9-7BC7DA271DF8}" dt="2020-06-17T16:49:19.865" v="17" actId="1076"/>
        <pc:sldMkLst>
          <pc:docMk/>
          <pc:sldMk cId="2355491973" sldId="273"/>
        </pc:sldMkLst>
        <pc:spChg chg="add del mod">
          <ac:chgData name="Ragnhild Halvorsrud" userId="917ea340-fd63-490f-a7db-68428d24cf32" providerId="ADAL" clId="{430B25B1-D0AF-45B5-82B9-7BC7DA271DF8}" dt="2020-06-17T16:48:59.747" v="6" actId="478"/>
          <ac:spMkLst>
            <pc:docMk/>
            <pc:sldMk cId="2355491973" sldId="273"/>
            <ac:spMk id="4" creationId="{61E1FA96-A0FA-4546-9CD2-C950894D5880}"/>
          </ac:spMkLst>
        </pc:spChg>
        <pc:picChg chg="add del mod">
          <ac:chgData name="Ragnhild Halvorsrud" userId="917ea340-fd63-490f-a7db-68428d24cf32" providerId="ADAL" clId="{430B25B1-D0AF-45B5-82B9-7BC7DA271DF8}" dt="2020-06-17T16:49:19.865" v="17" actId="1076"/>
          <ac:picMkLst>
            <pc:docMk/>
            <pc:sldMk cId="2355491973" sldId="273"/>
            <ac:picMk id="3" creationId="{10B22DE2-503E-41D3-B6BF-C1B69DE27FEF}"/>
          </ac:picMkLst>
        </pc:picChg>
      </pc:sldChg>
    </pc:docChg>
  </pc:docChgLst>
  <pc:docChgLst>
    <pc:chgData name="Ragnhild Halvorsrud" userId="917ea340-fd63-490f-a7db-68428d24cf32" providerId="ADAL" clId="{81EA7FEA-4DE5-4014-B13C-089C6D290098}"/>
    <pc:docChg chg="undo redo custSel addSld delSld modSld sldOrd modMainMaster">
      <pc:chgData name="Ragnhild Halvorsrud" userId="917ea340-fd63-490f-a7db-68428d24cf32" providerId="ADAL" clId="{81EA7FEA-4DE5-4014-B13C-089C6D290098}" dt="2022-11-30T15:21:41.994" v="3972" actId="20577"/>
      <pc:docMkLst>
        <pc:docMk/>
      </pc:docMkLst>
      <pc:sldChg chg="modNotes">
        <pc:chgData name="Ragnhild Halvorsrud" userId="917ea340-fd63-490f-a7db-68428d24cf32" providerId="ADAL" clId="{81EA7FEA-4DE5-4014-B13C-089C6D290098}" dt="2022-11-30T13:51:57.118" v="1919" actId="790"/>
        <pc:sldMkLst>
          <pc:docMk/>
          <pc:sldMk cId="3383236736" sldId="268"/>
        </pc:sldMkLst>
      </pc:sldChg>
      <pc:sldChg chg="addSp delSp modSp mod modNotes">
        <pc:chgData name="Ragnhild Halvorsrud" userId="917ea340-fd63-490f-a7db-68428d24cf32" providerId="ADAL" clId="{81EA7FEA-4DE5-4014-B13C-089C6D290098}" dt="2022-11-30T15:20:53.051" v="3946" actId="6549"/>
        <pc:sldMkLst>
          <pc:docMk/>
          <pc:sldMk cId="541240641" sldId="450"/>
        </pc:sldMkLst>
        <pc:spChg chg="mod">
          <ac:chgData name="Ragnhild Halvorsrud" userId="917ea340-fd63-490f-a7db-68428d24cf32" providerId="ADAL" clId="{81EA7FEA-4DE5-4014-B13C-089C6D290098}" dt="2022-11-30T13:51:56.717" v="1160" actId="790"/>
          <ac:spMkLst>
            <pc:docMk/>
            <pc:sldMk cId="541240641" sldId="450"/>
            <ac:spMk id="2" creationId="{00000000-0000-0000-0000-000000000000}"/>
          </ac:spMkLst>
        </pc:spChg>
        <pc:spChg chg="mod">
          <ac:chgData name="Ragnhild Halvorsrud" userId="917ea340-fd63-490f-a7db-68428d24cf32" providerId="ADAL" clId="{81EA7FEA-4DE5-4014-B13C-089C6D290098}" dt="2022-11-30T15:20:53.051" v="3946" actId="6549"/>
          <ac:spMkLst>
            <pc:docMk/>
            <pc:sldMk cId="541240641" sldId="450"/>
            <ac:spMk id="3" creationId="{00000000-0000-0000-0000-000000000000}"/>
          </ac:spMkLst>
        </pc:spChg>
        <pc:spChg chg="add del mod">
          <ac:chgData name="Ragnhild Halvorsrud" userId="917ea340-fd63-490f-a7db-68428d24cf32" providerId="ADAL" clId="{81EA7FEA-4DE5-4014-B13C-089C6D290098}" dt="2022-11-30T13:40:42.355" v="820" actId="478"/>
          <ac:spMkLst>
            <pc:docMk/>
            <pc:sldMk cId="541240641" sldId="450"/>
            <ac:spMk id="4" creationId="{463DF4D8-45D4-4D61-A269-6F56D01312A2}"/>
          </ac:spMkLst>
        </pc:spChg>
      </pc:sldChg>
      <pc:sldChg chg="addSp delSp modSp add mod ord modNotes">
        <pc:chgData name="Ragnhild Halvorsrud" userId="917ea340-fd63-490f-a7db-68428d24cf32" providerId="ADAL" clId="{81EA7FEA-4DE5-4014-B13C-089C6D290098}" dt="2022-11-30T15:08:54.694" v="3756" actId="20577"/>
        <pc:sldMkLst>
          <pc:docMk/>
          <pc:sldMk cId="1608883126" sldId="509"/>
        </pc:sldMkLst>
        <pc:spChg chg="mod">
          <ac:chgData name="Ragnhild Halvorsrud" userId="917ea340-fd63-490f-a7db-68428d24cf32" providerId="ADAL" clId="{81EA7FEA-4DE5-4014-B13C-089C6D290098}" dt="2022-11-30T15:08:54.694" v="3756" actId="20577"/>
          <ac:spMkLst>
            <pc:docMk/>
            <pc:sldMk cId="1608883126" sldId="509"/>
            <ac:spMk id="2" creationId="{52456730-9CCD-4717-BE03-D62C6887A2F1}"/>
          </ac:spMkLst>
        </pc:spChg>
        <pc:spChg chg="del">
          <ac:chgData name="Ragnhild Halvorsrud" userId="917ea340-fd63-490f-a7db-68428d24cf32" providerId="ADAL" clId="{81EA7FEA-4DE5-4014-B13C-089C6D290098}" dt="2022-11-30T13:20:20.648" v="101" actId="478"/>
          <ac:spMkLst>
            <pc:docMk/>
            <pc:sldMk cId="1608883126" sldId="509"/>
            <ac:spMk id="3" creationId="{BB7EEA35-A974-41C3-B310-23E12C424753}"/>
          </ac:spMkLst>
        </pc:spChg>
        <pc:spChg chg="add mod">
          <ac:chgData name="Ragnhild Halvorsrud" userId="917ea340-fd63-490f-a7db-68428d24cf32" providerId="ADAL" clId="{81EA7FEA-4DE5-4014-B13C-089C6D290098}" dt="2022-11-30T15:00:26.889" v="3662" actId="1038"/>
          <ac:spMkLst>
            <pc:docMk/>
            <pc:sldMk cId="1608883126" sldId="509"/>
            <ac:spMk id="5" creationId="{E0192FD3-35A6-4B88-BB53-24E6E3F498B5}"/>
          </ac:spMkLst>
        </pc:spChg>
        <pc:spChg chg="add mod">
          <ac:chgData name="Ragnhild Halvorsrud" userId="917ea340-fd63-490f-a7db-68428d24cf32" providerId="ADAL" clId="{81EA7FEA-4DE5-4014-B13C-089C6D290098}" dt="2022-11-30T15:00:26.889" v="3662" actId="1038"/>
          <ac:spMkLst>
            <pc:docMk/>
            <pc:sldMk cId="1608883126" sldId="509"/>
            <ac:spMk id="6" creationId="{089EB130-7057-4C3F-89CC-7C2EE06891D3}"/>
          </ac:spMkLst>
        </pc:spChg>
      </pc:sldChg>
      <pc:sldChg chg="delSp modSp mod modNotes">
        <pc:chgData name="Ragnhild Halvorsrud" userId="917ea340-fd63-490f-a7db-68428d24cf32" providerId="ADAL" clId="{81EA7FEA-4DE5-4014-B13C-089C6D290098}" dt="2022-11-30T13:51:56.733" v="1171" actId="790"/>
        <pc:sldMkLst>
          <pc:docMk/>
          <pc:sldMk cId="1043206022" sldId="511"/>
        </pc:sldMkLst>
        <pc:spChg chg="mod">
          <ac:chgData name="Ragnhild Halvorsrud" userId="917ea340-fd63-490f-a7db-68428d24cf32" providerId="ADAL" clId="{81EA7FEA-4DE5-4014-B13C-089C6D290098}" dt="2022-11-30T13:51:56.717" v="1164" actId="790"/>
          <ac:spMkLst>
            <pc:docMk/>
            <pc:sldMk cId="1043206022" sldId="511"/>
            <ac:spMk id="2" creationId="{00000000-0000-0000-0000-000000000000}"/>
          </ac:spMkLst>
        </pc:spChg>
        <pc:spChg chg="mod">
          <ac:chgData name="Ragnhild Halvorsrud" userId="917ea340-fd63-490f-a7db-68428d24cf32" providerId="ADAL" clId="{81EA7FEA-4DE5-4014-B13C-089C6D290098}" dt="2022-11-30T13:51:56.733" v="1165" actId="790"/>
          <ac:spMkLst>
            <pc:docMk/>
            <pc:sldMk cId="1043206022" sldId="511"/>
            <ac:spMk id="5" creationId="{00000000-0000-0000-0000-000000000000}"/>
          </ac:spMkLst>
        </pc:spChg>
        <pc:spChg chg="mod">
          <ac:chgData name="Ragnhild Halvorsrud" userId="917ea340-fd63-490f-a7db-68428d24cf32" providerId="ADAL" clId="{81EA7FEA-4DE5-4014-B13C-089C6D290098}" dt="2022-11-30T13:51:56.733" v="1166" actId="790"/>
          <ac:spMkLst>
            <pc:docMk/>
            <pc:sldMk cId="1043206022" sldId="511"/>
            <ac:spMk id="9" creationId="{8F6E7F87-D485-45E3-91A5-E6C906A2167A}"/>
          </ac:spMkLst>
        </pc:spChg>
        <pc:spChg chg="mod">
          <ac:chgData name="Ragnhild Halvorsrud" userId="917ea340-fd63-490f-a7db-68428d24cf32" providerId="ADAL" clId="{81EA7FEA-4DE5-4014-B13C-089C6D290098}" dt="2022-11-30T13:51:56.733" v="1167" actId="790"/>
          <ac:spMkLst>
            <pc:docMk/>
            <pc:sldMk cId="1043206022" sldId="511"/>
            <ac:spMk id="14" creationId="{67A7D27C-B01A-4177-A15F-B3637F6CAD9B}"/>
          </ac:spMkLst>
        </pc:spChg>
        <pc:spChg chg="mod">
          <ac:chgData name="Ragnhild Halvorsrud" userId="917ea340-fd63-490f-a7db-68428d24cf32" providerId="ADAL" clId="{81EA7FEA-4DE5-4014-B13C-089C6D290098}" dt="2022-11-30T13:51:56.733" v="1168" actId="790"/>
          <ac:spMkLst>
            <pc:docMk/>
            <pc:sldMk cId="1043206022" sldId="511"/>
            <ac:spMk id="15" creationId="{D3B383F8-7885-4C30-AAD7-7A5BA1077009}"/>
          </ac:spMkLst>
        </pc:spChg>
        <pc:spChg chg="mod">
          <ac:chgData name="Ragnhild Halvorsrud" userId="917ea340-fd63-490f-a7db-68428d24cf32" providerId="ADAL" clId="{81EA7FEA-4DE5-4014-B13C-089C6D290098}" dt="2022-11-30T13:51:56.733" v="1169" actId="790"/>
          <ac:spMkLst>
            <pc:docMk/>
            <pc:sldMk cId="1043206022" sldId="511"/>
            <ac:spMk id="17" creationId="{9181C8A5-4F0F-4912-B53C-6C00540531DC}"/>
          </ac:spMkLst>
        </pc:spChg>
        <pc:spChg chg="del">
          <ac:chgData name="Ragnhild Halvorsrud" userId="917ea340-fd63-490f-a7db-68428d24cf32" providerId="ADAL" clId="{81EA7FEA-4DE5-4014-B13C-089C6D290098}" dt="2022-11-29T14:10:40.971" v="35" actId="478"/>
          <ac:spMkLst>
            <pc:docMk/>
            <pc:sldMk cId="1043206022" sldId="511"/>
            <ac:spMk id="20" creationId="{88FE1B29-26EA-4E34-95B2-4A803270573E}"/>
          </ac:spMkLst>
        </pc:spChg>
      </pc:sldChg>
      <pc:sldChg chg="modSp add del mod modClrScheme chgLayout modNotes">
        <pc:chgData name="Ragnhild Halvorsrud" userId="917ea340-fd63-490f-a7db-68428d24cf32" providerId="ADAL" clId="{81EA7FEA-4DE5-4014-B13C-089C6D290098}" dt="2022-11-30T15:07:49.587" v="3737" actId="20577"/>
        <pc:sldMkLst>
          <pc:docMk/>
          <pc:sldMk cId="3691328432" sldId="516"/>
        </pc:sldMkLst>
        <pc:spChg chg="mod ord">
          <ac:chgData name="Ragnhild Halvorsrud" userId="917ea340-fd63-490f-a7db-68428d24cf32" providerId="ADAL" clId="{81EA7FEA-4DE5-4014-B13C-089C6D290098}" dt="2022-11-30T13:53:37.145" v="1971" actId="14100"/>
          <ac:spMkLst>
            <pc:docMk/>
            <pc:sldMk cId="3691328432" sldId="516"/>
            <ac:spMk id="2" creationId="{52456730-9CCD-4717-BE03-D62C6887A2F1}"/>
          </ac:spMkLst>
        </pc:spChg>
        <pc:spChg chg="mod ord">
          <ac:chgData name="Ragnhild Halvorsrud" userId="917ea340-fd63-490f-a7db-68428d24cf32" providerId="ADAL" clId="{81EA7FEA-4DE5-4014-B13C-089C6D290098}" dt="2022-11-30T15:07:49.587" v="3737" actId="20577"/>
          <ac:spMkLst>
            <pc:docMk/>
            <pc:sldMk cId="3691328432" sldId="516"/>
            <ac:spMk id="3" creationId="{BB7EEA35-A974-41C3-B310-23E12C424753}"/>
          </ac:spMkLst>
        </pc:spChg>
      </pc:sldChg>
      <pc:sldChg chg="addSp delSp modSp add del mod">
        <pc:chgData name="Ragnhild Halvorsrud" userId="917ea340-fd63-490f-a7db-68428d24cf32" providerId="ADAL" clId="{81EA7FEA-4DE5-4014-B13C-089C6D290098}" dt="2022-11-30T13:18:31.065" v="73" actId="47"/>
        <pc:sldMkLst>
          <pc:docMk/>
          <pc:sldMk cId="3751813893" sldId="517"/>
        </pc:sldMkLst>
        <pc:spChg chg="mod">
          <ac:chgData name="Ragnhild Halvorsrud" userId="917ea340-fd63-490f-a7db-68428d24cf32" providerId="ADAL" clId="{81EA7FEA-4DE5-4014-B13C-089C6D290098}" dt="2022-11-30T13:18:04.771" v="71" actId="14100"/>
          <ac:spMkLst>
            <pc:docMk/>
            <pc:sldMk cId="3751813893" sldId="517"/>
            <ac:spMk id="3" creationId="{00000000-0000-0000-0000-000000000000}"/>
          </ac:spMkLst>
        </pc:spChg>
        <pc:spChg chg="mod">
          <ac:chgData name="Ragnhild Halvorsrud" userId="917ea340-fd63-490f-a7db-68428d24cf32" providerId="ADAL" clId="{81EA7FEA-4DE5-4014-B13C-089C6D290098}" dt="2022-11-30T13:11:24.582" v="65"/>
          <ac:spMkLst>
            <pc:docMk/>
            <pc:sldMk cId="3751813893" sldId="517"/>
            <ac:spMk id="4" creationId="{00000000-0000-0000-0000-000000000000}"/>
          </ac:spMkLst>
        </pc:spChg>
        <pc:spChg chg="del">
          <ac:chgData name="Ragnhild Halvorsrud" userId="917ea340-fd63-490f-a7db-68428d24cf32" providerId="ADAL" clId="{81EA7FEA-4DE5-4014-B13C-089C6D290098}" dt="2022-11-30T13:17:47.440" v="67" actId="478"/>
          <ac:spMkLst>
            <pc:docMk/>
            <pc:sldMk cId="3751813893" sldId="517"/>
            <ac:spMk id="7" creationId="{93B83DB2-562C-A29E-3B9D-B279E62490B6}"/>
          </ac:spMkLst>
        </pc:spChg>
        <pc:spChg chg="del">
          <ac:chgData name="Ragnhild Halvorsrud" userId="917ea340-fd63-490f-a7db-68428d24cf32" providerId="ADAL" clId="{81EA7FEA-4DE5-4014-B13C-089C6D290098}" dt="2022-11-30T13:17:47.440" v="67" actId="478"/>
          <ac:spMkLst>
            <pc:docMk/>
            <pc:sldMk cId="3751813893" sldId="517"/>
            <ac:spMk id="8" creationId="{E015C122-D8E3-9F85-47F1-0691BB3DD29B}"/>
          </ac:spMkLst>
        </pc:spChg>
        <pc:graphicFrameChg chg="add mod">
          <ac:chgData name="Ragnhild Halvorsrud" userId="917ea340-fd63-490f-a7db-68428d24cf32" providerId="ADAL" clId="{81EA7FEA-4DE5-4014-B13C-089C6D290098}" dt="2022-11-30T13:18:02.010" v="70" actId="1076"/>
          <ac:graphicFrameMkLst>
            <pc:docMk/>
            <pc:sldMk cId="3751813893" sldId="517"/>
            <ac:graphicFrameMk id="9" creationId="{6973EEE7-0F9E-40D1-9423-8F9975946581}"/>
          </ac:graphicFrameMkLst>
        </pc:graphicFrameChg>
      </pc:sldChg>
      <pc:sldChg chg="delSp modSp add mod modNotes">
        <pc:chgData name="Ragnhild Halvorsrud" userId="917ea340-fd63-490f-a7db-68428d24cf32" providerId="ADAL" clId="{81EA7FEA-4DE5-4014-B13C-089C6D290098}" dt="2022-11-30T14:54:40.218" v="3543" actId="20577"/>
        <pc:sldMkLst>
          <pc:docMk/>
          <pc:sldMk cId="3541516413" sldId="520"/>
        </pc:sldMkLst>
        <pc:spChg chg="mod">
          <ac:chgData name="Ragnhild Halvorsrud" userId="917ea340-fd63-490f-a7db-68428d24cf32" providerId="ADAL" clId="{81EA7FEA-4DE5-4014-B13C-089C6D290098}" dt="2022-11-30T13:51:57.065" v="1821" actId="790"/>
          <ac:spMkLst>
            <pc:docMk/>
            <pc:sldMk cId="3541516413" sldId="520"/>
            <ac:spMk id="2" creationId="{00000000-0000-0000-0000-000000000000}"/>
          </ac:spMkLst>
        </pc:spChg>
        <pc:spChg chg="del mod">
          <ac:chgData name="Ragnhild Halvorsrud" userId="917ea340-fd63-490f-a7db-68428d24cf32" providerId="ADAL" clId="{81EA7FEA-4DE5-4014-B13C-089C6D290098}" dt="2022-11-30T14:44:23.510" v="3534" actId="478"/>
          <ac:spMkLst>
            <pc:docMk/>
            <pc:sldMk cId="3541516413" sldId="520"/>
            <ac:spMk id="3" creationId="{B5C82499-F32D-16E2-673F-8CE36829FB5C}"/>
          </ac:spMkLst>
        </pc:spChg>
        <pc:spChg chg="mod">
          <ac:chgData name="Ragnhild Halvorsrud" userId="917ea340-fd63-490f-a7db-68428d24cf32" providerId="ADAL" clId="{81EA7FEA-4DE5-4014-B13C-089C6D290098}" dt="2022-11-30T13:51:57.065" v="1822" actId="790"/>
          <ac:spMkLst>
            <pc:docMk/>
            <pc:sldMk cId="3541516413" sldId="520"/>
            <ac:spMk id="4" creationId="{00000000-0000-0000-0000-000000000000}"/>
          </ac:spMkLst>
        </pc:spChg>
        <pc:spChg chg="del mod">
          <ac:chgData name="Ragnhild Halvorsrud" userId="917ea340-fd63-490f-a7db-68428d24cf32" providerId="ADAL" clId="{81EA7FEA-4DE5-4014-B13C-089C6D290098}" dt="2022-11-30T14:44:25.435" v="3535" actId="478"/>
          <ac:spMkLst>
            <pc:docMk/>
            <pc:sldMk cId="3541516413" sldId="520"/>
            <ac:spMk id="7" creationId="{3A9E75CA-5806-455B-A389-32E89812B068}"/>
          </ac:spMkLst>
        </pc:spChg>
        <pc:spChg chg="mod">
          <ac:chgData name="Ragnhild Halvorsrud" userId="917ea340-fd63-490f-a7db-68428d24cf32" providerId="ADAL" clId="{81EA7FEA-4DE5-4014-B13C-089C6D290098}" dt="2022-11-30T13:51:57.080" v="1838" actId="790"/>
          <ac:spMkLst>
            <pc:docMk/>
            <pc:sldMk cId="3541516413" sldId="520"/>
            <ac:spMk id="95" creationId="{9FA5A2CA-553F-4C3A-BD97-9FBDBD2AEE36}"/>
          </ac:spMkLst>
        </pc:spChg>
        <pc:graphicFrameChg chg="modGraphic">
          <ac:chgData name="Ragnhild Halvorsrud" userId="917ea340-fd63-490f-a7db-68428d24cf32" providerId="ADAL" clId="{81EA7FEA-4DE5-4014-B13C-089C6D290098}" dt="2022-11-30T14:54:40.218" v="3543" actId="20577"/>
          <ac:graphicFrameMkLst>
            <pc:docMk/>
            <pc:sldMk cId="3541516413" sldId="520"/>
            <ac:graphicFrameMk id="5" creationId="{9885EEC2-2F6A-4C40-9C30-D2644842607F}"/>
          </ac:graphicFrameMkLst>
        </pc:graphicFrameChg>
        <pc:graphicFrameChg chg="modGraphic">
          <ac:chgData name="Ragnhild Halvorsrud" userId="917ea340-fd63-490f-a7db-68428d24cf32" providerId="ADAL" clId="{81EA7FEA-4DE5-4014-B13C-089C6D290098}" dt="2022-11-30T13:51:57.065" v="1834" actId="790"/>
          <ac:graphicFrameMkLst>
            <pc:docMk/>
            <pc:sldMk cId="3541516413" sldId="520"/>
            <ac:graphicFrameMk id="16" creationId="{733BD406-2827-494A-972E-EE83E0FD257B}"/>
          </ac:graphicFrameMkLst>
        </pc:graphicFrameChg>
        <pc:graphicFrameChg chg="modGraphic">
          <ac:chgData name="Ragnhild Halvorsrud" userId="917ea340-fd63-490f-a7db-68428d24cf32" providerId="ADAL" clId="{81EA7FEA-4DE5-4014-B13C-089C6D290098}" dt="2022-11-30T13:51:57.065" v="1835" actId="790"/>
          <ac:graphicFrameMkLst>
            <pc:docMk/>
            <pc:sldMk cId="3541516413" sldId="520"/>
            <ac:graphicFrameMk id="52" creationId="{D5CBC353-9915-4F00-9A36-9B6113031E46}"/>
          </ac:graphicFrameMkLst>
        </pc:graphicFrameChg>
        <pc:graphicFrameChg chg="modGraphic">
          <ac:chgData name="Ragnhild Halvorsrud" userId="917ea340-fd63-490f-a7db-68428d24cf32" providerId="ADAL" clId="{81EA7FEA-4DE5-4014-B13C-089C6D290098}" dt="2022-11-30T13:51:57.065" v="1836" actId="790"/>
          <ac:graphicFrameMkLst>
            <pc:docMk/>
            <pc:sldMk cId="3541516413" sldId="520"/>
            <ac:graphicFrameMk id="53" creationId="{9554E0A2-86A4-4A70-B317-51DA1E41F0C9}"/>
          </ac:graphicFrameMkLst>
        </pc:graphicFrameChg>
        <pc:graphicFrameChg chg="modGraphic">
          <ac:chgData name="Ragnhild Halvorsrud" userId="917ea340-fd63-490f-a7db-68428d24cf32" providerId="ADAL" clId="{81EA7FEA-4DE5-4014-B13C-089C6D290098}" dt="2022-11-30T13:51:57.080" v="1837" actId="790"/>
          <ac:graphicFrameMkLst>
            <pc:docMk/>
            <pc:sldMk cId="3541516413" sldId="520"/>
            <ac:graphicFrameMk id="54" creationId="{78382D32-3D5D-4242-A306-5F7B3AB78FF4}"/>
          </ac:graphicFrameMkLst>
        </pc:graphicFrameChg>
      </pc:sldChg>
      <pc:sldChg chg="delSp modSp add mod modNotes">
        <pc:chgData name="Ragnhild Halvorsrud" userId="917ea340-fd63-490f-a7db-68428d24cf32" providerId="ADAL" clId="{81EA7FEA-4DE5-4014-B13C-089C6D290098}" dt="2022-11-30T14:44:29.193" v="3536" actId="478"/>
        <pc:sldMkLst>
          <pc:docMk/>
          <pc:sldMk cId="2291541805" sldId="521"/>
        </pc:sldMkLst>
        <pc:spChg chg="mod">
          <ac:chgData name="Ragnhild Halvorsrud" userId="917ea340-fd63-490f-a7db-68428d24cf32" providerId="ADAL" clId="{81EA7FEA-4DE5-4014-B13C-089C6D290098}" dt="2022-11-30T13:51:57.080" v="1843" actId="790"/>
          <ac:spMkLst>
            <pc:docMk/>
            <pc:sldMk cId="2291541805" sldId="521"/>
            <ac:spMk id="2" creationId="{00000000-0000-0000-0000-000000000000}"/>
          </ac:spMkLst>
        </pc:spChg>
        <pc:spChg chg="del mod">
          <ac:chgData name="Ragnhild Halvorsrud" userId="917ea340-fd63-490f-a7db-68428d24cf32" providerId="ADAL" clId="{81EA7FEA-4DE5-4014-B13C-089C6D290098}" dt="2022-11-30T14:44:29.193" v="3536" actId="478"/>
          <ac:spMkLst>
            <pc:docMk/>
            <pc:sldMk cId="2291541805" sldId="521"/>
            <ac:spMk id="3" creationId="{B34BBF0A-3700-38D4-DF16-E56A09F3D1F3}"/>
          </ac:spMkLst>
        </pc:spChg>
        <pc:spChg chg="mod">
          <ac:chgData name="Ragnhild Halvorsrud" userId="917ea340-fd63-490f-a7db-68428d24cf32" providerId="ADAL" clId="{81EA7FEA-4DE5-4014-B13C-089C6D290098}" dt="2022-11-30T13:51:57.080" v="1844" actId="790"/>
          <ac:spMkLst>
            <pc:docMk/>
            <pc:sldMk cId="2291541805" sldId="521"/>
            <ac:spMk id="4" creationId="{00000000-0000-0000-0000-000000000000}"/>
          </ac:spMkLst>
        </pc:spChg>
        <pc:spChg chg="del mod">
          <ac:chgData name="Ragnhild Halvorsrud" userId="917ea340-fd63-490f-a7db-68428d24cf32" providerId="ADAL" clId="{81EA7FEA-4DE5-4014-B13C-089C6D290098}" dt="2022-11-30T14:44:29.193" v="3536" actId="478"/>
          <ac:spMkLst>
            <pc:docMk/>
            <pc:sldMk cId="2291541805" sldId="521"/>
            <ac:spMk id="5" creationId="{EE4BDE40-DE32-7362-1945-E39064B1FC5A}"/>
          </ac:spMkLst>
        </pc:spChg>
        <pc:graphicFrameChg chg="modGraphic">
          <ac:chgData name="Ragnhild Halvorsrud" userId="917ea340-fd63-490f-a7db-68428d24cf32" providerId="ADAL" clId="{81EA7FEA-4DE5-4014-B13C-089C6D290098}" dt="2022-11-30T13:51:57.080" v="1846" actId="790"/>
          <ac:graphicFrameMkLst>
            <pc:docMk/>
            <pc:sldMk cId="2291541805" sldId="521"/>
            <ac:graphicFrameMk id="7" creationId="{F107932F-A9BF-4897-BAA8-28E921944133}"/>
          </ac:graphicFrameMkLst>
        </pc:graphicFrameChg>
        <pc:graphicFrameChg chg="modGraphic">
          <ac:chgData name="Ragnhild Halvorsrud" userId="917ea340-fd63-490f-a7db-68428d24cf32" providerId="ADAL" clId="{81EA7FEA-4DE5-4014-B13C-089C6D290098}" dt="2022-11-30T13:51:57.080" v="1848" actId="790"/>
          <ac:graphicFrameMkLst>
            <pc:docMk/>
            <pc:sldMk cId="2291541805" sldId="521"/>
            <ac:graphicFrameMk id="8" creationId="{DA58BA14-6A51-40E6-92B5-EC291477B70F}"/>
          </ac:graphicFrameMkLst>
        </pc:graphicFrameChg>
        <pc:graphicFrameChg chg="modGraphic">
          <ac:chgData name="Ragnhild Halvorsrud" userId="917ea340-fd63-490f-a7db-68428d24cf32" providerId="ADAL" clId="{81EA7FEA-4DE5-4014-B13C-089C6D290098}" dt="2022-11-30T13:51:57.080" v="1858" actId="790"/>
          <ac:graphicFrameMkLst>
            <pc:docMk/>
            <pc:sldMk cId="2291541805" sldId="521"/>
            <ac:graphicFrameMk id="19" creationId="{93A5B4E0-B309-4D73-A30F-8A5787D3C99D}"/>
          </ac:graphicFrameMkLst>
        </pc:graphicFrameChg>
      </pc:sldChg>
      <pc:sldChg chg="delSp modSp add mod modNotes">
        <pc:chgData name="Ragnhild Halvorsrud" userId="917ea340-fd63-490f-a7db-68428d24cf32" providerId="ADAL" clId="{81EA7FEA-4DE5-4014-B13C-089C6D290098}" dt="2022-11-30T14:54:08.174" v="3539" actId="207"/>
        <pc:sldMkLst>
          <pc:docMk/>
          <pc:sldMk cId="3376620245" sldId="522"/>
        </pc:sldMkLst>
        <pc:spChg chg="mod">
          <ac:chgData name="Ragnhild Halvorsrud" userId="917ea340-fd63-490f-a7db-68428d24cf32" providerId="ADAL" clId="{81EA7FEA-4DE5-4014-B13C-089C6D290098}" dt="2022-11-30T13:51:57.080" v="1863" actId="790"/>
          <ac:spMkLst>
            <pc:docMk/>
            <pc:sldMk cId="3376620245" sldId="522"/>
            <ac:spMk id="2" creationId="{00000000-0000-0000-0000-000000000000}"/>
          </ac:spMkLst>
        </pc:spChg>
        <pc:spChg chg="mod">
          <ac:chgData name="Ragnhild Halvorsrud" userId="917ea340-fd63-490f-a7db-68428d24cf32" providerId="ADAL" clId="{81EA7FEA-4DE5-4014-B13C-089C6D290098}" dt="2022-11-30T13:51:57.080" v="1864" actId="790"/>
          <ac:spMkLst>
            <pc:docMk/>
            <pc:sldMk cId="3376620245" sldId="522"/>
            <ac:spMk id="4" creationId="{00000000-0000-0000-0000-000000000000}"/>
          </ac:spMkLst>
        </pc:spChg>
        <pc:spChg chg="mod">
          <ac:chgData name="Ragnhild Halvorsrud" userId="917ea340-fd63-490f-a7db-68428d24cf32" providerId="ADAL" clId="{81EA7FEA-4DE5-4014-B13C-089C6D290098}" dt="2022-11-30T13:51:57.080" v="1873" actId="790"/>
          <ac:spMkLst>
            <pc:docMk/>
            <pc:sldMk cId="3376620245" sldId="522"/>
            <ac:spMk id="15" creationId="{C0E8455D-314C-4AE7-9DFF-01127AD6BD7F}"/>
          </ac:spMkLst>
        </pc:spChg>
        <pc:spChg chg="del mod">
          <ac:chgData name="Ragnhild Halvorsrud" userId="917ea340-fd63-490f-a7db-68428d24cf32" providerId="ADAL" clId="{81EA7FEA-4DE5-4014-B13C-089C6D290098}" dt="2022-11-30T14:44:32.114" v="3537" actId="478"/>
          <ac:spMkLst>
            <pc:docMk/>
            <pc:sldMk cId="3376620245" sldId="522"/>
            <ac:spMk id="25" creationId="{BD0326E5-5F20-6132-B1EF-0C7A5498FA6C}"/>
          </ac:spMkLst>
        </pc:spChg>
        <pc:spChg chg="del mod">
          <ac:chgData name="Ragnhild Halvorsrud" userId="917ea340-fd63-490f-a7db-68428d24cf32" providerId="ADAL" clId="{81EA7FEA-4DE5-4014-B13C-089C6D290098}" dt="2022-11-30T14:44:32.114" v="3537" actId="478"/>
          <ac:spMkLst>
            <pc:docMk/>
            <pc:sldMk cId="3376620245" sldId="522"/>
            <ac:spMk id="26" creationId="{36144122-C1F2-6883-D0B9-DDA10028B90B}"/>
          </ac:spMkLst>
        </pc:spChg>
        <pc:graphicFrameChg chg="modGraphic">
          <ac:chgData name="Ragnhild Halvorsrud" userId="917ea340-fd63-490f-a7db-68428d24cf32" providerId="ADAL" clId="{81EA7FEA-4DE5-4014-B13C-089C6D290098}" dt="2022-11-30T13:51:57.080" v="1866" actId="790"/>
          <ac:graphicFrameMkLst>
            <pc:docMk/>
            <pc:sldMk cId="3376620245" sldId="522"/>
            <ac:graphicFrameMk id="8" creationId="{51D04F6B-8BCA-4E0F-B68E-DF9E1031D8E2}"/>
          </ac:graphicFrameMkLst>
        </pc:graphicFrameChg>
        <pc:graphicFrameChg chg="modGraphic">
          <ac:chgData name="Ragnhild Halvorsrud" userId="917ea340-fd63-490f-a7db-68428d24cf32" providerId="ADAL" clId="{81EA7FEA-4DE5-4014-B13C-089C6D290098}" dt="2022-11-30T13:51:57.080" v="1867" actId="790"/>
          <ac:graphicFrameMkLst>
            <pc:docMk/>
            <pc:sldMk cId="3376620245" sldId="522"/>
            <ac:graphicFrameMk id="11" creationId="{BE2F3FED-D1F5-4644-B0F9-EC38C48B6670}"/>
          </ac:graphicFrameMkLst>
        </pc:graphicFrameChg>
        <pc:graphicFrameChg chg="modGraphic">
          <ac:chgData name="Ragnhild Halvorsrud" userId="917ea340-fd63-490f-a7db-68428d24cf32" providerId="ADAL" clId="{81EA7FEA-4DE5-4014-B13C-089C6D290098}" dt="2022-11-30T13:51:57.080" v="1868" actId="790"/>
          <ac:graphicFrameMkLst>
            <pc:docMk/>
            <pc:sldMk cId="3376620245" sldId="522"/>
            <ac:graphicFrameMk id="12" creationId="{816EA8E4-D499-4451-85BA-371738D38870}"/>
          </ac:graphicFrameMkLst>
        </pc:graphicFrameChg>
        <pc:graphicFrameChg chg="modGraphic">
          <ac:chgData name="Ragnhild Halvorsrud" userId="917ea340-fd63-490f-a7db-68428d24cf32" providerId="ADAL" clId="{81EA7FEA-4DE5-4014-B13C-089C6D290098}" dt="2022-11-30T13:51:57.080" v="1870" actId="790"/>
          <ac:graphicFrameMkLst>
            <pc:docMk/>
            <pc:sldMk cId="3376620245" sldId="522"/>
            <ac:graphicFrameMk id="13" creationId="{447D52E8-54AF-42CF-A31D-3CD55103A4D9}"/>
          </ac:graphicFrameMkLst>
        </pc:graphicFrameChg>
        <pc:graphicFrameChg chg="modGraphic">
          <ac:chgData name="Ragnhild Halvorsrud" userId="917ea340-fd63-490f-a7db-68428d24cf32" providerId="ADAL" clId="{81EA7FEA-4DE5-4014-B13C-089C6D290098}" dt="2022-11-30T13:51:57.080" v="1872" actId="790"/>
          <ac:graphicFrameMkLst>
            <pc:docMk/>
            <pc:sldMk cId="3376620245" sldId="522"/>
            <ac:graphicFrameMk id="14" creationId="{24713CA6-DA3B-4805-B191-295566EB7EB8}"/>
          </ac:graphicFrameMkLst>
        </pc:graphicFrameChg>
        <pc:graphicFrameChg chg="modGraphic">
          <ac:chgData name="Ragnhild Halvorsrud" userId="917ea340-fd63-490f-a7db-68428d24cf32" providerId="ADAL" clId="{81EA7FEA-4DE5-4014-B13C-089C6D290098}" dt="2022-11-30T13:51:57.096" v="1886" actId="790"/>
          <ac:graphicFrameMkLst>
            <pc:docMk/>
            <pc:sldMk cId="3376620245" sldId="522"/>
            <ac:graphicFrameMk id="20" creationId="{BF07CE1D-12CC-43B6-9431-31E7BAB43CBE}"/>
          </ac:graphicFrameMkLst>
        </pc:graphicFrameChg>
        <pc:graphicFrameChg chg="modGraphic">
          <ac:chgData name="Ragnhild Halvorsrud" userId="917ea340-fd63-490f-a7db-68428d24cf32" providerId="ADAL" clId="{81EA7FEA-4DE5-4014-B13C-089C6D290098}" dt="2022-11-30T13:51:57.096" v="1874" actId="790"/>
          <ac:graphicFrameMkLst>
            <pc:docMk/>
            <pc:sldMk cId="3376620245" sldId="522"/>
            <ac:graphicFrameMk id="22" creationId="{3DF4BCAA-FA6F-4D36-8914-EE7DEB397596}"/>
          </ac:graphicFrameMkLst>
        </pc:graphicFrameChg>
        <pc:graphicFrameChg chg="modGraphic">
          <ac:chgData name="Ragnhild Halvorsrud" userId="917ea340-fd63-490f-a7db-68428d24cf32" providerId="ADAL" clId="{81EA7FEA-4DE5-4014-B13C-089C6D290098}" dt="2022-11-30T14:54:08.174" v="3539" actId="207"/>
          <ac:graphicFrameMkLst>
            <pc:docMk/>
            <pc:sldMk cId="3376620245" sldId="522"/>
            <ac:graphicFrameMk id="27" creationId="{66193AC5-B623-4C3A-3BA3-CADFD1573E91}"/>
          </ac:graphicFrameMkLst>
        </pc:graphicFrameChg>
        <pc:graphicFrameChg chg="modGraphic">
          <ac:chgData name="Ragnhild Halvorsrud" userId="917ea340-fd63-490f-a7db-68428d24cf32" providerId="ADAL" clId="{81EA7FEA-4DE5-4014-B13C-089C6D290098}" dt="2022-11-30T13:51:57.096" v="1884" actId="790"/>
          <ac:graphicFrameMkLst>
            <pc:docMk/>
            <pc:sldMk cId="3376620245" sldId="522"/>
            <ac:graphicFrameMk id="57" creationId="{9BA12619-5E1A-440D-B900-496C9E513DFF}"/>
          </ac:graphicFrameMkLst>
        </pc:graphicFrameChg>
      </pc:sldChg>
      <pc:sldChg chg="delSp modSp add mod modNotes">
        <pc:chgData name="Ragnhild Halvorsrud" userId="917ea340-fd63-490f-a7db-68428d24cf32" providerId="ADAL" clId="{81EA7FEA-4DE5-4014-B13C-089C6D290098}" dt="2022-11-30T15:11:10.423" v="3825" actId="1036"/>
        <pc:sldMkLst>
          <pc:docMk/>
          <pc:sldMk cId="4036572204" sldId="523"/>
        </pc:sldMkLst>
        <pc:spChg chg="mod">
          <ac:chgData name="Ragnhild Halvorsrud" userId="917ea340-fd63-490f-a7db-68428d24cf32" providerId="ADAL" clId="{81EA7FEA-4DE5-4014-B13C-089C6D290098}" dt="2022-11-30T13:51:56.801" v="1285" actId="790"/>
          <ac:spMkLst>
            <pc:docMk/>
            <pc:sldMk cId="4036572204" sldId="523"/>
            <ac:spMk id="2" creationId="{00000000-0000-0000-0000-000000000000}"/>
          </ac:spMkLst>
        </pc:spChg>
        <pc:spChg chg="del mod">
          <ac:chgData name="Ragnhild Halvorsrud" userId="917ea340-fd63-490f-a7db-68428d24cf32" providerId="ADAL" clId="{81EA7FEA-4DE5-4014-B13C-089C6D290098}" dt="2022-11-30T13:57:03.730" v="2075" actId="478"/>
          <ac:spMkLst>
            <pc:docMk/>
            <pc:sldMk cId="4036572204" sldId="523"/>
            <ac:spMk id="3" creationId="{66ED9D0B-BF91-6F27-CFB4-44CB294165AC}"/>
          </ac:spMkLst>
        </pc:spChg>
        <pc:spChg chg="del mod">
          <ac:chgData name="Ragnhild Halvorsrud" userId="917ea340-fd63-490f-a7db-68428d24cf32" providerId="ADAL" clId="{81EA7FEA-4DE5-4014-B13C-089C6D290098}" dt="2022-11-30T15:09:10.504" v="3769" actId="478"/>
          <ac:spMkLst>
            <pc:docMk/>
            <pc:sldMk cId="4036572204" sldId="523"/>
            <ac:spMk id="4" creationId="{00000000-0000-0000-0000-000000000000}"/>
          </ac:spMkLst>
        </pc:spChg>
        <pc:spChg chg="del mod">
          <ac:chgData name="Ragnhild Halvorsrud" userId="917ea340-fd63-490f-a7db-68428d24cf32" providerId="ADAL" clId="{81EA7FEA-4DE5-4014-B13C-089C6D290098}" dt="2022-11-30T13:57:05.504" v="2076" actId="478"/>
          <ac:spMkLst>
            <pc:docMk/>
            <pc:sldMk cId="4036572204" sldId="523"/>
            <ac:spMk id="7" creationId="{7501EA2A-E14C-148F-F846-4AAF548AB15A}"/>
          </ac:spMkLst>
        </pc:spChg>
        <pc:spChg chg="mod">
          <ac:chgData name="Ragnhild Halvorsrud" userId="917ea340-fd63-490f-a7db-68428d24cf32" providerId="ADAL" clId="{81EA7FEA-4DE5-4014-B13C-089C6D290098}" dt="2022-11-30T15:11:10.423" v="3825" actId="1036"/>
          <ac:spMkLst>
            <pc:docMk/>
            <pc:sldMk cId="4036572204" sldId="523"/>
            <ac:spMk id="11" creationId="{C2E1BB08-17B1-4E42-99B7-5E52008C7942}"/>
          </ac:spMkLst>
        </pc:spChg>
        <pc:spChg chg="mod">
          <ac:chgData name="Ragnhild Halvorsrud" userId="917ea340-fd63-490f-a7db-68428d24cf32" providerId="ADAL" clId="{81EA7FEA-4DE5-4014-B13C-089C6D290098}" dt="2022-11-30T15:11:10.423" v="3825" actId="1036"/>
          <ac:spMkLst>
            <pc:docMk/>
            <pc:sldMk cId="4036572204" sldId="523"/>
            <ac:spMk id="39" creationId="{29494463-0DD5-278A-E205-C5778F0827F2}"/>
          </ac:spMkLst>
        </pc:spChg>
        <pc:spChg chg="mod">
          <ac:chgData name="Ragnhild Halvorsrud" userId="917ea340-fd63-490f-a7db-68428d24cf32" providerId="ADAL" clId="{81EA7FEA-4DE5-4014-B13C-089C6D290098}" dt="2022-11-30T15:11:10.423" v="3825" actId="1036"/>
          <ac:spMkLst>
            <pc:docMk/>
            <pc:sldMk cId="4036572204" sldId="523"/>
            <ac:spMk id="40" creationId="{65D4A952-A45C-B475-35CC-13CE60F6C726}"/>
          </ac:spMkLst>
        </pc:spChg>
        <pc:spChg chg="mod">
          <ac:chgData name="Ragnhild Halvorsrud" userId="917ea340-fd63-490f-a7db-68428d24cf32" providerId="ADAL" clId="{81EA7FEA-4DE5-4014-B13C-089C6D290098}" dt="2022-11-30T15:11:10.423" v="3825" actId="1036"/>
          <ac:spMkLst>
            <pc:docMk/>
            <pc:sldMk cId="4036572204" sldId="523"/>
            <ac:spMk id="43" creationId="{77862C17-2596-E312-F36D-7BE057C63268}"/>
          </ac:spMkLst>
        </pc:spChg>
        <pc:spChg chg="mod">
          <ac:chgData name="Ragnhild Halvorsrud" userId="917ea340-fd63-490f-a7db-68428d24cf32" providerId="ADAL" clId="{81EA7FEA-4DE5-4014-B13C-089C6D290098}" dt="2022-11-30T15:11:10.423" v="3825" actId="1036"/>
          <ac:spMkLst>
            <pc:docMk/>
            <pc:sldMk cId="4036572204" sldId="523"/>
            <ac:spMk id="44" creationId="{42F5D12C-6823-AF87-BBD1-034FA2DE3DAC}"/>
          </ac:spMkLst>
        </pc:spChg>
        <pc:spChg chg="mod">
          <ac:chgData name="Ragnhild Halvorsrud" userId="917ea340-fd63-490f-a7db-68428d24cf32" providerId="ADAL" clId="{81EA7FEA-4DE5-4014-B13C-089C6D290098}" dt="2022-11-30T15:11:10.423" v="3825" actId="1036"/>
          <ac:spMkLst>
            <pc:docMk/>
            <pc:sldMk cId="4036572204" sldId="523"/>
            <ac:spMk id="47" creationId="{773CD416-8077-4E6D-A9F4-DC9354CED61D}"/>
          </ac:spMkLst>
        </pc:spChg>
        <pc:spChg chg="mod">
          <ac:chgData name="Ragnhild Halvorsrud" userId="917ea340-fd63-490f-a7db-68428d24cf32" providerId="ADAL" clId="{81EA7FEA-4DE5-4014-B13C-089C6D290098}" dt="2022-11-30T15:11:10.423" v="3825" actId="1036"/>
          <ac:spMkLst>
            <pc:docMk/>
            <pc:sldMk cId="4036572204" sldId="523"/>
            <ac:spMk id="63" creationId="{3B898900-5F56-562C-E31C-4C615A6D2D24}"/>
          </ac:spMkLst>
        </pc:spChg>
        <pc:spChg chg="mod">
          <ac:chgData name="Ragnhild Halvorsrud" userId="917ea340-fd63-490f-a7db-68428d24cf32" providerId="ADAL" clId="{81EA7FEA-4DE5-4014-B13C-089C6D290098}" dt="2022-11-30T15:11:10.423" v="3825" actId="1036"/>
          <ac:spMkLst>
            <pc:docMk/>
            <pc:sldMk cId="4036572204" sldId="523"/>
            <ac:spMk id="67" creationId="{8601A81E-0CCA-C164-72CB-C2191DDAA297}"/>
          </ac:spMkLst>
        </pc:spChg>
        <pc:graphicFrameChg chg="mod modGraphic">
          <ac:chgData name="Ragnhild Halvorsrud" userId="917ea340-fd63-490f-a7db-68428d24cf32" providerId="ADAL" clId="{81EA7FEA-4DE5-4014-B13C-089C6D290098}" dt="2022-11-30T14:02:01.528" v="2177" actId="6549"/>
          <ac:graphicFrameMkLst>
            <pc:docMk/>
            <pc:sldMk cId="4036572204" sldId="523"/>
            <ac:graphicFrameMk id="5" creationId="{4EB734D4-AB3F-4FD0-A5B8-137397112DFB}"/>
          </ac:graphicFrameMkLst>
        </pc:graphicFrameChg>
        <pc:graphicFrameChg chg="mod modGraphic">
          <ac:chgData name="Ragnhild Halvorsrud" userId="917ea340-fd63-490f-a7db-68428d24cf32" providerId="ADAL" clId="{81EA7FEA-4DE5-4014-B13C-089C6D290098}" dt="2022-11-30T15:11:10.423" v="3825" actId="1036"/>
          <ac:graphicFrameMkLst>
            <pc:docMk/>
            <pc:sldMk cId="4036572204" sldId="523"/>
            <ac:graphicFrameMk id="6" creationId="{982C8514-5671-463B-93DA-865F28B1C013}"/>
          </ac:graphicFrameMkLst>
        </pc:graphicFrameChg>
        <pc:graphicFrameChg chg="mod modGraphic">
          <ac:chgData name="Ragnhild Halvorsrud" userId="917ea340-fd63-490f-a7db-68428d24cf32" providerId="ADAL" clId="{81EA7FEA-4DE5-4014-B13C-089C6D290098}" dt="2022-11-30T15:11:10.423" v="3825" actId="1036"/>
          <ac:graphicFrameMkLst>
            <pc:docMk/>
            <pc:sldMk cId="4036572204" sldId="523"/>
            <ac:graphicFrameMk id="8" creationId="{147E4B0B-D76B-4AD0-8B46-F796C03CFAFD}"/>
          </ac:graphicFrameMkLst>
        </pc:graphicFrameChg>
        <pc:graphicFrameChg chg="mod modGraphic">
          <ac:chgData name="Ragnhild Halvorsrud" userId="917ea340-fd63-490f-a7db-68428d24cf32" providerId="ADAL" clId="{81EA7FEA-4DE5-4014-B13C-089C6D290098}" dt="2022-11-30T15:11:10.423" v="3825" actId="1036"/>
          <ac:graphicFrameMkLst>
            <pc:docMk/>
            <pc:sldMk cId="4036572204" sldId="523"/>
            <ac:graphicFrameMk id="9" creationId="{AC219674-C2D7-411A-82AA-D9860FAA86EC}"/>
          </ac:graphicFrameMkLst>
        </pc:graphicFrameChg>
        <pc:graphicFrameChg chg="mod modGraphic">
          <ac:chgData name="Ragnhild Halvorsrud" userId="917ea340-fd63-490f-a7db-68428d24cf32" providerId="ADAL" clId="{81EA7FEA-4DE5-4014-B13C-089C6D290098}" dt="2022-11-30T15:11:10.423" v="3825" actId="1036"/>
          <ac:graphicFrameMkLst>
            <pc:docMk/>
            <pc:sldMk cId="4036572204" sldId="523"/>
            <ac:graphicFrameMk id="41" creationId="{50CB07E1-E072-128B-F6FA-CD271788EBE3}"/>
          </ac:graphicFrameMkLst>
        </pc:graphicFrameChg>
        <pc:graphicFrameChg chg="mod modGraphic">
          <ac:chgData name="Ragnhild Halvorsrud" userId="917ea340-fd63-490f-a7db-68428d24cf32" providerId="ADAL" clId="{81EA7FEA-4DE5-4014-B13C-089C6D290098}" dt="2022-11-30T15:11:10.423" v="3825" actId="1036"/>
          <ac:graphicFrameMkLst>
            <pc:docMk/>
            <pc:sldMk cId="4036572204" sldId="523"/>
            <ac:graphicFrameMk id="45" creationId="{A676820B-B67D-81EB-639C-6A16ADB26DF0}"/>
          </ac:graphicFrameMkLst>
        </pc:graphicFrameChg>
        <pc:graphicFrameChg chg="mod modGraphic">
          <ac:chgData name="Ragnhild Halvorsrud" userId="917ea340-fd63-490f-a7db-68428d24cf32" providerId="ADAL" clId="{81EA7FEA-4DE5-4014-B13C-089C6D290098}" dt="2022-11-30T15:11:10.423" v="3825" actId="1036"/>
          <ac:graphicFrameMkLst>
            <pc:docMk/>
            <pc:sldMk cId="4036572204" sldId="523"/>
            <ac:graphicFrameMk id="49" creationId="{43794B58-D05B-7135-415B-9CD30F99CAB5}"/>
          </ac:graphicFrameMkLst>
        </pc:graphicFrameChg>
        <pc:graphicFrameChg chg="mod modGraphic">
          <ac:chgData name="Ragnhild Halvorsrud" userId="917ea340-fd63-490f-a7db-68428d24cf32" providerId="ADAL" clId="{81EA7FEA-4DE5-4014-B13C-089C6D290098}" dt="2022-11-30T15:11:10.423" v="3825" actId="1036"/>
          <ac:graphicFrameMkLst>
            <pc:docMk/>
            <pc:sldMk cId="4036572204" sldId="523"/>
            <ac:graphicFrameMk id="65" creationId="{0D95EC74-4B3D-19E5-70DF-4097828BCBF1}"/>
          </ac:graphicFrameMkLst>
        </pc:graphicFrameChg>
        <pc:graphicFrameChg chg="mod modGraphic">
          <ac:chgData name="Ragnhild Halvorsrud" userId="917ea340-fd63-490f-a7db-68428d24cf32" providerId="ADAL" clId="{81EA7FEA-4DE5-4014-B13C-089C6D290098}" dt="2022-11-30T15:11:10.423" v="3825" actId="1036"/>
          <ac:graphicFrameMkLst>
            <pc:docMk/>
            <pc:sldMk cId="4036572204" sldId="523"/>
            <ac:graphicFrameMk id="69" creationId="{F5CEC290-BA25-2B43-F084-D7464B11958C}"/>
          </ac:graphicFrameMkLst>
        </pc:graphicFrameChg>
        <pc:cxnChg chg="mod">
          <ac:chgData name="Ragnhild Halvorsrud" userId="917ea340-fd63-490f-a7db-68428d24cf32" providerId="ADAL" clId="{81EA7FEA-4DE5-4014-B13C-089C6D290098}" dt="2022-11-30T15:11:10.423" v="3825" actId="1036"/>
          <ac:cxnSpMkLst>
            <pc:docMk/>
            <pc:sldMk cId="4036572204" sldId="523"/>
            <ac:cxnSpMk id="10" creationId="{6C994A40-CEC5-4BAF-AA09-CA8F7AAEB4B2}"/>
          </ac:cxnSpMkLst>
        </pc:cxnChg>
        <pc:cxnChg chg="mod">
          <ac:chgData name="Ragnhild Halvorsrud" userId="917ea340-fd63-490f-a7db-68428d24cf32" providerId="ADAL" clId="{81EA7FEA-4DE5-4014-B13C-089C6D290098}" dt="2022-11-30T15:11:10.423" v="3825" actId="1036"/>
          <ac:cxnSpMkLst>
            <pc:docMk/>
            <pc:sldMk cId="4036572204" sldId="523"/>
            <ac:cxnSpMk id="12" creationId="{8117CFC4-F0C2-4B82-A7A3-13E3AC4EF0A9}"/>
          </ac:cxnSpMkLst>
        </pc:cxnChg>
        <pc:cxnChg chg="mod">
          <ac:chgData name="Ragnhild Halvorsrud" userId="917ea340-fd63-490f-a7db-68428d24cf32" providerId="ADAL" clId="{81EA7FEA-4DE5-4014-B13C-089C6D290098}" dt="2022-11-30T15:11:10.423" v="3825" actId="1036"/>
          <ac:cxnSpMkLst>
            <pc:docMk/>
            <pc:sldMk cId="4036572204" sldId="523"/>
            <ac:cxnSpMk id="42" creationId="{BDD88690-CC38-D552-3DAC-B31E460C88F9}"/>
          </ac:cxnSpMkLst>
        </pc:cxnChg>
        <pc:cxnChg chg="mod">
          <ac:chgData name="Ragnhild Halvorsrud" userId="917ea340-fd63-490f-a7db-68428d24cf32" providerId="ADAL" clId="{81EA7FEA-4DE5-4014-B13C-089C6D290098}" dt="2022-11-30T15:11:10.423" v="3825" actId="1036"/>
          <ac:cxnSpMkLst>
            <pc:docMk/>
            <pc:sldMk cId="4036572204" sldId="523"/>
            <ac:cxnSpMk id="46" creationId="{1E3464E1-409B-0E7C-B0DE-100734973D5F}"/>
          </ac:cxnSpMkLst>
        </pc:cxnChg>
        <pc:cxnChg chg="mod">
          <ac:chgData name="Ragnhild Halvorsrud" userId="917ea340-fd63-490f-a7db-68428d24cf32" providerId="ADAL" clId="{81EA7FEA-4DE5-4014-B13C-089C6D290098}" dt="2022-11-30T15:11:10.423" v="3825" actId="1036"/>
          <ac:cxnSpMkLst>
            <pc:docMk/>
            <pc:sldMk cId="4036572204" sldId="523"/>
            <ac:cxnSpMk id="50" creationId="{7BA8C910-5D9C-36FF-7F39-1A5A60971E06}"/>
          </ac:cxnSpMkLst>
        </pc:cxnChg>
        <pc:cxnChg chg="mod">
          <ac:chgData name="Ragnhild Halvorsrud" userId="917ea340-fd63-490f-a7db-68428d24cf32" providerId="ADAL" clId="{81EA7FEA-4DE5-4014-B13C-089C6D290098}" dt="2022-11-30T15:11:10.423" v="3825" actId="1036"/>
          <ac:cxnSpMkLst>
            <pc:docMk/>
            <pc:sldMk cId="4036572204" sldId="523"/>
            <ac:cxnSpMk id="66" creationId="{6B7CD8BA-0BAD-888C-871B-6D5867DB3838}"/>
          </ac:cxnSpMkLst>
        </pc:cxnChg>
        <pc:cxnChg chg="mod">
          <ac:chgData name="Ragnhild Halvorsrud" userId="917ea340-fd63-490f-a7db-68428d24cf32" providerId="ADAL" clId="{81EA7FEA-4DE5-4014-B13C-089C6D290098}" dt="2022-11-30T15:11:10.423" v="3825" actId="1036"/>
          <ac:cxnSpMkLst>
            <pc:docMk/>
            <pc:sldMk cId="4036572204" sldId="523"/>
            <ac:cxnSpMk id="70" creationId="{6C892242-0419-30A2-D0F4-F64436DB424C}"/>
          </ac:cxnSpMkLst>
        </pc:cxnChg>
      </pc:sldChg>
      <pc:sldChg chg="delSp modSp add mod modNotes">
        <pc:chgData name="Ragnhild Halvorsrud" userId="917ea340-fd63-490f-a7db-68428d24cf32" providerId="ADAL" clId="{81EA7FEA-4DE5-4014-B13C-089C6D290098}" dt="2022-11-30T15:09:30.118" v="3771" actId="1076"/>
        <pc:sldMkLst>
          <pc:docMk/>
          <pc:sldMk cId="2437305964" sldId="524"/>
        </pc:sldMkLst>
        <pc:spChg chg="mod">
          <ac:chgData name="Ragnhild Halvorsrud" userId="917ea340-fd63-490f-a7db-68428d24cf32" providerId="ADAL" clId="{81EA7FEA-4DE5-4014-B13C-089C6D290098}" dt="2022-11-30T13:51:56.833" v="1318" actId="790"/>
          <ac:spMkLst>
            <pc:docMk/>
            <pc:sldMk cId="2437305964" sldId="524"/>
            <ac:spMk id="2" creationId="{00000000-0000-0000-0000-000000000000}"/>
          </ac:spMkLst>
        </pc:spChg>
        <pc:spChg chg="del mod">
          <ac:chgData name="Ragnhild Halvorsrud" userId="917ea340-fd63-490f-a7db-68428d24cf32" providerId="ADAL" clId="{81EA7FEA-4DE5-4014-B13C-089C6D290098}" dt="2022-11-30T13:57:09.765" v="2077" actId="478"/>
          <ac:spMkLst>
            <pc:docMk/>
            <pc:sldMk cId="2437305964" sldId="524"/>
            <ac:spMk id="3" creationId="{A5CA6F8D-A345-CCC9-2439-41F77DA2F89C}"/>
          </ac:spMkLst>
        </pc:spChg>
        <pc:spChg chg="mod">
          <ac:chgData name="Ragnhild Halvorsrud" userId="917ea340-fd63-490f-a7db-68428d24cf32" providerId="ADAL" clId="{81EA7FEA-4DE5-4014-B13C-089C6D290098}" dt="2022-11-30T15:09:30.118" v="3771" actId="1076"/>
          <ac:spMkLst>
            <pc:docMk/>
            <pc:sldMk cId="2437305964" sldId="524"/>
            <ac:spMk id="4" creationId="{00000000-0000-0000-0000-000000000000}"/>
          </ac:spMkLst>
        </pc:spChg>
        <pc:spChg chg="del mod">
          <ac:chgData name="Ragnhild Halvorsrud" userId="917ea340-fd63-490f-a7db-68428d24cf32" providerId="ADAL" clId="{81EA7FEA-4DE5-4014-B13C-089C6D290098}" dt="2022-11-30T13:57:09.765" v="2077" actId="478"/>
          <ac:spMkLst>
            <pc:docMk/>
            <pc:sldMk cId="2437305964" sldId="524"/>
            <ac:spMk id="5" creationId="{3BAAF040-4798-588A-528E-1AC6C960270E}"/>
          </ac:spMkLst>
        </pc:spChg>
        <pc:spChg chg="mod">
          <ac:chgData name="Ragnhild Halvorsrud" userId="917ea340-fd63-490f-a7db-68428d24cf32" providerId="ADAL" clId="{81EA7FEA-4DE5-4014-B13C-089C6D290098}" dt="2022-11-30T13:51:56.833" v="1322" actId="790"/>
          <ac:spMkLst>
            <pc:docMk/>
            <pc:sldMk cId="2437305964" sldId="524"/>
            <ac:spMk id="26" creationId="{9B2BB3CD-3E06-4F04-B892-B55431BB5AFF}"/>
          </ac:spMkLst>
        </pc:spChg>
        <pc:spChg chg="mod">
          <ac:chgData name="Ragnhild Halvorsrud" userId="917ea340-fd63-490f-a7db-68428d24cf32" providerId="ADAL" clId="{81EA7FEA-4DE5-4014-B13C-089C6D290098}" dt="2022-11-30T13:51:56.833" v="1323" actId="790"/>
          <ac:spMkLst>
            <pc:docMk/>
            <pc:sldMk cId="2437305964" sldId="524"/>
            <ac:spMk id="28" creationId="{836C748C-1E94-45AB-B49B-4F4B31B5DA70}"/>
          </ac:spMkLst>
        </pc:spChg>
        <pc:graphicFrameChg chg="mod modGraphic">
          <ac:chgData name="Ragnhild Halvorsrud" userId="917ea340-fd63-490f-a7db-68428d24cf32" providerId="ADAL" clId="{81EA7FEA-4DE5-4014-B13C-089C6D290098}" dt="2022-11-30T14:04:41.959" v="2289" actId="20577"/>
          <ac:graphicFrameMkLst>
            <pc:docMk/>
            <pc:sldMk cId="2437305964" sldId="524"/>
            <ac:graphicFrameMk id="18" creationId="{C8FB3F9F-2207-46FB-AFE2-28DD81776350}"/>
          </ac:graphicFrameMkLst>
        </pc:graphicFrameChg>
        <pc:graphicFrameChg chg="modGraphic">
          <ac:chgData name="Ragnhild Halvorsrud" userId="917ea340-fd63-490f-a7db-68428d24cf32" providerId="ADAL" clId="{81EA7FEA-4DE5-4014-B13C-089C6D290098}" dt="2022-11-30T13:51:56.833" v="1321" actId="790"/>
          <ac:graphicFrameMkLst>
            <pc:docMk/>
            <pc:sldMk cId="2437305964" sldId="524"/>
            <ac:graphicFrameMk id="24" creationId="{F2D01333-F9EC-4CBE-A9AE-67EEEE054959}"/>
          </ac:graphicFrameMkLst>
        </pc:graphicFrameChg>
        <pc:graphicFrameChg chg="modGraphic">
          <ac:chgData name="Ragnhild Halvorsrud" userId="917ea340-fd63-490f-a7db-68428d24cf32" providerId="ADAL" clId="{81EA7FEA-4DE5-4014-B13C-089C6D290098}" dt="2022-11-30T13:51:56.833" v="1324" actId="790"/>
          <ac:graphicFrameMkLst>
            <pc:docMk/>
            <pc:sldMk cId="2437305964" sldId="524"/>
            <ac:graphicFrameMk id="30" creationId="{2BB71451-E608-4C7C-9D02-BEDABA71634D}"/>
          </ac:graphicFrameMkLst>
        </pc:graphicFrameChg>
      </pc:sldChg>
      <pc:sldChg chg="delSp modSp add mod modNotes">
        <pc:chgData name="Ragnhild Halvorsrud" userId="917ea340-fd63-490f-a7db-68428d24cf32" providerId="ADAL" clId="{81EA7FEA-4DE5-4014-B13C-089C6D290098}" dt="2022-11-30T14:05:57.642" v="2312" actId="20577"/>
        <pc:sldMkLst>
          <pc:docMk/>
          <pc:sldMk cId="2600539005" sldId="525"/>
        </pc:sldMkLst>
        <pc:spChg chg="mod">
          <ac:chgData name="Ragnhild Halvorsrud" userId="917ea340-fd63-490f-a7db-68428d24cf32" providerId="ADAL" clId="{81EA7FEA-4DE5-4014-B13C-089C6D290098}" dt="2022-11-30T13:51:56.850" v="1367" actId="790"/>
          <ac:spMkLst>
            <pc:docMk/>
            <pc:sldMk cId="2600539005" sldId="525"/>
            <ac:spMk id="2" creationId="{00000000-0000-0000-0000-000000000000}"/>
          </ac:spMkLst>
        </pc:spChg>
        <pc:spChg chg="del mod">
          <ac:chgData name="Ragnhild Halvorsrud" userId="917ea340-fd63-490f-a7db-68428d24cf32" providerId="ADAL" clId="{81EA7FEA-4DE5-4014-B13C-089C6D290098}" dt="2022-11-30T13:57:16.313" v="2079" actId="478"/>
          <ac:spMkLst>
            <pc:docMk/>
            <pc:sldMk cId="2600539005" sldId="525"/>
            <ac:spMk id="3" creationId="{D0095676-E81A-C1BD-E5B2-89BAB54AF302}"/>
          </ac:spMkLst>
        </pc:spChg>
        <pc:spChg chg="mod">
          <ac:chgData name="Ragnhild Halvorsrud" userId="917ea340-fd63-490f-a7db-68428d24cf32" providerId="ADAL" clId="{81EA7FEA-4DE5-4014-B13C-089C6D290098}" dt="2022-11-30T13:51:56.850" v="1368" actId="790"/>
          <ac:spMkLst>
            <pc:docMk/>
            <pc:sldMk cId="2600539005" sldId="525"/>
            <ac:spMk id="4" creationId="{00000000-0000-0000-0000-000000000000}"/>
          </ac:spMkLst>
        </pc:spChg>
        <pc:spChg chg="del mod">
          <ac:chgData name="Ragnhild Halvorsrud" userId="917ea340-fd63-490f-a7db-68428d24cf32" providerId="ADAL" clId="{81EA7FEA-4DE5-4014-B13C-089C6D290098}" dt="2022-11-30T13:57:16.313" v="2079" actId="478"/>
          <ac:spMkLst>
            <pc:docMk/>
            <pc:sldMk cId="2600539005" sldId="525"/>
            <ac:spMk id="6" creationId="{A15E1B27-D1B3-EAF6-E387-8C1BF6791567}"/>
          </ac:spMkLst>
        </pc:spChg>
        <pc:spChg chg="mod">
          <ac:chgData name="Ragnhild Halvorsrud" userId="917ea340-fd63-490f-a7db-68428d24cf32" providerId="ADAL" clId="{81EA7FEA-4DE5-4014-B13C-089C6D290098}" dt="2022-11-30T13:51:56.865" v="1383" actId="790"/>
          <ac:spMkLst>
            <pc:docMk/>
            <pc:sldMk cId="2600539005" sldId="525"/>
            <ac:spMk id="11" creationId="{F3F52739-D1F7-4156-B81B-676B5F7781A6}"/>
          </ac:spMkLst>
        </pc:spChg>
        <pc:spChg chg="mod">
          <ac:chgData name="Ragnhild Halvorsrud" userId="917ea340-fd63-490f-a7db-68428d24cf32" providerId="ADAL" clId="{81EA7FEA-4DE5-4014-B13C-089C6D290098}" dt="2022-11-30T13:51:56.865" v="1385" actId="790"/>
          <ac:spMkLst>
            <pc:docMk/>
            <pc:sldMk cId="2600539005" sldId="525"/>
            <ac:spMk id="21" creationId="{94157CA1-802C-438C-893C-A7DBF89BEA25}"/>
          </ac:spMkLst>
        </pc:spChg>
        <pc:spChg chg="mod">
          <ac:chgData name="Ragnhild Halvorsrud" userId="917ea340-fd63-490f-a7db-68428d24cf32" providerId="ADAL" clId="{81EA7FEA-4DE5-4014-B13C-089C6D290098}" dt="2022-11-30T13:51:56.865" v="1387" actId="790"/>
          <ac:spMkLst>
            <pc:docMk/>
            <pc:sldMk cId="2600539005" sldId="525"/>
            <ac:spMk id="29" creationId="{3886CB73-2D3D-6400-3830-FE6C49ABBBB8}"/>
          </ac:spMkLst>
        </pc:spChg>
        <pc:spChg chg="mod">
          <ac:chgData name="Ragnhild Halvorsrud" userId="917ea340-fd63-490f-a7db-68428d24cf32" providerId="ADAL" clId="{81EA7FEA-4DE5-4014-B13C-089C6D290098}" dt="2022-11-30T13:51:56.865" v="1390" actId="790"/>
          <ac:spMkLst>
            <pc:docMk/>
            <pc:sldMk cId="2600539005" sldId="525"/>
            <ac:spMk id="32" creationId="{09CFA59C-780E-FC92-1E5C-C1F83BBAA3A2}"/>
          </ac:spMkLst>
        </pc:spChg>
        <pc:graphicFrameChg chg="modGraphic">
          <ac:chgData name="Ragnhild Halvorsrud" userId="917ea340-fd63-490f-a7db-68428d24cf32" providerId="ADAL" clId="{81EA7FEA-4DE5-4014-B13C-089C6D290098}" dt="2022-11-30T14:05:57.642" v="2312" actId="20577"/>
          <ac:graphicFrameMkLst>
            <pc:docMk/>
            <pc:sldMk cId="2600539005" sldId="525"/>
            <ac:graphicFrameMk id="5" creationId="{638C81E6-BE32-4EFF-923E-71712D18D6B4}"/>
          </ac:graphicFrameMkLst>
        </pc:graphicFrameChg>
        <pc:graphicFrameChg chg="modGraphic">
          <ac:chgData name="Ragnhild Halvorsrud" userId="917ea340-fd63-490f-a7db-68428d24cf32" providerId="ADAL" clId="{81EA7FEA-4DE5-4014-B13C-089C6D290098}" dt="2022-11-30T13:51:56.865" v="1380" actId="790"/>
          <ac:graphicFrameMkLst>
            <pc:docMk/>
            <pc:sldMk cId="2600539005" sldId="525"/>
            <ac:graphicFrameMk id="7" creationId="{1B806EC4-F9F8-4D08-89BC-536CAED8AEF3}"/>
          </ac:graphicFrameMkLst>
        </pc:graphicFrameChg>
        <pc:graphicFrameChg chg="modGraphic">
          <ac:chgData name="Ragnhild Halvorsrud" userId="917ea340-fd63-490f-a7db-68428d24cf32" providerId="ADAL" clId="{81EA7FEA-4DE5-4014-B13C-089C6D290098}" dt="2022-11-30T13:51:56.865" v="1381" actId="790"/>
          <ac:graphicFrameMkLst>
            <pc:docMk/>
            <pc:sldMk cId="2600539005" sldId="525"/>
            <ac:graphicFrameMk id="8" creationId="{8B68FAD4-1580-4582-8B9F-91CD466D6C83}"/>
          </ac:graphicFrameMkLst>
        </pc:graphicFrameChg>
        <pc:graphicFrameChg chg="modGraphic">
          <ac:chgData name="Ragnhild Halvorsrud" userId="917ea340-fd63-490f-a7db-68428d24cf32" providerId="ADAL" clId="{81EA7FEA-4DE5-4014-B13C-089C6D290098}" dt="2022-11-30T13:51:56.865" v="1382" actId="790"/>
          <ac:graphicFrameMkLst>
            <pc:docMk/>
            <pc:sldMk cId="2600539005" sldId="525"/>
            <ac:graphicFrameMk id="9" creationId="{8DA192BB-4386-4094-B852-09B63F18060F}"/>
          </ac:graphicFrameMkLst>
        </pc:graphicFrameChg>
        <pc:graphicFrameChg chg="modGraphic">
          <ac:chgData name="Ragnhild Halvorsrud" userId="917ea340-fd63-490f-a7db-68428d24cf32" providerId="ADAL" clId="{81EA7FEA-4DE5-4014-B13C-089C6D290098}" dt="2022-11-30T13:51:56.865" v="1384" actId="790"/>
          <ac:graphicFrameMkLst>
            <pc:docMk/>
            <pc:sldMk cId="2600539005" sldId="525"/>
            <ac:graphicFrameMk id="18" creationId="{432CBEDF-BC90-4D7B-88F2-A8FCE9D6A489}"/>
          </ac:graphicFrameMkLst>
        </pc:graphicFrameChg>
        <pc:graphicFrameChg chg="modGraphic">
          <ac:chgData name="Ragnhild Halvorsrud" userId="917ea340-fd63-490f-a7db-68428d24cf32" providerId="ADAL" clId="{81EA7FEA-4DE5-4014-B13C-089C6D290098}" dt="2022-11-30T13:51:56.865" v="1386" actId="790"/>
          <ac:graphicFrameMkLst>
            <pc:docMk/>
            <pc:sldMk cId="2600539005" sldId="525"/>
            <ac:graphicFrameMk id="26" creationId="{C27EB82C-EF77-98BC-33B7-FAF376A8AE23}"/>
          </ac:graphicFrameMkLst>
        </pc:graphicFrameChg>
        <pc:graphicFrameChg chg="modGraphic">
          <ac:chgData name="Ragnhild Halvorsrud" userId="917ea340-fd63-490f-a7db-68428d24cf32" providerId="ADAL" clId="{81EA7FEA-4DE5-4014-B13C-089C6D290098}" dt="2022-11-30T13:51:56.865" v="1389" actId="790"/>
          <ac:graphicFrameMkLst>
            <pc:docMk/>
            <pc:sldMk cId="2600539005" sldId="525"/>
            <ac:graphicFrameMk id="30" creationId="{A6F23D47-A16D-C157-C046-E63BE7372E21}"/>
          </ac:graphicFrameMkLst>
        </pc:graphicFrameChg>
        <pc:graphicFrameChg chg="modGraphic">
          <ac:chgData name="Ragnhild Halvorsrud" userId="917ea340-fd63-490f-a7db-68428d24cf32" providerId="ADAL" clId="{81EA7FEA-4DE5-4014-B13C-089C6D290098}" dt="2022-11-30T13:51:56.865" v="1391" actId="790"/>
          <ac:graphicFrameMkLst>
            <pc:docMk/>
            <pc:sldMk cId="2600539005" sldId="525"/>
            <ac:graphicFrameMk id="33" creationId="{A4401F57-136A-4DAC-A964-F299C19C4025}"/>
          </ac:graphicFrameMkLst>
        </pc:graphicFrameChg>
      </pc:sldChg>
      <pc:sldChg chg="delSp modSp add mod modNotes">
        <pc:chgData name="Ragnhild Halvorsrud" userId="917ea340-fd63-490f-a7db-68428d24cf32" providerId="ADAL" clId="{81EA7FEA-4DE5-4014-B13C-089C6D290098}" dt="2022-11-30T14:07:55.154" v="2315"/>
        <pc:sldMkLst>
          <pc:docMk/>
          <pc:sldMk cId="3897135817" sldId="528"/>
        </pc:sldMkLst>
        <pc:spChg chg="mod">
          <ac:chgData name="Ragnhild Halvorsrud" userId="917ea340-fd63-490f-a7db-68428d24cf32" providerId="ADAL" clId="{81EA7FEA-4DE5-4014-B13C-089C6D290098}" dt="2022-11-30T13:51:56.912" v="1481" actId="790"/>
          <ac:spMkLst>
            <pc:docMk/>
            <pc:sldMk cId="3897135817" sldId="528"/>
            <ac:spMk id="2" creationId="{00000000-0000-0000-0000-000000000000}"/>
          </ac:spMkLst>
        </pc:spChg>
        <pc:spChg chg="mod">
          <ac:chgData name="Ragnhild Halvorsrud" userId="917ea340-fd63-490f-a7db-68428d24cf32" providerId="ADAL" clId="{81EA7FEA-4DE5-4014-B13C-089C6D290098}" dt="2022-11-30T13:51:56.912" v="1482" actId="790"/>
          <ac:spMkLst>
            <pc:docMk/>
            <pc:sldMk cId="3897135817" sldId="528"/>
            <ac:spMk id="4" creationId="{00000000-0000-0000-0000-000000000000}"/>
          </ac:spMkLst>
        </pc:spChg>
        <pc:spChg chg="del mod">
          <ac:chgData name="Ragnhild Halvorsrud" userId="917ea340-fd63-490f-a7db-68428d24cf32" providerId="ADAL" clId="{81EA7FEA-4DE5-4014-B13C-089C6D290098}" dt="2022-11-30T13:57:28.441" v="2085" actId="478"/>
          <ac:spMkLst>
            <pc:docMk/>
            <pc:sldMk cId="3897135817" sldId="528"/>
            <ac:spMk id="7" creationId="{6485B179-E3ED-A163-B947-59949B73ABD6}"/>
          </ac:spMkLst>
        </pc:spChg>
        <pc:spChg chg="del mod">
          <ac:chgData name="Ragnhild Halvorsrud" userId="917ea340-fd63-490f-a7db-68428d24cf32" providerId="ADAL" clId="{81EA7FEA-4DE5-4014-B13C-089C6D290098}" dt="2022-11-30T13:57:28.441" v="2085" actId="478"/>
          <ac:spMkLst>
            <pc:docMk/>
            <pc:sldMk cId="3897135817" sldId="528"/>
            <ac:spMk id="8" creationId="{B357DD78-9F63-DF17-F685-AC83B610BBC0}"/>
          </ac:spMkLst>
        </pc:spChg>
        <pc:spChg chg="mod">
          <ac:chgData name="Ragnhild Halvorsrud" userId="917ea340-fd63-490f-a7db-68428d24cf32" providerId="ADAL" clId="{81EA7FEA-4DE5-4014-B13C-089C6D290098}" dt="2022-11-30T13:51:56.917" v="1503" actId="790"/>
          <ac:spMkLst>
            <pc:docMk/>
            <pc:sldMk cId="3897135817" sldId="528"/>
            <ac:spMk id="16" creationId="{6F5231D6-BCB3-1CD5-E284-249ED7120DED}"/>
          </ac:spMkLst>
        </pc:spChg>
        <pc:spChg chg="mod">
          <ac:chgData name="Ragnhild Halvorsrud" userId="917ea340-fd63-490f-a7db-68428d24cf32" providerId="ADAL" clId="{81EA7FEA-4DE5-4014-B13C-089C6D290098}" dt="2022-11-30T13:51:56.917" v="1504" actId="790"/>
          <ac:spMkLst>
            <pc:docMk/>
            <pc:sldMk cId="3897135817" sldId="528"/>
            <ac:spMk id="17" creationId="{9CA99A6F-889F-9444-73EE-8228A57BD119}"/>
          </ac:spMkLst>
        </pc:spChg>
        <pc:spChg chg="mod">
          <ac:chgData name="Ragnhild Halvorsrud" userId="917ea340-fd63-490f-a7db-68428d24cf32" providerId="ADAL" clId="{81EA7FEA-4DE5-4014-B13C-089C6D290098}" dt="2022-11-30T13:51:56.917" v="1505" actId="790"/>
          <ac:spMkLst>
            <pc:docMk/>
            <pc:sldMk cId="3897135817" sldId="528"/>
            <ac:spMk id="18" creationId="{764A2B2B-D3FE-1E17-E0C9-9BDE30D03A15}"/>
          </ac:spMkLst>
        </pc:spChg>
        <pc:spChg chg="mod">
          <ac:chgData name="Ragnhild Halvorsrud" userId="917ea340-fd63-490f-a7db-68428d24cf32" providerId="ADAL" clId="{81EA7FEA-4DE5-4014-B13C-089C6D290098}" dt="2022-11-30T13:51:56.917" v="1506" actId="790"/>
          <ac:spMkLst>
            <pc:docMk/>
            <pc:sldMk cId="3897135817" sldId="528"/>
            <ac:spMk id="19" creationId="{77A55B38-9E88-A13A-9DD4-CC4E7276215A}"/>
          </ac:spMkLst>
        </pc:spChg>
        <pc:spChg chg="mod">
          <ac:chgData name="Ragnhild Halvorsrud" userId="917ea340-fd63-490f-a7db-68428d24cf32" providerId="ADAL" clId="{81EA7FEA-4DE5-4014-B13C-089C6D290098}" dt="2022-11-30T13:51:56.917" v="1507" actId="790"/>
          <ac:spMkLst>
            <pc:docMk/>
            <pc:sldMk cId="3897135817" sldId="528"/>
            <ac:spMk id="20" creationId="{EDA02F7A-5E3A-2D8E-1679-00E4AAECD08E}"/>
          </ac:spMkLst>
        </pc:spChg>
        <pc:graphicFrameChg chg="modGraphic">
          <ac:chgData name="Ragnhild Halvorsrud" userId="917ea340-fd63-490f-a7db-68428d24cf32" providerId="ADAL" clId="{81EA7FEA-4DE5-4014-B13C-089C6D290098}" dt="2022-11-30T13:51:56.917" v="1498" actId="790"/>
          <ac:graphicFrameMkLst>
            <pc:docMk/>
            <pc:sldMk cId="3897135817" sldId="528"/>
            <ac:graphicFrameMk id="3" creationId="{775DBE43-2F93-51A6-2E56-CCBFFE7A02F3}"/>
          </ac:graphicFrameMkLst>
        </pc:graphicFrameChg>
        <pc:graphicFrameChg chg="mod modGraphic">
          <ac:chgData name="Ragnhild Halvorsrud" userId="917ea340-fd63-490f-a7db-68428d24cf32" providerId="ADAL" clId="{81EA7FEA-4DE5-4014-B13C-089C6D290098}" dt="2022-11-30T14:07:55.154" v="2315"/>
          <ac:graphicFrameMkLst>
            <pc:docMk/>
            <pc:sldMk cId="3897135817" sldId="528"/>
            <ac:graphicFrameMk id="5" creationId="{736FEF16-A83D-4023-81A6-F545EB0F10F9}"/>
          </ac:graphicFrameMkLst>
        </pc:graphicFrameChg>
        <pc:graphicFrameChg chg="modGraphic">
          <ac:chgData name="Ragnhild Halvorsrud" userId="917ea340-fd63-490f-a7db-68428d24cf32" providerId="ADAL" clId="{81EA7FEA-4DE5-4014-B13C-089C6D290098}" dt="2022-11-30T13:51:56.917" v="1502" actId="790"/>
          <ac:graphicFrameMkLst>
            <pc:docMk/>
            <pc:sldMk cId="3897135817" sldId="528"/>
            <ac:graphicFrameMk id="9" creationId="{827170AD-B738-6E86-C3DC-DF4E7B5CA2D8}"/>
          </ac:graphicFrameMkLst>
        </pc:graphicFrameChg>
        <pc:graphicFrameChg chg="modGraphic">
          <ac:chgData name="Ragnhild Halvorsrud" userId="917ea340-fd63-490f-a7db-68428d24cf32" providerId="ADAL" clId="{81EA7FEA-4DE5-4014-B13C-089C6D290098}" dt="2022-11-30T13:51:56.917" v="1494" actId="790"/>
          <ac:graphicFrameMkLst>
            <pc:docMk/>
            <pc:sldMk cId="3897135817" sldId="528"/>
            <ac:graphicFrameMk id="64" creationId="{AB36056D-DA47-4A0E-98AC-3AEEC0F9556A}"/>
          </ac:graphicFrameMkLst>
        </pc:graphicFrameChg>
        <pc:graphicFrameChg chg="modGraphic">
          <ac:chgData name="Ragnhild Halvorsrud" userId="917ea340-fd63-490f-a7db-68428d24cf32" providerId="ADAL" clId="{81EA7FEA-4DE5-4014-B13C-089C6D290098}" dt="2022-11-30T13:51:56.917" v="1495" actId="790"/>
          <ac:graphicFrameMkLst>
            <pc:docMk/>
            <pc:sldMk cId="3897135817" sldId="528"/>
            <ac:graphicFrameMk id="65" creationId="{09DDA35B-30C7-471C-8F2A-141DE15F402D}"/>
          </ac:graphicFrameMkLst>
        </pc:graphicFrameChg>
        <pc:graphicFrameChg chg="modGraphic">
          <ac:chgData name="Ragnhild Halvorsrud" userId="917ea340-fd63-490f-a7db-68428d24cf32" providerId="ADAL" clId="{81EA7FEA-4DE5-4014-B13C-089C6D290098}" dt="2022-11-30T13:51:56.917" v="1496" actId="790"/>
          <ac:graphicFrameMkLst>
            <pc:docMk/>
            <pc:sldMk cId="3897135817" sldId="528"/>
            <ac:graphicFrameMk id="72" creationId="{682F523D-D1B4-452E-82A0-22CE615E6252}"/>
          </ac:graphicFrameMkLst>
        </pc:graphicFrameChg>
        <pc:graphicFrameChg chg="modGraphic">
          <ac:chgData name="Ragnhild Halvorsrud" userId="917ea340-fd63-490f-a7db-68428d24cf32" providerId="ADAL" clId="{81EA7FEA-4DE5-4014-B13C-089C6D290098}" dt="2022-11-30T13:51:56.917" v="1497" actId="790"/>
          <ac:graphicFrameMkLst>
            <pc:docMk/>
            <pc:sldMk cId="3897135817" sldId="528"/>
            <ac:graphicFrameMk id="73" creationId="{C0A9E848-DBD1-43FE-A541-0FDEBC166328}"/>
          </ac:graphicFrameMkLst>
        </pc:graphicFrameChg>
      </pc:sldChg>
      <pc:sldChg chg="delSp modSp add mod modNotes">
        <pc:chgData name="Ragnhild Halvorsrud" userId="917ea340-fd63-490f-a7db-68428d24cf32" providerId="ADAL" clId="{81EA7FEA-4DE5-4014-B13C-089C6D290098}" dt="2022-11-30T14:17:06.388" v="2627" actId="20577"/>
        <pc:sldMkLst>
          <pc:docMk/>
          <pc:sldMk cId="3921550915" sldId="529"/>
        </pc:sldMkLst>
        <pc:spChg chg="mod">
          <ac:chgData name="Ragnhild Halvorsrud" userId="917ea340-fd63-490f-a7db-68428d24cf32" providerId="ADAL" clId="{81EA7FEA-4DE5-4014-B13C-089C6D290098}" dt="2022-11-30T13:51:56.949" v="1565" actId="790"/>
          <ac:spMkLst>
            <pc:docMk/>
            <pc:sldMk cId="3921550915" sldId="529"/>
            <ac:spMk id="2" creationId="{00000000-0000-0000-0000-000000000000}"/>
          </ac:spMkLst>
        </pc:spChg>
        <pc:spChg chg="del mod">
          <ac:chgData name="Ragnhild Halvorsrud" userId="917ea340-fd63-490f-a7db-68428d24cf32" providerId="ADAL" clId="{81EA7FEA-4DE5-4014-B13C-089C6D290098}" dt="2022-11-30T14:16:00.253" v="2599" actId="478"/>
          <ac:spMkLst>
            <pc:docMk/>
            <pc:sldMk cId="3921550915" sldId="529"/>
            <ac:spMk id="3" creationId="{DB135B29-2270-020D-988A-F4EDDB143D88}"/>
          </ac:spMkLst>
        </pc:spChg>
        <pc:spChg chg="mod">
          <ac:chgData name="Ragnhild Halvorsrud" userId="917ea340-fd63-490f-a7db-68428d24cf32" providerId="ADAL" clId="{81EA7FEA-4DE5-4014-B13C-089C6D290098}" dt="2022-11-30T13:51:56.949" v="1566" actId="790"/>
          <ac:spMkLst>
            <pc:docMk/>
            <pc:sldMk cId="3921550915" sldId="529"/>
            <ac:spMk id="4" creationId="{00000000-0000-0000-0000-000000000000}"/>
          </ac:spMkLst>
        </pc:spChg>
        <pc:spChg chg="del mod">
          <ac:chgData name="Ragnhild Halvorsrud" userId="917ea340-fd63-490f-a7db-68428d24cf32" providerId="ADAL" clId="{81EA7FEA-4DE5-4014-B13C-089C6D290098}" dt="2022-11-30T14:16:00.253" v="2599" actId="478"/>
          <ac:spMkLst>
            <pc:docMk/>
            <pc:sldMk cId="3921550915" sldId="529"/>
            <ac:spMk id="6" creationId="{88C8801F-20BD-6162-47C3-70DE349AB226}"/>
          </ac:spMkLst>
        </pc:spChg>
        <pc:spChg chg="mod">
          <ac:chgData name="Ragnhild Halvorsrud" userId="917ea340-fd63-490f-a7db-68428d24cf32" providerId="ADAL" clId="{81EA7FEA-4DE5-4014-B13C-089C6D290098}" dt="2022-11-30T13:51:56.949" v="1577" actId="790"/>
          <ac:spMkLst>
            <pc:docMk/>
            <pc:sldMk cId="3921550915" sldId="529"/>
            <ac:spMk id="7" creationId="{CCEC3E81-4905-407C-AF30-2D23AAB8EC37}"/>
          </ac:spMkLst>
        </pc:spChg>
        <pc:spChg chg="mod">
          <ac:chgData name="Ragnhild Halvorsrud" userId="917ea340-fd63-490f-a7db-68428d24cf32" providerId="ADAL" clId="{81EA7FEA-4DE5-4014-B13C-089C6D290098}" dt="2022-11-30T13:51:56.966" v="1583" actId="790"/>
          <ac:spMkLst>
            <pc:docMk/>
            <pc:sldMk cId="3921550915" sldId="529"/>
            <ac:spMk id="9" creationId="{1288A0A0-14CB-168C-B4D1-00A97B7EA683}"/>
          </ac:spMkLst>
        </pc:spChg>
        <pc:spChg chg="mod">
          <ac:chgData name="Ragnhild Halvorsrud" userId="917ea340-fd63-490f-a7db-68428d24cf32" providerId="ADAL" clId="{81EA7FEA-4DE5-4014-B13C-089C6D290098}" dt="2022-11-30T13:51:56.966" v="1584" actId="790"/>
          <ac:spMkLst>
            <pc:docMk/>
            <pc:sldMk cId="3921550915" sldId="529"/>
            <ac:spMk id="10" creationId="{BB4C8982-9134-3408-7426-76C6171BA318}"/>
          </ac:spMkLst>
        </pc:spChg>
        <pc:graphicFrameChg chg="mod modGraphic">
          <ac:chgData name="Ragnhild Halvorsrud" userId="917ea340-fd63-490f-a7db-68428d24cf32" providerId="ADAL" clId="{81EA7FEA-4DE5-4014-B13C-089C6D290098}" dt="2022-11-30T14:17:06.388" v="2627" actId="20577"/>
          <ac:graphicFrameMkLst>
            <pc:docMk/>
            <pc:sldMk cId="3921550915" sldId="529"/>
            <ac:graphicFrameMk id="5" creationId="{079005EC-CEE9-4107-8266-C81A55E3C223}"/>
          </ac:graphicFrameMkLst>
        </pc:graphicFrameChg>
        <pc:graphicFrameChg chg="modGraphic">
          <ac:chgData name="Ragnhild Halvorsrud" userId="917ea340-fd63-490f-a7db-68428d24cf32" providerId="ADAL" clId="{81EA7FEA-4DE5-4014-B13C-089C6D290098}" dt="2022-11-30T13:51:56.966" v="1582" actId="790"/>
          <ac:graphicFrameMkLst>
            <pc:docMk/>
            <pc:sldMk cId="3921550915" sldId="529"/>
            <ac:graphicFrameMk id="8" creationId="{242615D5-8C5F-AA9A-983F-0691C937DE1D}"/>
          </ac:graphicFrameMkLst>
        </pc:graphicFrameChg>
        <pc:graphicFrameChg chg="modGraphic">
          <ac:chgData name="Ragnhild Halvorsrud" userId="917ea340-fd63-490f-a7db-68428d24cf32" providerId="ADAL" clId="{81EA7FEA-4DE5-4014-B13C-089C6D290098}" dt="2022-11-30T13:51:56.966" v="1586" actId="790"/>
          <ac:graphicFrameMkLst>
            <pc:docMk/>
            <pc:sldMk cId="3921550915" sldId="529"/>
            <ac:graphicFrameMk id="12" creationId="{7AB1F6EA-08E6-2049-8F7E-CF376CDDDB29}"/>
          </ac:graphicFrameMkLst>
        </pc:graphicFrameChg>
        <pc:graphicFrameChg chg="modGraphic">
          <ac:chgData name="Ragnhild Halvorsrud" userId="917ea340-fd63-490f-a7db-68428d24cf32" providerId="ADAL" clId="{81EA7FEA-4DE5-4014-B13C-089C6D290098}" dt="2022-11-30T13:51:56.949" v="1579" actId="790"/>
          <ac:graphicFrameMkLst>
            <pc:docMk/>
            <pc:sldMk cId="3921550915" sldId="529"/>
            <ac:graphicFrameMk id="55" creationId="{5262AFFE-743F-46B2-8ADD-93121B1929A5}"/>
          </ac:graphicFrameMkLst>
        </pc:graphicFrameChg>
      </pc:sldChg>
      <pc:sldChg chg="delSp modSp add mod modNotes">
        <pc:chgData name="Ragnhild Halvorsrud" userId="917ea340-fd63-490f-a7db-68428d24cf32" providerId="ADAL" clId="{81EA7FEA-4DE5-4014-B13C-089C6D290098}" dt="2022-11-30T14:28:25.490" v="2959" actId="478"/>
        <pc:sldMkLst>
          <pc:docMk/>
          <pc:sldMk cId="61178585" sldId="532"/>
        </pc:sldMkLst>
        <pc:spChg chg="mod">
          <ac:chgData name="Ragnhild Halvorsrud" userId="917ea340-fd63-490f-a7db-68428d24cf32" providerId="ADAL" clId="{81EA7FEA-4DE5-4014-B13C-089C6D290098}" dt="2022-11-30T13:51:57.012" v="1691" actId="790"/>
          <ac:spMkLst>
            <pc:docMk/>
            <pc:sldMk cId="61178585" sldId="532"/>
            <ac:spMk id="2" creationId="{00000000-0000-0000-0000-000000000000}"/>
          </ac:spMkLst>
        </pc:spChg>
        <pc:spChg chg="mod">
          <ac:chgData name="Ragnhild Halvorsrud" userId="917ea340-fd63-490f-a7db-68428d24cf32" providerId="ADAL" clId="{81EA7FEA-4DE5-4014-B13C-089C6D290098}" dt="2022-11-30T13:51:57.018" v="1706" actId="790"/>
          <ac:spMkLst>
            <pc:docMk/>
            <pc:sldMk cId="61178585" sldId="532"/>
            <ac:spMk id="3" creationId="{98A95468-3242-592E-05B0-98A637DB40EB}"/>
          </ac:spMkLst>
        </pc:spChg>
        <pc:spChg chg="mod">
          <ac:chgData name="Ragnhild Halvorsrud" userId="917ea340-fd63-490f-a7db-68428d24cf32" providerId="ADAL" clId="{81EA7FEA-4DE5-4014-B13C-089C6D290098}" dt="2022-11-30T13:51:57.012" v="1692" actId="790"/>
          <ac:spMkLst>
            <pc:docMk/>
            <pc:sldMk cId="61178585" sldId="532"/>
            <ac:spMk id="4" creationId="{00000000-0000-0000-0000-000000000000}"/>
          </ac:spMkLst>
        </pc:spChg>
        <pc:spChg chg="del mod">
          <ac:chgData name="Ragnhild Halvorsrud" userId="917ea340-fd63-490f-a7db-68428d24cf32" providerId="ADAL" clId="{81EA7FEA-4DE5-4014-B13C-089C6D290098}" dt="2022-11-30T14:28:25.490" v="2959" actId="478"/>
          <ac:spMkLst>
            <pc:docMk/>
            <pc:sldMk cId="61178585" sldId="532"/>
            <ac:spMk id="5" creationId="{C41321E8-F6EF-9F0E-F957-9FA3769F53D5}"/>
          </ac:spMkLst>
        </pc:spChg>
        <pc:spChg chg="del mod">
          <ac:chgData name="Ragnhild Halvorsrud" userId="917ea340-fd63-490f-a7db-68428d24cf32" providerId="ADAL" clId="{81EA7FEA-4DE5-4014-B13C-089C6D290098}" dt="2022-11-30T14:28:25.490" v="2959" actId="478"/>
          <ac:spMkLst>
            <pc:docMk/>
            <pc:sldMk cId="61178585" sldId="532"/>
            <ac:spMk id="7" creationId="{B2C21B98-46A9-A107-172C-73D48A22ACC4}"/>
          </ac:spMkLst>
        </pc:spChg>
        <pc:graphicFrameChg chg="modGraphic">
          <ac:chgData name="Ragnhild Halvorsrud" userId="917ea340-fd63-490f-a7db-68428d24cf32" providerId="ADAL" clId="{81EA7FEA-4DE5-4014-B13C-089C6D290098}" dt="2022-11-30T13:51:57.012" v="1694" actId="790"/>
          <ac:graphicFrameMkLst>
            <pc:docMk/>
            <pc:sldMk cId="61178585" sldId="532"/>
            <ac:graphicFrameMk id="9" creationId="{D7E427AC-A891-4C6A-A50C-08C48E8C5D7A}"/>
          </ac:graphicFrameMkLst>
        </pc:graphicFrameChg>
        <pc:graphicFrameChg chg="modGraphic">
          <ac:chgData name="Ragnhild Halvorsrud" userId="917ea340-fd63-490f-a7db-68428d24cf32" providerId="ADAL" clId="{81EA7FEA-4DE5-4014-B13C-089C6D290098}" dt="2022-11-30T14:24:16.889" v="2947" actId="20577"/>
          <ac:graphicFrameMkLst>
            <pc:docMk/>
            <pc:sldMk cId="61178585" sldId="532"/>
            <ac:graphicFrameMk id="11" creationId="{6D45CD11-3651-494E-887E-93FE10F8C424}"/>
          </ac:graphicFrameMkLst>
        </pc:graphicFrameChg>
        <pc:graphicFrameChg chg="modGraphic">
          <ac:chgData name="Ragnhild Halvorsrud" userId="917ea340-fd63-490f-a7db-68428d24cf32" providerId="ADAL" clId="{81EA7FEA-4DE5-4014-B13C-089C6D290098}" dt="2022-11-30T13:51:57.018" v="1705" actId="790"/>
          <ac:graphicFrameMkLst>
            <pc:docMk/>
            <pc:sldMk cId="61178585" sldId="532"/>
            <ac:graphicFrameMk id="12" creationId="{56DFABF5-FCA4-4F82-BD9A-1FA8E45F200E}"/>
          </ac:graphicFrameMkLst>
        </pc:graphicFrameChg>
      </pc:sldChg>
      <pc:sldChg chg="delSp modSp add mod modNotes">
        <pc:chgData name="Ragnhild Halvorsrud" userId="917ea340-fd63-490f-a7db-68428d24cf32" providerId="ADAL" clId="{81EA7FEA-4DE5-4014-B13C-089C6D290098}" dt="2022-11-30T14:28:41.136" v="2964" actId="478"/>
        <pc:sldMkLst>
          <pc:docMk/>
          <pc:sldMk cId="2685029740" sldId="534"/>
        </pc:sldMkLst>
        <pc:spChg chg="mod">
          <ac:chgData name="Ragnhild Halvorsrud" userId="917ea340-fd63-490f-a7db-68428d24cf32" providerId="ADAL" clId="{81EA7FEA-4DE5-4014-B13C-089C6D290098}" dt="2022-11-30T13:51:57.049" v="1783" actId="790"/>
          <ac:spMkLst>
            <pc:docMk/>
            <pc:sldMk cId="2685029740" sldId="534"/>
            <ac:spMk id="2" creationId="{00000000-0000-0000-0000-000000000000}"/>
          </ac:spMkLst>
        </pc:spChg>
        <pc:spChg chg="mod">
          <ac:chgData name="Ragnhild Halvorsrud" userId="917ea340-fd63-490f-a7db-68428d24cf32" providerId="ADAL" clId="{81EA7FEA-4DE5-4014-B13C-089C6D290098}" dt="2022-11-30T13:51:57.049" v="1784" actId="790"/>
          <ac:spMkLst>
            <pc:docMk/>
            <pc:sldMk cId="2685029740" sldId="534"/>
            <ac:spMk id="4" creationId="{00000000-0000-0000-0000-000000000000}"/>
          </ac:spMkLst>
        </pc:spChg>
        <pc:spChg chg="del mod">
          <ac:chgData name="Ragnhild Halvorsrud" userId="917ea340-fd63-490f-a7db-68428d24cf32" providerId="ADAL" clId="{81EA7FEA-4DE5-4014-B13C-089C6D290098}" dt="2022-11-30T14:28:41.136" v="2964" actId="478"/>
          <ac:spMkLst>
            <pc:docMk/>
            <pc:sldMk cId="2685029740" sldId="534"/>
            <ac:spMk id="9" creationId="{6F8669AD-01B9-3DAD-C4BB-763BC688E55D}"/>
          </ac:spMkLst>
        </pc:spChg>
        <pc:spChg chg="del mod">
          <ac:chgData name="Ragnhild Halvorsrud" userId="917ea340-fd63-490f-a7db-68428d24cf32" providerId="ADAL" clId="{81EA7FEA-4DE5-4014-B13C-089C6D290098}" dt="2022-11-30T14:28:41.136" v="2964" actId="478"/>
          <ac:spMkLst>
            <pc:docMk/>
            <pc:sldMk cId="2685029740" sldId="534"/>
            <ac:spMk id="10" creationId="{63A98706-846C-A7A5-F2A6-8AB021F7BEFE}"/>
          </ac:spMkLst>
        </pc:spChg>
        <pc:graphicFrameChg chg="modGraphic">
          <ac:chgData name="Ragnhild Halvorsrud" userId="917ea340-fd63-490f-a7db-68428d24cf32" providerId="ADAL" clId="{81EA7FEA-4DE5-4014-B13C-089C6D290098}" dt="2022-11-30T13:51:57.049" v="1794" actId="790"/>
          <ac:graphicFrameMkLst>
            <pc:docMk/>
            <pc:sldMk cId="2685029740" sldId="534"/>
            <ac:graphicFrameMk id="7" creationId="{F2549228-D239-480F-8BDD-77E0499E8FD1}"/>
          </ac:graphicFrameMkLst>
        </pc:graphicFrameChg>
        <pc:graphicFrameChg chg="modGraphic">
          <ac:chgData name="Ragnhild Halvorsrud" userId="917ea340-fd63-490f-a7db-68428d24cf32" providerId="ADAL" clId="{81EA7FEA-4DE5-4014-B13C-089C6D290098}" dt="2022-11-30T13:51:57.049" v="1796" actId="790"/>
          <ac:graphicFrameMkLst>
            <pc:docMk/>
            <pc:sldMk cId="2685029740" sldId="534"/>
            <ac:graphicFrameMk id="8" creationId="{B1E89D56-3E0C-4551-93B6-F54FBCBE6432}"/>
          </ac:graphicFrameMkLst>
        </pc:graphicFrameChg>
      </pc:sldChg>
      <pc:sldChg chg="delSp modSp add mod modNotes">
        <pc:chgData name="Ragnhild Halvorsrud" userId="917ea340-fd63-490f-a7db-68428d24cf32" providerId="ADAL" clId="{81EA7FEA-4DE5-4014-B13C-089C6D290098}" dt="2022-11-30T14:44:20.385" v="3533" actId="478"/>
        <pc:sldMkLst>
          <pc:docMk/>
          <pc:sldMk cId="393373714" sldId="535"/>
        </pc:sldMkLst>
        <pc:spChg chg="mod">
          <ac:chgData name="Ragnhild Halvorsrud" userId="917ea340-fd63-490f-a7db-68428d24cf32" providerId="ADAL" clId="{81EA7FEA-4DE5-4014-B13C-089C6D290098}" dt="2022-11-30T13:51:57.049" v="1801" actId="790"/>
          <ac:spMkLst>
            <pc:docMk/>
            <pc:sldMk cId="393373714" sldId="535"/>
            <ac:spMk id="2" creationId="{00000000-0000-0000-0000-000000000000}"/>
          </ac:spMkLst>
        </pc:spChg>
        <pc:spChg chg="mod">
          <ac:chgData name="Ragnhild Halvorsrud" userId="917ea340-fd63-490f-a7db-68428d24cf32" providerId="ADAL" clId="{81EA7FEA-4DE5-4014-B13C-089C6D290098}" dt="2022-11-30T13:51:57.065" v="1802" actId="790"/>
          <ac:spMkLst>
            <pc:docMk/>
            <pc:sldMk cId="393373714" sldId="535"/>
            <ac:spMk id="4" creationId="{00000000-0000-0000-0000-000000000000}"/>
          </ac:spMkLst>
        </pc:spChg>
        <pc:spChg chg="del mod">
          <ac:chgData name="Ragnhild Halvorsrud" userId="917ea340-fd63-490f-a7db-68428d24cf32" providerId="ADAL" clId="{81EA7FEA-4DE5-4014-B13C-089C6D290098}" dt="2022-11-30T14:44:20.385" v="3533" actId="478"/>
          <ac:spMkLst>
            <pc:docMk/>
            <pc:sldMk cId="393373714" sldId="535"/>
            <ac:spMk id="11" creationId="{F9688627-3672-8681-D05E-A5F16D477DDA}"/>
          </ac:spMkLst>
        </pc:spChg>
        <pc:spChg chg="mod">
          <ac:chgData name="Ragnhild Halvorsrud" userId="917ea340-fd63-490f-a7db-68428d24cf32" providerId="ADAL" clId="{81EA7FEA-4DE5-4014-B13C-089C6D290098}" dt="2022-11-30T13:51:57.065" v="1816" actId="790"/>
          <ac:spMkLst>
            <pc:docMk/>
            <pc:sldMk cId="393373714" sldId="535"/>
            <ac:spMk id="12" creationId="{D7EBB9EA-6CFD-DA03-44EF-21D4BAF76033}"/>
          </ac:spMkLst>
        </pc:spChg>
        <pc:spChg chg="del mod">
          <ac:chgData name="Ragnhild Halvorsrud" userId="917ea340-fd63-490f-a7db-68428d24cf32" providerId="ADAL" clId="{81EA7FEA-4DE5-4014-B13C-089C6D290098}" dt="2022-11-30T14:44:20.385" v="3533" actId="478"/>
          <ac:spMkLst>
            <pc:docMk/>
            <pc:sldMk cId="393373714" sldId="535"/>
            <ac:spMk id="13" creationId="{EB4E1F75-98B5-291F-0B2C-0CDCCEDAD451}"/>
          </ac:spMkLst>
        </pc:spChg>
        <pc:graphicFrameChg chg="modGraphic">
          <ac:chgData name="Ragnhild Halvorsrud" userId="917ea340-fd63-490f-a7db-68428d24cf32" providerId="ADAL" clId="{81EA7FEA-4DE5-4014-B13C-089C6D290098}" dt="2022-11-30T13:51:57.065" v="1814" actId="790"/>
          <ac:graphicFrameMkLst>
            <pc:docMk/>
            <pc:sldMk cId="393373714" sldId="535"/>
            <ac:graphicFrameMk id="3" creationId="{72D8BFB9-82EF-4789-A713-624CC139AC27}"/>
          </ac:graphicFrameMkLst>
        </pc:graphicFrameChg>
        <pc:graphicFrameChg chg="modGraphic">
          <ac:chgData name="Ragnhild Halvorsrud" userId="917ea340-fd63-490f-a7db-68428d24cf32" providerId="ADAL" clId="{81EA7FEA-4DE5-4014-B13C-089C6D290098}" dt="2022-11-30T13:51:57.065" v="1815" actId="790"/>
          <ac:graphicFrameMkLst>
            <pc:docMk/>
            <pc:sldMk cId="393373714" sldId="535"/>
            <ac:graphicFrameMk id="5" creationId="{F5C8031B-1857-4C98-F8FD-562E3B051336}"/>
          </ac:graphicFrameMkLst>
        </pc:graphicFrameChg>
        <pc:graphicFrameChg chg="modGraphic">
          <ac:chgData name="Ragnhild Halvorsrud" userId="917ea340-fd63-490f-a7db-68428d24cf32" providerId="ADAL" clId="{81EA7FEA-4DE5-4014-B13C-089C6D290098}" dt="2022-11-30T13:51:57.065" v="1812" actId="790"/>
          <ac:graphicFrameMkLst>
            <pc:docMk/>
            <pc:sldMk cId="393373714" sldId="535"/>
            <ac:graphicFrameMk id="6" creationId="{DD08BCF4-58F2-4DD8-8187-40D1B4A3D1C3}"/>
          </ac:graphicFrameMkLst>
        </pc:graphicFrameChg>
      </pc:sldChg>
      <pc:sldChg chg="delSp modSp add del mod modClrScheme chgLayout">
        <pc:chgData name="Ragnhild Halvorsrud" userId="917ea340-fd63-490f-a7db-68428d24cf32" providerId="ADAL" clId="{81EA7FEA-4DE5-4014-B13C-089C6D290098}" dt="2022-11-30T15:17:19.766" v="3868" actId="47"/>
        <pc:sldMkLst>
          <pc:docMk/>
          <pc:sldMk cId="640918298" sldId="536"/>
        </pc:sldMkLst>
        <pc:spChg chg="mod ord">
          <ac:chgData name="Ragnhild Halvorsrud" userId="917ea340-fd63-490f-a7db-68428d24cf32" providerId="ADAL" clId="{81EA7FEA-4DE5-4014-B13C-089C6D290098}" dt="2022-11-30T15:01:55.883" v="3667" actId="700"/>
          <ac:spMkLst>
            <pc:docMk/>
            <pc:sldMk cId="640918298" sldId="536"/>
            <ac:spMk id="2" creationId="{00000000-0000-0000-0000-000000000000}"/>
          </ac:spMkLst>
        </pc:spChg>
        <pc:spChg chg="mod ord">
          <ac:chgData name="Ragnhild Halvorsrud" userId="917ea340-fd63-490f-a7db-68428d24cf32" providerId="ADAL" clId="{81EA7FEA-4DE5-4014-B13C-089C6D290098}" dt="2022-11-30T15:01:55.890" v="3668" actId="27636"/>
          <ac:spMkLst>
            <pc:docMk/>
            <pc:sldMk cId="640918298" sldId="536"/>
            <ac:spMk id="3" creationId="{00000000-0000-0000-0000-000000000000}"/>
          </ac:spMkLst>
        </pc:spChg>
        <pc:spChg chg="mod ord">
          <ac:chgData name="Ragnhild Halvorsrud" userId="917ea340-fd63-490f-a7db-68428d24cf32" providerId="ADAL" clId="{81EA7FEA-4DE5-4014-B13C-089C6D290098}" dt="2022-11-30T15:01:55.883" v="3667" actId="700"/>
          <ac:spMkLst>
            <pc:docMk/>
            <pc:sldMk cId="640918298" sldId="536"/>
            <ac:spMk id="4" creationId="{00000000-0000-0000-0000-000000000000}"/>
          </ac:spMkLst>
        </pc:spChg>
        <pc:spChg chg="del">
          <ac:chgData name="Ragnhild Halvorsrud" userId="917ea340-fd63-490f-a7db-68428d24cf32" providerId="ADAL" clId="{81EA7FEA-4DE5-4014-B13C-089C6D290098}" dt="2022-11-30T13:44:08.235" v="836" actId="478"/>
          <ac:spMkLst>
            <pc:docMk/>
            <pc:sldMk cId="640918298" sldId="536"/>
            <ac:spMk id="7" creationId="{8321610B-05DD-4BD0-86A7-479A792F1B11}"/>
          </ac:spMkLst>
        </pc:spChg>
        <pc:picChg chg="del">
          <ac:chgData name="Ragnhild Halvorsrud" userId="917ea340-fd63-490f-a7db-68428d24cf32" providerId="ADAL" clId="{81EA7FEA-4DE5-4014-B13C-089C6D290098}" dt="2022-11-30T13:44:08.235" v="836" actId="478"/>
          <ac:picMkLst>
            <pc:docMk/>
            <pc:sldMk cId="640918298" sldId="536"/>
            <ac:picMk id="6" creationId="{A5F9F917-35C7-42BA-AD86-AA847FAB0EFD}"/>
          </ac:picMkLst>
        </pc:picChg>
      </pc:sldChg>
      <pc:sldChg chg="delSp modSp mod modClrScheme chgLayout modNotes">
        <pc:chgData name="Ragnhild Halvorsrud" userId="917ea340-fd63-490f-a7db-68428d24cf32" providerId="ADAL" clId="{81EA7FEA-4DE5-4014-B13C-089C6D290098}" dt="2022-11-30T15:14:54.776" v="3867" actId="700"/>
        <pc:sldMkLst>
          <pc:docMk/>
          <pc:sldMk cId="3231100932" sldId="3800"/>
        </pc:sldMkLst>
        <pc:spChg chg="mod ord">
          <ac:chgData name="Ragnhild Halvorsrud" userId="917ea340-fd63-490f-a7db-68428d24cf32" providerId="ADAL" clId="{81EA7FEA-4DE5-4014-B13C-089C6D290098}" dt="2022-11-30T15:14:54.776" v="3867" actId="700"/>
          <ac:spMkLst>
            <pc:docMk/>
            <pc:sldMk cId="3231100932" sldId="3800"/>
            <ac:spMk id="3" creationId="{8DE6A278-E165-4DA4-BEE5-CFC1EBADE6E5}"/>
          </ac:spMkLst>
        </pc:spChg>
        <pc:spChg chg="mod ord">
          <ac:chgData name="Ragnhild Halvorsrud" userId="917ea340-fd63-490f-a7db-68428d24cf32" providerId="ADAL" clId="{81EA7FEA-4DE5-4014-B13C-089C6D290098}" dt="2022-11-30T15:14:54.776" v="3867" actId="700"/>
          <ac:spMkLst>
            <pc:docMk/>
            <pc:sldMk cId="3231100932" sldId="3800"/>
            <ac:spMk id="7" creationId="{B82F610B-297A-44F2-8217-65F33A3A4B3B}"/>
          </ac:spMkLst>
        </pc:spChg>
        <pc:spChg chg="del mod">
          <ac:chgData name="Ragnhild Halvorsrud" userId="917ea340-fd63-490f-a7db-68428d24cf32" providerId="ADAL" clId="{81EA7FEA-4DE5-4014-B13C-089C6D290098}" dt="2022-11-29T14:10:16.951" v="21" actId="478"/>
          <ac:spMkLst>
            <pc:docMk/>
            <pc:sldMk cId="3231100932" sldId="3800"/>
            <ac:spMk id="9" creationId="{F3F91A0F-B9B1-4621-AEC7-52AD46F7DB8B}"/>
          </ac:spMkLst>
        </pc:spChg>
        <pc:spChg chg="mod">
          <ac:chgData name="Ragnhild Halvorsrud" userId="917ea340-fd63-490f-a7db-68428d24cf32" providerId="ADAL" clId="{81EA7FEA-4DE5-4014-B13C-089C6D290098}" dt="2022-11-30T13:51:56.717" v="1157" actId="790"/>
          <ac:spMkLst>
            <pc:docMk/>
            <pc:sldMk cId="3231100932" sldId="3800"/>
            <ac:spMk id="10" creationId="{BDCA31FE-1EBB-4723-AC8F-30DE989D3DA6}"/>
          </ac:spMkLst>
        </pc:spChg>
        <pc:spChg chg="mod">
          <ac:chgData name="Ragnhild Halvorsrud" userId="917ea340-fd63-490f-a7db-68428d24cf32" providerId="ADAL" clId="{81EA7FEA-4DE5-4014-B13C-089C6D290098}" dt="2022-11-30T13:51:56.717" v="1156" actId="790"/>
          <ac:spMkLst>
            <pc:docMk/>
            <pc:sldMk cId="3231100932" sldId="3800"/>
            <ac:spMk id="11" creationId="{197DF6F1-9B8A-4F31-A08A-11FEF2BEDB23}"/>
          </ac:spMkLst>
        </pc:spChg>
      </pc:sldChg>
      <pc:sldChg chg="delSp modSp mod modNotes">
        <pc:chgData name="Ragnhild Halvorsrud" userId="917ea340-fd63-490f-a7db-68428d24cf32" providerId="ADAL" clId="{81EA7FEA-4DE5-4014-B13C-089C6D290098}" dt="2022-11-30T15:18:44.282" v="3911" actId="20577"/>
        <pc:sldMkLst>
          <pc:docMk/>
          <pc:sldMk cId="1827135051" sldId="3822"/>
        </pc:sldMkLst>
        <pc:spChg chg="del">
          <ac:chgData name="Ragnhild Halvorsrud" userId="917ea340-fd63-490f-a7db-68428d24cf32" providerId="ADAL" clId="{81EA7FEA-4DE5-4014-B13C-089C6D290098}" dt="2022-11-29T14:08:36.722" v="0" actId="478"/>
          <ac:spMkLst>
            <pc:docMk/>
            <pc:sldMk cId="1827135051" sldId="3822"/>
            <ac:spMk id="2" creationId="{5AD8AE8B-36FF-4A0E-AF4F-52B50DC6F26A}"/>
          </ac:spMkLst>
        </pc:spChg>
        <pc:spChg chg="mod">
          <ac:chgData name="Ragnhild Halvorsrud" userId="917ea340-fd63-490f-a7db-68428d24cf32" providerId="ADAL" clId="{81EA7FEA-4DE5-4014-B13C-089C6D290098}" dt="2022-11-30T15:18:44.282" v="3911" actId="20577"/>
          <ac:spMkLst>
            <pc:docMk/>
            <pc:sldMk cId="1827135051" sldId="3822"/>
            <ac:spMk id="6" creationId="{00000000-0000-0000-0000-000000000000}"/>
          </ac:spMkLst>
        </pc:spChg>
        <pc:spChg chg="mod">
          <ac:chgData name="Ragnhild Halvorsrud" userId="917ea340-fd63-490f-a7db-68428d24cf32" providerId="ADAL" clId="{81EA7FEA-4DE5-4014-B13C-089C6D290098}" dt="2022-11-30T13:51:56.696" v="1136" actId="790"/>
          <ac:spMkLst>
            <pc:docMk/>
            <pc:sldMk cId="1827135051" sldId="3822"/>
            <ac:spMk id="8" creationId="{00000000-0000-0000-0000-000000000000}"/>
          </ac:spMkLst>
        </pc:spChg>
      </pc:sldChg>
      <pc:sldChg chg="delSp modSp add mod modNotes">
        <pc:chgData name="Ragnhild Halvorsrud" userId="917ea340-fd63-490f-a7db-68428d24cf32" providerId="ADAL" clId="{81EA7FEA-4DE5-4014-B13C-089C6D290098}" dt="2022-11-30T13:57:12.220" v="2078" actId="478"/>
        <pc:sldMkLst>
          <pc:docMk/>
          <pc:sldMk cId="3243535023" sldId="3831"/>
        </pc:sldMkLst>
        <pc:spChg chg="mod">
          <ac:chgData name="Ragnhild Halvorsrud" userId="917ea340-fd63-490f-a7db-68428d24cf32" providerId="ADAL" clId="{81EA7FEA-4DE5-4014-B13C-089C6D290098}" dt="2022-11-30T13:51:56.833" v="1339" actId="790"/>
          <ac:spMkLst>
            <pc:docMk/>
            <pc:sldMk cId="3243535023" sldId="3831"/>
            <ac:spMk id="2" creationId="{00000000-0000-0000-0000-000000000000}"/>
          </ac:spMkLst>
        </pc:spChg>
        <pc:spChg chg="mod">
          <ac:chgData name="Ragnhild Halvorsrud" userId="917ea340-fd63-490f-a7db-68428d24cf32" providerId="ADAL" clId="{81EA7FEA-4DE5-4014-B13C-089C6D290098}" dt="2022-11-30T13:51:56.833" v="1340" actId="790"/>
          <ac:spMkLst>
            <pc:docMk/>
            <pc:sldMk cId="3243535023" sldId="3831"/>
            <ac:spMk id="4" creationId="{00000000-0000-0000-0000-000000000000}"/>
          </ac:spMkLst>
        </pc:spChg>
        <pc:spChg chg="mod">
          <ac:chgData name="Ragnhild Halvorsrud" userId="917ea340-fd63-490f-a7db-68428d24cf32" providerId="ADAL" clId="{81EA7FEA-4DE5-4014-B13C-089C6D290098}" dt="2022-11-30T13:51:56.850" v="1357" actId="790"/>
          <ac:spMkLst>
            <pc:docMk/>
            <pc:sldMk cId="3243535023" sldId="3831"/>
            <ac:spMk id="5" creationId="{56C1812D-3B87-2728-4D0F-8E2345DB4E14}"/>
          </ac:spMkLst>
        </pc:spChg>
        <pc:spChg chg="mod">
          <ac:chgData name="Ragnhild Halvorsrud" userId="917ea340-fd63-490f-a7db-68428d24cf32" providerId="ADAL" clId="{81EA7FEA-4DE5-4014-B13C-089C6D290098}" dt="2022-11-30T13:51:56.850" v="1359" actId="790"/>
          <ac:spMkLst>
            <pc:docMk/>
            <pc:sldMk cId="3243535023" sldId="3831"/>
            <ac:spMk id="7" creationId="{AA7CADA4-1964-AB5B-1D00-C7A823AF1132}"/>
          </ac:spMkLst>
        </pc:spChg>
        <pc:spChg chg="del mod">
          <ac:chgData name="Ragnhild Halvorsrud" userId="917ea340-fd63-490f-a7db-68428d24cf32" providerId="ADAL" clId="{81EA7FEA-4DE5-4014-B13C-089C6D290098}" dt="2022-11-30T13:57:12.220" v="2078" actId="478"/>
          <ac:spMkLst>
            <pc:docMk/>
            <pc:sldMk cId="3243535023" sldId="3831"/>
            <ac:spMk id="8" creationId="{22D78557-F426-C27D-D34E-43E27233B22C}"/>
          </ac:spMkLst>
        </pc:spChg>
        <pc:spChg chg="mod">
          <ac:chgData name="Ragnhild Halvorsrud" userId="917ea340-fd63-490f-a7db-68428d24cf32" providerId="ADAL" clId="{81EA7FEA-4DE5-4014-B13C-089C6D290098}" dt="2022-11-30T13:51:56.850" v="1361" actId="790"/>
          <ac:spMkLst>
            <pc:docMk/>
            <pc:sldMk cId="3243535023" sldId="3831"/>
            <ac:spMk id="11" creationId="{DF020739-B9F0-EFE4-D5F7-EA9EA9511C5B}"/>
          </ac:spMkLst>
        </pc:spChg>
        <pc:spChg chg="del mod">
          <ac:chgData name="Ragnhild Halvorsrud" userId="917ea340-fd63-490f-a7db-68428d24cf32" providerId="ADAL" clId="{81EA7FEA-4DE5-4014-B13C-089C6D290098}" dt="2022-11-30T13:57:12.220" v="2078" actId="478"/>
          <ac:spMkLst>
            <pc:docMk/>
            <pc:sldMk cId="3243535023" sldId="3831"/>
            <ac:spMk id="14" creationId="{B6C8E518-05AE-1F0A-C964-70D1F3FB9FD6}"/>
          </ac:spMkLst>
        </pc:spChg>
        <pc:spChg chg="mod">
          <ac:chgData name="Ragnhild Halvorsrud" userId="917ea340-fd63-490f-a7db-68428d24cf32" providerId="ADAL" clId="{81EA7FEA-4DE5-4014-B13C-089C6D290098}" dt="2022-11-30T13:51:56.850" v="1344" actId="790"/>
          <ac:spMkLst>
            <pc:docMk/>
            <pc:sldMk cId="3243535023" sldId="3831"/>
            <ac:spMk id="20" creationId="{C102A744-367C-44A1-8502-57564FBB16A9}"/>
          </ac:spMkLst>
        </pc:spChg>
        <pc:spChg chg="mod">
          <ac:chgData name="Ragnhild Halvorsrud" userId="917ea340-fd63-490f-a7db-68428d24cf32" providerId="ADAL" clId="{81EA7FEA-4DE5-4014-B13C-089C6D290098}" dt="2022-11-30T13:51:56.850" v="1362" actId="790"/>
          <ac:spMkLst>
            <pc:docMk/>
            <pc:sldMk cId="3243535023" sldId="3831"/>
            <ac:spMk id="23" creationId="{58FF21BB-97BD-0A80-609F-FF2C595C9D52}"/>
          </ac:spMkLst>
        </pc:spChg>
        <pc:graphicFrameChg chg="modGraphic">
          <ac:chgData name="Ragnhild Halvorsrud" userId="917ea340-fd63-490f-a7db-68428d24cf32" providerId="ADAL" clId="{81EA7FEA-4DE5-4014-B13C-089C6D290098}" dt="2022-11-30T13:51:56.850" v="1358" actId="790"/>
          <ac:graphicFrameMkLst>
            <pc:docMk/>
            <pc:sldMk cId="3243535023" sldId="3831"/>
            <ac:graphicFrameMk id="6" creationId="{C24AFCED-59B3-0218-7F4A-70A4EB84DDD7}"/>
          </ac:graphicFrameMkLst>
        </pc:graphicFrameChg>
        <pc:graphicFrameChg chg="modGraphic">
          <ac:chgData name="Ragnhild Halvorsrud" userId="917ea340-fd63-490f-a7db-68428d24cf32" providerId="ADAL" clId="{81EA7FEA-4DE5-4014-B13C-089C6D290098}" dt="2022-11-30T13:51:56.850" v="1360" actId="790"/>
          <ac:graphicFrameMkLst>
            <pc:docMk/>
            <pc:sldMk cId="3243535023" sldId="3831"/>
            <ac:graphicFrameMk id="9" creationId="{A931FE24-7A40-6DE6-9674-0D80E3B954FB}"/>
          </ac:graphicFrameMkLst>
        </pc:graphicFrameChg>
        <pc:graphicFrameChg chg="modGraphic">
          <ac:chgData name="Ragnhild Halvorsrud" userId="917ea340-fd63-490f-a7db-68428d24cf32" providerId="ADAL" clId="{81EA7FEA-4DE5-4014-B13C-089C6D290098}" dt="2022-11-30T13:51:56.850" v="1356" actId="790"/>
          <ac:graphicFrameMkLst>
            <pc:docMk/>
            <pc:sldMk cId="3243535023" sldId="3831"/>
            <ac:graphicFrameMk id="12" creationId="{BA022F7D-17F8-4868-B140-1EEDB0F01AF5}"/>
          </ac:graphicFrameMkLst>
        </pc:graphicFrameChg>
        <pc:graphicFrameChg chg="modGraphic">
          <ac:chgData name="Ragnhild Halvorsrud" userId="917ea340-fd63-490f-a7db-68428d24cf32" providerId="ADAL" clId="{81EA7FEA-4DE5-4014-B13C-089C6D290098}" dt="2022-11-30T13:51:56.833" v="1342" actId="790"/>
          <ac:graphicFrameMkLst>
            <pc:docMk/>
            <pc:sldMk cId="3243535023" sldId="3831"/>
            <ac:graphicFrameMk id="13" creationId="{56D7E649-FED2-4FB8-92B3-82DA6BB5820C}"/>
          </ac:graphicFrameMkLst>
        </pc:graphicFrameChg>
        <pc:graphicFrameChg chg="modGraphic">
          <ac:chgData name="Ragnhild Halvorsrud" userId="917ea340-fd63-490f-a7db-68428d24cf32" providerId="ADAL" clId="{81EA7FEA-4DE5-4014-B13C-089C6D290098}" dt="2022-11-30T13:51:56.849" v="1343" actId="790"/>
          <ac:graphicFrameMkLst>
            <pc:docMk/>
            <pc:sldMk cId="3243535023" sldId="3831"/>
            <ac:graphicFrameMk id="18" creationId="{FB06FFC6-B8DE-4110-9F57-BC0F5BEA4268}"/>
          </ac:graphicFrameMkLst>
        </pc:graphicFrameChg>
        <pc:graphicFrameChg chg="modGraphic">
          <ac:chgData name="Ragnhild Halvorsrud" userId="917ea340-fd63-490f-a7db-68428d24cf32" providerId="ADAL" clId="{81EA7FEA-4DE5-4014-B13C-089C6D290098}" dt="2022-11-30T13:51:56.850" v="1346" actId="790"/>
          <ac:graphicFrameMkLst>
            <pc:docMk/>
            <pc:sldMk cId="3243535023" sldId="3831"/>
            <ac:graphicFrameMk id="39" creationId="{349B9C2D-6727-46E9-BF57-7C8E5CF626B0}"/>
          </ac:graphicFrameMkLst>
        </pc:graphicFrameChg>
      </pc:sldChg>
      <pc:sldChg chg="del">
        <pc:chgData name="Ragnhild Halvorsrud" userId="917ea340-fd63-490f-a7db-68428d24cf32" providerId="ADAL" clId="{81EA7FEA-4DE5-4014-B13C-089C6D290098}" dt="2022-11-29T14:09:53.287" v="13" actId="47"/>
        <pc:sldMkLst>
          <pc:docMk/>
          <pc:sldMk cId="2537121903" sldId="3833"/>
        </pc:sldMkLst>
      </pc:sldChg>
      <pc:sldChg chg="delSp modSp add mod modNotes">
        <pc:chgData name="Ragnhild Halvorsrud" userId="917ea340-fd63-490f-a7db-68428d24cf32" providerId="ADAL" clId="{81EA7FEA-4DE5-4014-B13C-089C6D290098}" dt="2022-11-30T14:28:38.170" v="2963" actId="478"/>
        <pc:sldMkLst>
          <pc:docMk/>
          <pc:sldMk cId="203705191" sldId="3838"/>
        </pc:sldMkLst>
        <pc:spChg chg="mod">
          <ac:chgData name="Ragnhild Halvorsrud" userId="917ea340-fd63-490f-a7db-68428d24cf32" providerId="ADAL" clId="{81EA7FEA-4DE5-4014-B13C-089C6D290098}" dt="2022-11-30T13:51:57.033" v="1757" actId="790"/>
          <ac:spMkLst>
            <pc:docMk/>
            <pc:sldMk cId="203705191" sldId="3838"/>
            <ac:spMk id="2" creationId="{00000000-0000-0000-0000-000000000000}"/>
          </ac:spMkLst>
        </pc:spChg>
        <pc:spChg chg="del mod">
          <ac:chgData name="Ragnhild Halvorsrud" userId="917ea340-fd63-490f-a7db-68428d24cf32" providerId="ADAL" clId="{81EA7FEA-4DE5-4014-B13C-089C6D290098}" dt="2022-11-30T14:28:38.170" v="2963" actId="478"/>
          <ac:spMkLst>
            <pc:docMk/>
            <pc:sldMk cId="203705191" sldId="3838"/>
            <ac:spMk id="3" creationId="{84ACFAE7-4251-2A36-2FBC-B49A6E20CDF8}"/>
          </ac:spMkLst>
        </pc:spChg>
        <pc:spChg chg="mod">
          <ac:chgData name="Ragnhild Halvorsrud" userId="917ea340-fd63-490f-a7db-68428d24cf32" providerId="ADAL" clId="{81EA7FEA-4DE5-4014-B13C-089C6D290098}" dt="2022-11-30T13:51:57.033" v="1758" actId="790"/>
          <ac:spMkLst>
            <pc:docMk/>
            <pc:sldMk cId="203705191" sldId="3838"/>
            <ac:spMk id="4" creationId="{00000000-0000-0000-0000-000000000000}"/>
          </ac:spMkLst>
        </pc:spChg>
        <pc:spChg chg="del mod">
          <ac:chgData name="Ragnhild Halvorsrud" userId="917ea340-fd63-490f-a7db-68428d24cf32" providerId="ADAL" clId="{81EA7FEA-4DE5-4014-B13C-089C6D290098}" dt="2022-11-30T14:28:38.170" v="2963" actId="478"/>
          <ac:spMkLst>
            <pc:docMk/>
            <pc:sldMk cId="203705191" sldId="3838"/>
            <ac:spMk id="5" creationId="{50C0A6A8-D7C9-7C13-3822-7A650B1DA7A5}"/>
          </ac:spMkLst>
        </pc:spChg>
        <pc:spChg chg="mod">
          <ac:chgData name="Ragnhild Halvorsrud" userId="917ea340-fd63-490f-a7db-68428d24cf32" providerId="ADAL" clId="{81EA7FEA-4DE5-4014-B13C-089C6D290098}" dt="2022-11-30T13:51:57.049" v="1776" actId="790"/>
          <ac:spMkLst>
            <pc:docMk/>
            <pc:sldMk cId="203705191" sldId="3838"/>
            <ac:spMk id="6" creationId="{176AF3FF-662F-362A-DBDE-6D73AD1E2293}"/>
          </ac:spMkLst>
        </pc:spChg>
        <pc:spChg chg="mod">
          <ac:chgData name="Ragnhild Halvorsrud" userId="917ea340-fd63-490f-a7db-68428d24cf32" providerId="ADAL" clId="{81EA7FEA-4DE5-4014-B13C-089C6D290098}" dt="2022-11-30T13:51:57.049" v="1777" actId="790"/>
          <ac:spMkLst>
            <pc:docMk/>
            <pc:sldMk cId="203705191" sldId="3838"/>
            <ac:spMk id="7" creationId="{D170BEEB-C338-3D66-02DD-F795D6E2F58F}"/>
          </ac:spMkLst>
        </pc:spChg>
        <pc:spChg chg="mod">
          <ac:chgData name="Ragnhild Halvorsrud" userId="917ea340-fd63-490f-a7db-68428d24cf32" providerId="ADAL" clId="{81EA7FEA-4DE5-4014-B13C-089C6D290098}" dt="2022-11-30T13:51:57.033" v="1763" actId="790"/>
          <ac:spMkLst>
            <pc:docMk/>
            <pc:sldMk cId="203705191" sldId="3838"/>
            <ac:spMk id="18" creationId="{EF4BB046-DEBA-4EB0-8099-C27B8F0187B2}"/>
          </ac:spMkLst>
        </pc:spChg>
        <pc:spChg chg="mod">
          <ac:chgData name="Ragnhild Halvorsrud" userId="917ea340-fd63-490f-a7db-68428d24cf32" providerId="ADAL" clId="{81EA7FEA-4DE5-4014-B13C-089C6D290098}" dt="2022-11-30T13:51:57.049" v="1779" actId="790"/>
          <ac:spMkLst>
            <pc:docMk/>
            <pc:sldMk cId="203705191" sldId="3838"/>
            <ac:spMk id="21" creationId="{B434AACC-EDB5-AFA5-E788-C2DB78A38238}"/>
          </ac:spMkLst>
        </pc:spChg>
        <pc:graphicFrameChg chg="modGraphic">
          <ac:chgData name="Ragnhild Halvorsrud" userId="917ea340-fd63-490f-a7db-68428d24cf32" providerId="ADAL" clId="{81EA7FEA-4DE5-4014-B13C-089C6D290098}" dt="2022-11-30T13:51:57.049" v="1778" actId="790"/>
          <ac:graphicFrameMkLst>
            <pc:docMk/>
            <pc:sldMk cId="203705191" sldId="3838"/>
            <ac:graphicFrameMk id="8" creationId="{B9EC6637-A408-4EAA-83DC-A6A21625839D}"/>
          </ac:graphicFrameMkLst>
        </pc:graphicFrameChg>
        <pc:graphicFrameChg chg="modGraphic">
          <ac:chgData name="Ragnhild Halvorsrud" userId="917ea340-fd63-490f-a7db-68428d24cf32" providerId="ADAL" clId="{81EA7FEA-4DE5-4014-B13C-089C6D290098}" dt="2022-11-30T13:51:57.049" v="1773" actId="790"/>
          <ac:graphicFrameMkLst>
            <pc:docMk/>
            <pc:sldMk cId="203705191" sldId="3838"/>
            <ac:graphicFrameMk id="12" creationId="{B70003D9-5801-4BA3-843F-6AAC4F798DB5}"/>
          </ac:graphicFrameMkLst>
        </pc:graphicFrameChg>
        <pc:graphicFrameChg chg="modGraphic">
          <ac:chgData name="Ragnhild Halvorsrud" userId="917ea340-fd63-490f-a7db-68428d24cf32" providerId="ADAL" clId="{81EA7FEA-4DE5-4014-B13C-089C6D290098}" dt="2022-11-30T13:51:57.033" v="1760" actId="790"/>
          <ac:graphicFrameMkLst>
            <pc:docMk/>
            <pc:sldMk cId="203705191" sldId="3838"/>
            <ac:graphicFrameMk id="14" creationId="{67010AB5-1C56-42FC-9F00-7B4EB2DFC3C1}"/>
          </ac:graphicFrameMkLst>
        </pc:graphicFrameChg>
        <pc:graphicFrameChg chg="modGraphic">
          <ac:chgData name="Ragnhild Halvorsrud" userId="917ea340-fd63-490f-a7db-68428d24cf32" providerId="ADAL" clId="{81EA7FEA-4DE5-4014-B13C-089C6D290098}" dt="2022-11-30T13:51:57.033" v="1761" actId="790"/>
          <ac:graphicFrameMkLst>
            <pc:docMk/>
            <pc:sldMk cId="203705191" sldId="3838"/>
            <ac:graphicFrameMk id="15" creationId="{87082079-2589-4B91-B8EB-732DCBD62574}"/>
          </ac:graphicFrameMkLst>
        </pc:graphicFrameChg>
        <pc:graphicFrameChg chg="modGraphic">
          <ac:chgData name="Ragnhild Halvorsrud" userId="917ea340-fd63-490f-a7db-68428d24cf32" providerId="ADAL" clId="{81EA7FEA-4DE5-4014-B13C-089C6D290098}" dt="2022-11-30T13:51:57.033" v="1762" actId="790"/>
          <ac:graphicFrameMkLst>
            <pc:docMk/>
            <pc:sldMk cId="203705191" sldId="3838"/>
            <ac:graphicFrameMk id="16" creationId="{D62EBBFA-BEF1-4D38-BBFB-7E8BB9D252DD}"/>
          </ac:graphicFrameMkLst>
        </pc:graphicFrameChg>
        <pc:graphicFrameChg chg="modGraphic">
          <ac:chgData name="Ragnhild Halvorsrud" userId="917ea340-fd63-490f-a7db-68428d24cf32" providerId="ADAL" clId="{81EA7FEA-4DE5-4014-B13C-089C6D290098}" dt="2022-11-30T13:51:57.049" v="1780" actId="790"/>
          <ac:graphicFrameMkLst>
            <pc:docMk/>
            <pc:sldMk cId="203705191" sldId="3838"/>
            <ac:graphicFrameMk id="22" creationId="{F5749EA8-4609-8ABB-4386-9DC7DC39AEEA}"/>
          </ac:graphicFrameMkLst>
        </pc:graphicFrameChg>
      </pc:sldChg>
      <pc:sldChg chg="delSp modSp add mod modNotes">
        <pc:chgData name="Ragnhild Halvorsrud" userId="917ea340-fd63-490f-a7db-68428d24cf32" providerId="ADAL" clId="{81EA7FEA-4DE5-4014-B13C-089C6D290098}" dt="2022-11-30T14:28:16.742" v="2956" actId="478"/>
        <pc:sldMkLst>
          <pc:docMk/>
          <pc:sldMk cId="1281151810" sldId="3839"/>
        </pc:sldMkLst>
        <pc:spChg chg="mod">
          <ac:chgData name="Ragnhild Halvorsrud" userId="917ea340-fd63-490f-a7db-68428d24cf32" providerId="ADAL" clId="{81EA7FEA-4DE5-4014-B13C-089C6D290098}" dt="2022-11-30T13:51:56.981" v="1629" actId="790"/>
          <ac:spMkLst>
            <pc:docMk/>
            <pc:sldMk cId="1281151810" sldId="3839"/>
            <ac:spMk id="2" creationId="{00000000-0000-0000-0000-000000000000}"/>
          </ac:spMkLst>
        </pc:spChg>
        <pc:spChg chg="del mod">
          <ac:chgData name="Ragnhild Halvorsrud" userId="917ea340-fd63-490f-a7db-68428d24cf32" providerId="ADAL" clId="{81EA7FEA-4DE5-4014-B13C-089C6D290098}" dt="2022-11-30T14:28:16.742" v="2956" actId="478"/>
          <ac:spMkLst>
            <pc:docMk/>
            <pc:sldMk cId="1281151810" sldId="3839"/>
            <ac:spMk id="3" creationId="{966B6063-5141-6D98-2912-6D82E08C187E}"/>
          </ac:spMkLst>
        </pc:spChg>
        <pc:spChg chg="mod">
          <ac:chgData name="Ragnhild Halvorsrud" userId="917ea340-fd63-490f-a7db-68428d24cf32" providerId="ADAL" clId="{81EA7FEA-4DE5-4014-B13C-089C6D290098}" dt="2022-11-30T13:51:56.981" v="1630" actId="790"/>
          <ac:spMkLst>
            <pc:docMk/>
            <pc:sldMk cId="1281151810" sldId="3839"/>
            <ac:spMk id="4" creationId="{00000000-0000-0000-0000-000000000000}"/>
          </ac:spMkLst>
        </pc:spChg>
        <pc:spChg chg="del mod">
          <ac:chgData name="Ragnhild Halvorsrud" userId="917ea340-fd63-490f-a7db-68428d24cf32" providerId="ADAL" clId="{81EA7FEA-4DE5-4014-B13C-089C6D290098}" dt="2022-11-30T14:28:16.742" v="2956" actId="478"/>
          <ac:spMkLst>
            <pc:docMk/>
            <pc:sldMk cId="1281151810" sldId="3839"/>
            <ac:spMk id="5" creationId="{5468D3F7-5E9A-6310-749E-DEB9087A0927}"/>
          </ac:spMkLst>
        </pc:spChg>
        <pc:graphicFrameChg chg="modGraphic">
          <ac:chgData name="Ragnhild Halvorsrud" userId="917ea340-fd63-490f-a7db-68428d24cf32" providerId="ADAL" clId="{81EA7FEA-4DE5-4014-B13C-089C6D290098}" dt="2022-11-30T14:22:12.812" v="2787" actId="207"/>
          <ac:graphicFrameMkLst>
            <pc:docMk/>
            <pc:sldMk cId="1281151810" sldId="3839"/>
            <ac:graphicFrameMk id="6" creationId="{6721EA38-3AFC-BF8D-3BA4-8E32AE94F6E2}"/>
          </ac:graphicFrameMkLst>
        </pc:graphicFrameChg>
        <pc:graphicFrameChg chg="modGraphic">
          <ac:chgData name="Ragnhild Halvorsrud" userId="917ea340-fd63-490f-a7db-68428d24cf32" providerId="ADAL" clId="{81EA7FEA-4DE5-4014-B13C-089C6D290098}" dt="2022-11-30T13:51:56.981" v="1632" actId="790"/>
          <ac:graphicFrameMkLst>
            <pc:docMk/>
            <pc:sldMk cId="1281151810" sldId="3839"/>
            <ac:graphicFrameMk id="7" creationId="{1BEE2DBD-6751-4305-8335-09C209A50B5D}"/>
          </ac:graphicFrameMkLst>
        </pc:graphicFrameChg>
        <pc:graphicFrameChg chg="modGraphic">
          <ac:chgData name="Ragnhild Halvorsrud" userId="917ea340-fd63-490f-a7db-68428d24cf32" providerId="ADAL" clId="{81EA7FEA-4DE5-4014-B13C-089C6D290098}" dt="2022-11-30T13:51:56.981" v="1634" actId="790"/>
          <ac:graphicFrameMkLst>
            <pc:docMk/>
            <pc:sldMk cId="1281151810" sldId="3839"/>
            <ac:graphicFrameMk id="9" creationId="{A3AA9C16-EEBD-409F-A28B-997DA7152D83}"/>
          </ac:graphicFrameMkLst>
        </pc:graphicFrameChg>
        <pc:graphicFrameChg chg="modGraphic">
          <ac:chgData name="Ragnhild Halvorsrud" userId="917ea340-fd63-490f-a7db-68428d24cf32" providerId="ADAL" clId="{81EA7FEA-4DE5-4014-B13C-089C6D290098}" dt="2022-11-30T13:51:56.981" v="1636" actId="790"/>
          <ac:graphicFrameMkLst>
            <pc:docMk/>
            <pc:sldMk cId="1281151810" sldId="3839"/>
            <ac:graphicFrameMk id="10" creationId="{CFDC6F1F-60DF-43E5-AC19-69A362F55D87}"/>
          </ac:graphicFrameMkLst>
        </pc:graphicFrameChg>
        <pc:graphicFrameChg chg="modGraphic">
          <ac:chgData name="Ragnhild Halvorsrud" userId="917ea340-fd63-490f-a7db-68428d24cf32" providerId="ADAL" clId="{81EA7FEA-4DE5-4014-B13C-089C6D290098}" dt="2022-11-30T14:23:17.167" v="2872" actId="6549"/>
          <ac:graphicFrameMkLst>
            <pc:docMk/>
            <pc:sldMk cId="1281151810" sldId="3839"/>
            <ac:graphicFrameMk id="18" creationId="{8D64CE2C-FFAF-41C5-AEA6-34CF12B92A75}"/>
          </ac:graphicFrameMkLst>
        </pc:graphicFrameChg>
      </pc:sldChg>
      <pc:sldChg chg="delSp modSp add mod modNotes">
        <pc:chgData name="Ragnhild Halvorsrud" userId="917ea340-fd63-490f-a7db-68428d24cf32" providerId="ADAL" clId="{81EA7FEA-4DE5-4014-B13C-089C6D290098}" dt="2022-11-30T14:28:22.817" v="2958" actId="478"/>
        <pc:sldMkLst>
          <pc:docMk/>
          <pc:sldMk cId="980466596" sldId="3842"/>
        </pc:sldMkLst>
        <pc:spChg chg="mod">
          <ac:chgData name="Ragnhild Halvorsrud" userId="917ea340-fd63-490f-a7db-68428d24cf32" providerId="ADAL" clId="{81EA7FEA-4DE5-4014-B13C-089C6D290098}" dt="2022-11-30T13:51:56.997" v="1671" actId="790"/>
          <ac:spMkLst>
            <pc:docMk/>
            <pc:sldMk cId="980466596" sldId="3842"/>
            <ac:spMk id="2" creationId="{00000000-0000-0000-0000-000000000000}"/>
          </ac:spMkLst>
        </pc:spChg>
        <pc:spChg chg="mod">
          <ac:chgData name="Ragnhild Halvorsrud" userId="917ea340-fd63-490f-a7db-68428d24cf32" providerId="ADAL" clId="{81EA7FEA-4DE5-4014-B13C-089C6D290098}" dt="2022-11-30T13:51:56.997" v="1672" actId="790"/>
          <ac:spMkLst>
            <pc:docMk/>
            <pc:sldMk cId="980466596" sldId="3842"/>
            <ac:spMk id="4" creationId="{00000000-0000-0000-0000-000000000000}"/>
          </ac:spMkLst>
        </pc:spChg>
        <pc:spChg chg="del mod">
          <ac:chgData name="Ragnhild Halvorsrud" userId="917ea340-fd63-490f-a7db-68428d24cf32" providerId="ADAL" clId="{81EA7FEA-4DE5-4014-B13C-089C6D290098}" dt="2022-11-30T14:28:22.817" v="2958" actId="478"/>
          <ac:spMkLst>
            <pc:docMk/>
            <pc:sldMk cId="980466596" sldId="3842"/>
            <ac:spMk id="5" creationId="{775273B4-A457-DC95-C2A6-FBD55F9A3609}"/>
          </ac:spMkLst>
        </pc:spChg>
        <pc:spChg chg="del mod">
          <ac:chgData name="Ragnhild Halvorsrud" userId="917ea340-fd63-490f-a7db-68428d24cf32" providerId="ADAL" clId="{81EA7FEA-4DE5-4014-B13C-089C6D290098}" dt="2022-11-30T14:28:22.817" v="2958" actId="478"/>
          <ac:spMkLst>
            <pc:docMk/>
            <pc:sldMk cId="980466596" sldId="3842"/>
            <ac:spMk id="6" creationId="{2EFBC39D-0EF2-6658-146B-C9FAE9C629AB}"/>
          </ac:spMkLst>
        </pc:spChg>
        <pc:spChg chg="mod">
          <ac:chgData name="Ragnhild Halvorsrud" userId="917ea340-fd63-490f-a7db-68428d24cf32" providerId="ADAL" clId="{81EA7FEA-4DE5-4014-B13C-089C6D290098}" dt="2022-11-30T13:51:57.012" v="1686" actId="790"/>
          <ac:spMkLst>
            <pc:docMk/>
            <pc:sldMk cId="980466596" sldId="3842"/>
            <ac:spMk id="16" creationId="{BD8737A3-6E92-4D3B-843E-753DBF0DD0AC}"/>
          </ac:spMkLst>
        </pc:spChg>
        <pc:graphicFrameChg chg="modGraphic">
          <ac:chgData name="Ragnhild Halvorsrud" userId="917ea340-fd63-490f-a7db-68428d24cf32" providerId="ADAL" clId="{81EA7FEA-4DE5-4014-B13C-089C6D290098}" dt="2022-11-30T13:51:56.997" v="1674" actId="790"/>
          <ac:graphicFrameMkLst>
            <pc:docMk/>
            <pc:sldMk cId="980466596" sldId="3842"/>
            <ac:graphicFrameMk id="3" creationId="{91B1A7A4-472E-495B-9E63-B177F997330B}"/>
          </ac:graphicFrameMkLst>
        </pc:graphicFrameChg>
        <pc:graphicFrameChg chg="modGraphic">
          <ac:chgData name="Ragnhild Halvorsrud" userId="917ea340-fd63-490f-a7db-68428d24cf32" providerId="ADAL" clId="{81EA7FEA-4DE5-4014-B13C-089C6D290098}" dt="2022-11-30T13:51:56.997" v="1684" actId="790"/>
          <ac:graphicFrameMkLst>
            <pc:docMk/>
            <pc:sldMk cId="980466596" sldId="3842"/>
            <ac:graphicFrameMk id="9" creationId="{B20F5980-DDBC-4A5B-8379-B37596D3D46A}"/>
          </ac:graphicFrameMkLst>
        </pc:graphicFrameChg>
        <pc:graphicFrameChg chg="modGraphic">
          <ac:chgData name="Ragnhild Halvorsrud" userId="917ea340-fd63-490f-a7db-68428d24cf32" providerId="ADAL" clId="{81EA7FEA-4DE5-4014-B13C-089C6D290098}" dt="2022-11-30T13:51:56.997" v="1685" actId="790"/>
          <ac:graphicFrameMkLst>
            <pc:docMk/>
            <pc:sldMk cId="980466596" sldId="3842"/>
            <ac:graphicFrameMk id="10" creationId="{3FB3798A-BA23-4216-82AD-44AD7D85EB1C}"/>
          </ac:graphicFrameMkLst>
        </pc:graphicFrameChg>
      </pc:sldChg>
      <pc:sldChg chg="delSp modSp add mod modNotes">
        <pc:chgData name="Ragnhild Halvorsrud" userId="917ea340-fd63-490f-a7db-68428d24cf32" providerId="ADAL" clId="{81EA7FEA-4DE5-4014-B13C-089C6D290098}" dt="2022-11-30T14:44:35.202" v="3538" actId="478"/>
        <pc:sldMkLst>
          <pc:docMk/>
          <pc:sldMk cId="2126076229" sldId="3855"/>
        </pc:sldMkLst>
        <pc:spChg chg="mod">
          <ac:chgData name="Ragnhild Halvorsrud" userId="917ea340-fd63-490f-a7db-68428d24cf32" providerId="ADAL" clId="{81EA7FEA-4DE5-4014-B13C-089C6D290098}" dt="2022-11-30T13:51:57.096" v="1893" actId="790"/>
          <ac:spMkLst>
            <pc:docMk/>
            <pc:sldMk cId="2126076229" sldId="3855"/>
            <ac:spMk id="2" creationId="{00000000-0000-0000-0000-000000000000}"/>
          </ac:spMkLst>
        </pc:spChg>
        <pc:spChg chg="del mod">
          <ac:chgData name="Ragnhild Halvorsrud" userId="917ea340-fd63-490f-a7db-68428d24cf32" providerId="ADAL" clId="{81EA7FEA-4DE5-4014-B13C-089C6D290098}" dt="2022-11-30T14:44:35.202" v="3538" actId="478"/>
          <ac:spMkLst>
            <pc:docMk/>
            <pc:sldMk cId="2126076229" sldId="3855"/>
            <ac:spMk id="3" creationId="{B4C7FC14-78FF-D930-E956-67D9DB9C7E99}"/>
          </ac:spMkLst>
        </pc:spChg>
        <pc:spChg chg="del mod">
          <ac:chgData name="Ragnhild Halvorsrud" userId="917ea340-fd63-490f-a7db-68428d24cf32" providerId="ADAL" clId="{81EA7FEA-4DE5-4014-B13C-089C6D290098}" dt="2022-11-30T14:44:35.202" v="3538" actId="478"/>
          <ac:spMkLst>
            <pc:docMk/>
            <pc:sldMk cId="2126076229" sldId="3855"/>
            <ac:spMk id="4" creationId="{9A3355B4-A4CF-588C-22DA-4E754F52DD47}"/>
          </ac:spMkLst>
        </pc:spChg>
        <pc:spChg chg="mod">
          <ac:chgData name="Ragnhild Halvorsrud" userId="917ea340-fd63-490f-a7db-68428d24cf32" providerId="ADAL" clId="{81EA7FEA-4DE5-4014-B13C-089C6D290098}" dt="2022-11-30T13:51:57.118" v="1906" actId="790"/>
          <ac:spMkLst>
            <pc:docMk/>
            <pc:sldMk cId="2126076229" sldId="3855"/>
            <ac:spMk id="15" creationId="{09E4D108-558B-4749-BC98-3DD7C929F72A}"/>
          </ac:spMkLst>
        </pc:spChg>
        <pc:graphicFrameChg chg="modGraphic">
          <ac:chgData name="Ragnhild Halvorsrud" userId="917ea340-fd63-490f-a7db-68428d24cf32" providerId="ADAL" clId="{81EA7FEA-4DE5-4014-B13C-089C6D290098}" dt="2022-11-30T13:51:57.112" v="1905" actId="790"/>
          <ac:graphicFrameMkLst>
            <pc:docMk/>
            <pc:sldMk cId="2126076229" sldId="3855"/>
            <ac:graphicFrameMk id="7" creationId="{AE07CFC7-DCF3-4BAF-952B-0F5F2A53A53C}"/>
          </ac:graphicFrameMkLst>
        </pc:graphicFrameChg>
        <pc:graphicFrameChg chg="modGraphic">
          <ac:chgData name="Ragnhild Halvorsrud" userId="917ea340-fd63-490f-a7db-68428d24cf32" providerId="ADAL" clId="{81EA7FEA-4DE5-4014-B13C-089C6D290098}" dt="2022-11-30T13:51:57.096" v="1895" actId="790"/>
          <ac:graphicFrameMkLst>
            <pc:docMk/>
            <pc:sldMk cId="2126076229" sldId="3855"/>
            <ac:graphicFrameMk id="21" creationId="{F620FBB4-216B-484B-BC20-A2A7ABF62D66}"/>
          </ac:graphicFrameMkLst>
        </pc:graphicFrameChg>
      </pc:sldChg>
      <pc:sldChg chg="delSp modSp add mod modNotes">
        <pc:chgData name="Ragnhild Halvorsrud" userId="917ea340-fd63-490f-a7db-68428d24cf32" providerId="ADAL" clId="{81EA7FEA-4DE5-4014-B13C-089C6D290098}" dt="2022-11-30T14:20:59.856" v="2786" actId="6549"/>
        <pc:sldMkLst>
          <pc:docMk/>
          <pc:sldMk cId="3945922655" sldId="3857"/>
        </pc:sldMkLst>
        <pc:spChg chg="mod">
          <ac:chgData name="Ragnhild Halvorsrud" userId="917ea340-fd63-490f-a7db-68428d24cf32" providerId="ADAL" clId="{81EA7FEA-4DE5-4014-B13C-089C6D290098}" dt="2022-11-30T13:51:56.966" v="1589" actId="790"/>
          <ac:spMkLst>
            <pc:docMk/>
            <pc:sldMk cId="3945922655" sldId="3857"/>
            <ac:spMk id="2" creationId="{00000000-0000-0000-0000-000000000000}"/>
          </ac:spMkLst>
        </pc:spChg>
        <pc:spChg chg="mod">
          <ac:chgData name="Ragnhild Halvorsrud" userId="917ea340-fd63-490f-a7db-68428d24cf32" providerId="ADAL" clId="{81EA7FEA-4DE5-4014-B13C-089C6D290098}" dt="2022-11-30T13:51:56.966" v="1604" actId="790"/>
          <ac:spMkLst>
            <pc:docMk/>
            <pc:sldMk cId="3945922655" sldId="3857"/>
            <ac:spMk id="3" creationId="{0D0C979B-5351-48DD-C332-83392C5EABB9}"/>
          </ac:spMkLst>
        </pc:spChg>
        <pc:spChg chg="del mod">
          <ac:chgData name="Ragnhild Halvorsrud" userId="917ea340-fd63-490f-a7db-68428d24cf32" providerId="ADAL" clId="{81EA7FEA-4DE5-4014-B13C-089C6D290098}" dt="2022-11-30T14:19:17.919" v="2631" actId="478"/>
          <ac:spMkLst>
            <pc:docMk/>
            <pc:sldMk cId="3945922655" sldId="3857"/>
            <ac:spMk id="4" creationId="{68581A02-3345-70FB-DD7D-B5BABA795658}"/>
          </ac:spMkLst>
        </pc:spChg>
        <pc:spChg chg="del mod">
          <ac:chgData name="Ragnhild Halvorsrud" userId="917ea340-fd63-490f-a7db-68428d24cf32" providerId="ADAL" clId="{81EA7FEA-4DE5-4014-B13C-089C6D290098}" dt="2022-11-30T14:19:17.919" v="2631" actId="478"/>
          <ac:spMkLst>
            <pc:docMk/>
            <pc:sldMk cId="3945922655" sldId="3857"/>
            <ac:spMk id="6" creationId="{7BAFA7F3-2466-41E0-EE45-C74469EC89EA}"/>
          </ac:spMkLst>
        </pc:spChg>
        <pc:spChg chg="mod">
          <ac:chgData name="Ragnhild Halvorsrud" userId="917ea340-fd63-490f-a7db-68428d24cf32" providerId="ADAL" clId="{81EA7FEA-4DE5-4014-B13C-089C6D290098}" dt="2022-11-30T13:51:56.966" v="1603" actId="790"/>
          <ac:spMkLst>
            <pc:docMk/>
            <pc:sldMk cId="3945922655" sldId="3857"/>
            <ac:spMk id="24" creationId="{7CB9AEA7-CDE9-4078-82F8-7748B5103595}"/>
          </ac:spMkLst>
        </pc:spChg>
        <pc:graphicFrameChg chg="modGraphic">
          <ac:chgData name="Ragnhild Halvorsrud" userId="917ea340-fd63-490f-a7db-68428d24cf32" providerId="ADAL" clId="{81EA7FEA-4DE5-4014-B13C-089C6D290098}" dt="2022-11-30T14:20:59.856" v="2786" actId="6549"/>
          <ac:graphicFrameMkLst>
            <pc:docMk/>
            <pc:sldMk cId="3945922655" sldId="3857"/>
            <ac:graphicFrameMk id="5" creationId="{9885EEC2-2F6A-4C40-9C30-D2644842607F}"/>
          </ac:graphicFrameMkLst>
        </pc:graphicFrameChg>
        <pc:graphicFrameChg chg="modGraphic">
          <ac:chgData name="Ragnhild Halvorsrud" userId="917ea340-fd63-490f-a7db-68428d24cf32" providerId="ADAL" clId="{81EA7FEA-4DE5-4014-B13C-089C6D290098}" dt="2022-11-30T13:51:56.966" v="1602" actId="790"/>
          <ac:graphicFrameMkLst>
            <pc:docMk/>
            <pc:sldMk cId="3945922655" sldId="3857"/>
            <ac:graphicFrameMk id="15" creationId="{C802F3B7-224B-4904-9653-FC9F5D86D8DC}"/>
          </ac:graphicFrameMkLst>
        </pc:graphicFrameChg>
        <pc:graphicFrameChg chg="modGraphic">
          <ac:chgData name="Ragnhild Halvorsrud" userId="917ea340-fd63-490f-a7db-68428d24cf32" providerId="ADAL" clId="{81EA7FEA-4DE5-4014-B13C-089C6D290098}" dt="2022-11-30T13:51:56.966" v="1601" actId="790"/>
          <ac:graphicFrameMkLst>
            <pc:docMk/>
            <pc:sldMk cId="3945922655" sldId="3857"/>
            <ac:graphicFrameMk id="16" creationId="{733BD406-2827-494A-972E-EE83E0FD257B}"/>
          </ac:graphicFrameMkLst>
        </pc:graphicFrameChg>
      </pc:sldChg>
      <pc:sldChg chg="delSp modSp add mod modNotes">
        <pc:chgData name="Ragnhild Halvorsrud" userId="917ea340-fd63-490f-a7db-68428d24cf32" providerId="ADAL" clId="{81EA7FEA-4DE5-4014-B13C-089C6D290098}" dt="2022-11-30T14:19:22.398" v="2632" actId="478"/>
        <pc:sldMkLst>
          <pc:docMk/>
          <pc:sldMk cId="433977097" sldId="3858"/>
        </pc:sldMkLst>
        <pc:spChg chg="mod">
          <ac:chgData name="Ragnhild Halvorsrud" userId="917ea340-fd63-490f-a7db-68428d24cf32" providerId="ADAL" clId="{81EA7FEA-4DE5-4014-B13C-089C6D290098}" dt="2022-11-30T13:51:56.966" v="1609" actId="790"/>
          <ac:spMkLst>
            <pc:docMk/>
            <pc:sldMk cId="433977097" sldId="3858"/>
            <ac:spMk id="2" creationId="{00000000-0000-0000-0000-000000000000}"/>
          </ac:spMkLst>
        </pc:spChg>
        <pc:spChg chg="del mod">
          <ac:chgData name="Ragnhild Halvorsrud" userId="917ea340-fd63-490f-a7db-68428d24cf32" providerId="ADAL" clId="{81EA7FEA-4DE5-4014-B13C-089C6D290098}" dt="2022-11-30T14:19:22.398" v="2632" actId="478"/>
          <ac:spMkLst>
            <pc:docMk/>
            <pc:sldMk cId="433977097" sldId="3858"/>
            <ac:spMk id="3" creationId="{BAF9E7CE-A65A-2CF4-B1C6-825FC657869D}"/>
          </ac:spMkLst>
        </pc:spChg>
        <pc:spChg chg="del mod">
          <ac:chgData name="Ragnhild Halvorsrud" userId="917ea340-fd63-490f-a7db-68428d24cf32" providerId="ADAL" clId="{81EA7FEA-4DE5-4014-B13C-089C6D290098}" dt="2022-11-30T14:19:22.398" v="2632" actId="478"/>
          <ac:spMkLst>
            <pc:docMk/>
            <pc:sldMk cId="433977097" sldId="3858"/>
            <ac:spMk id="4" creationId="{B7FC6643-A24D-051F-CAA7-BF6A96E5F511}"/>
          </ac:spMkLst>
        </pc:spChg>
        <pc:spChg chg="mod">
          <ac:chgData name="Ragnhild Halvorsrud" userId="917ea340-fd63-490f-a7db-68428d24cf32" providerId="ADAL" clId="{81EA7FEA-4DE5-4014-B13C-089C6D290098}" dt="2022-11-30T13:51:56.981" v="1624" actId="790"/>
          <ac:spMkLst>
            <pc:docMk/>
            <pc:sldMk cId="433977097" sldId="3858"/>
            <ac:spMk id="13" creationId="{3746D249-2D15-42CA-9B09-00105DE76A36}"/>
          </ac:spMkLst>
        </pc:spChg>
        <pc:spChg chg="mod">
          <ac:chgData name="Ragnhild Halvorsrud" userId="917ea340-fd63-490f-a7db-68428d24cf32" providerId="ADAL" clId="{81EA7FEA-4DE5-4014-B13C-089C6D290098}" dt="2022-11-30T13:51:56.981" v="1623" actId="790"/>
          <ac:spMkLst>
            <pc:docMk/>
            <pc:sldMk cId="433977097" sldId="3858"/>
            <ac:spMk id="18" creationId="{84C77869-645F-4714-A238-F2A567F97FD0}"/>
          </ac:spMkLst>
        </pc:spChg>
        <pc:graphicFrameChg chg="modGraphic">
          <ac:chgData name="Ragnhild Halvorsrud" userId="917ea340-fd63-490f-a7db-68428d24cf32" providerId="ADAL" clId="{81EA7FEA-4DE5-4014-B13C-089C6D290098}" dt="2022-11-30T13:51:56.981" v="1619" actId="790"/>
          <ac:graphicFrameMkLst>
            <pc:docMk/>
            <pc:sldMk cId="433977097" sldId="3858"/>
            <ac:graphicFrameMk id="5" creationId="{9885EEC2-2F6A-4C40-9C30-D2644842607F}"/>
          </ac:graphicFrameMkLst>
        </pc:graphicFrameChg>
        <pc:graphicFrameChg chg="modGraphic">
          <ac:chgData name="Ragnhild Halvorsrud" userId="917ea340-fd63-490f-a7db-68428d24cf32" providerId="ADAL" clId="{81EA7FEA-4DE5-4014-B13C-089C6D290098}" dt="2022-11-30T13:51:56.981" v="1622" actId="790"/>
          <ac:graphicFrameMkLst>
            <pc:docMk/>
            <pc:sldMk cId="433977097" sldId="3858"/>
            <ac:graphicFrameMk id="15" creationId="{C802F3B7-224B-4904-9653-FC9F5D86D8DC}"/>
          </ac:graphicFrameMkLst>
        </pc:graphicFrameChg>
        <pc:graphicFrameChg chg="modGraphic">
          <ac:chgData name="Ragnhild Halvorsrud" userId="917ea340-fd63-490f-a7db-68428d24cf32" providerId="ADAL" clId="{81EA7FEA-4DE5-4014-B13C-089C6D290098}" dt="2022-11-30T13:51:56.981" v="1621" actId="790"/>
          <ac:graphicFrameMkLst>
            <pc:docMk/>
            <pc:sldMk cId="433977097" sldId="3858"/>
            <ac:graphicFrameMk id="16" creationId="{733BD406-2827-494A-972E-EE83E0FD257B}"/>
          </ac:graphicFrameMkLst>
        </pc:graphicFrameChg>
      </pc:sldChg>
      <pc:sldChg chg="delSp modSp add mod modNotes">
        <pc:chgData name="Ragnhild Halvorsrud" userId="917ea340-fd63-490f-a7db-68428d24cf32" providerId="ADAL" clId="{81EA7FEA-4DE5-4014-B13C-089C6D290098}" dt="2022-11-30T14:06:11.341" v="2313" actId="6549"/>
        <pc:sldMkLst>
          <pc:docMk/>
          <pc:sldMk cId="2059513889" sldId="3867"/>
        </pc:sldMkLst>
        <pc:spChg chg="mod">
          <ac:chgData name="Ragnhild Halvorsrud" userId="917ea340-fd63-490f-a7db-68428d24cf32" providerId="ADAL" clId="{81EA7FEA-4DE5-4014-B13C-089C6D290098}" dt="2022-11-30T13:51:56.865" v="1396" actId="790"/>
          <ac:spMkLst>
            <pc:docMk/>
            <pc:sldMk cId="2059513889" sldId="3867"/>
            <ac:spMk id="2" creationId="{00000000-0000-0000-0000-000000000000}"/>
          </ac:spMkLst>
        </pc:spChg>
        <pc:spChg chg="del mod">
          <ac:chgData name="Ragnhild Halvorsrud" userId="917ea340-fd63-490f-a7db-68428d24cf32" providerId="ADAL" clId="{81EA7FEA-4DE5-4014-B13C-089C6D290098}" dt="2022-11-30T13:57:18.995" v="2080" actId="478"/>
          <ac:spMkLst>
            <pc:docMk/>
            <pc:sldMk cId="2059513889" sldId="3867"/>
            <ac:spMk id="3" creationId="{4779E6F7-C985-1F15-329C-11056640CDFC}"/>
          </ac:spMkLst>
        </pc:spChg>
        <pc:spChg chg="mod">
          <ac:chgData name="Ragnhild Halvorsrud" userId="917ea340-fd63-490f-a7db-68428d24cf32" providerId="ADAL" clId="{81EA7FEA-4DE5-4014-B13C-089C6D290098}" dt="2022-11-30T13:51:56.865" v="1397" actId="790"/>
          <ac:spMkLst>
            <pc:docMk/>
            <pc:sldMk cId="2059513889" sldId="3867"/>
            <ac:spMk id="4" creationId="{00000000-0000-0000-0000-000000000000}"/>
          </ac:spMkLst>
        </pc:spChg>
        <pc:spChg chg="del mod">
          <ac:chgData name="Ragnhild Halvorsrud" userId="917ea340-fd63-490f-a7db-68428d24cf32" providerId="ADAL" clId="{81EA7FEA-4DE5-4014-B13C-089C6D290098}" dt="2022-11-30T13:57:21.509" v="2082" actId="478"/>
          <ac:spMkLst>
            <pc:docMk/>
            <pc:sldMk cId="2059513889" sldId="3867"/>
            <ac:spMk id="6" creationId="{066B899D-0419-20A2-EA49-38324F04B228}"/>
          </ac:spMkLst>
        </pc:spChg>
        <pc:spChg chg="mod">
          <ac:chgData name="Ragnhild Halvorsrud" userId="917ea340-fd63-490f-a7db-68428d24cf32" providerId="ADAL" clId="{81EA7FEA-4DE5-4014-B13C-089C6D290098}" dt="2022-11-30T13:51:56.881" v="1412" actId="790"/>
          <ac:spMkLst>
            <pc:docMk/>
            <pc:sldMk cId="2059513889" sldId="3867"/>
            <ac:spMk id="11" creationId="{F3F52739-D1F7-4156-B81B-676B5F7781A6}"/>
          </ac:spMkLst>
        </pc:spChg>
        <pc:graphicFrameChg chg="modGraphic">
          <ac:chgData name="Ragnhild Halvorsrud" userId="917ea340-fd63-490f-a7db-68428d24cf32" providerId="ADAL" clId="{81EA7FEA-4DE5-4014-B13C-089C6D290098}" dt="2022-11-30T14:06:11.341" v="2313" actId="6549"/>
          <ac:graphicFrameMkLst>
            <pc:docMk/>
            <pc:sldMk cId="2059513889" sldId="3867"/>
            <ac:graphicFrameMk id="5" creationId="{638C81E6-BE32-4EFF-923E-71712D18D6B4}"/>
          </ac:graphicFrameMkLst>
        </pc:graphicFrameChg>
        <pc:graphicFrameChg chg="modGraphic">
          <ac:chgData name="Ragnhild Halvorsrud" userId="917ea340-fd63-490f-a7db-68428d24cf32" providerId="ADAL" clId="{81EA7FEA-4DE5-4014-B13C-089C6D290098}" dt="2022-11-30T13:51:56.865" v="1409" actId="790"/>
          <ac:graphicFrameMkLst>
            <pc:docMk/>
            <pc:sldMk cId="2059513889" sldId="3867"/>
            <ac:graphicFrameMk id="7" creationId="{1B806EC4-F9F8-4D08-89BC-536CAED8AEF3}"/>
          </ac:graphicFrameMkLst>
        </pc:graphicFrameChg>
        <pc:graphicFrameChg chg="modGraphic">
          <ac:chgData name="Ragnhild Halvorsrud" userId="917ea340-fd63-490f-a7db-68428d24cf32" providerId="ADAL" clId="{81EA7FEA-4DE5-4014-B13C-089C6D290098}" dt="2022-11-30T13:51:56.865" v="1410" actId="790"/>
          <ac:graphicFrameMkLst>
            <pc:docMk/>
            <pc:sldMk cId="2059513889" sldId="3867"/>
            <ac:graphicFrameMk id="8" creationId="{8B68FAD4-1580-4582-8B9F-91CD466D6C83}"/>
          </ac:graphicFrameMkLst>
        </pc:graphicFrameChg>
        <pc:graphicFrameChg chg="modGraphic">
          <ac:chgData name="Ragnhild Halvorsrud" userId="917ea340-fd63-490f-a7db-68428d24cf32" providerId="ADAL" clId="{81EA7FEA-4DE5-4014-B13C-089C6D290098}" dt="2022-11-30T13:51:56.865" v="1411" actId="790"/>
          <ac:graphicFrameMkLst>
            <pc:docMk/>
            <pc:sldMk cId="2059513889" sldId="3867"/>
            <ac:graphicFrameMk id="9" creationId="{8DA192BB-4386-4094-B852-09B63F18060F}"/>
          </ac:graphicFrameMkLst>
        </pc:graphicFrameChg>
        <pc:graphicFrameChg chg="modGraphic">
          <ac:chgData name="Ragnhild Halvorsrud" userId="917ea340-fd63-490f-a7db-68428d24cf32" providerId="ADAL" clId="{81EA7FEA-4DE5-4014-B13C-089C6D290098}" dt="2022-11-30T13:51:56.881" v="1416" actId="790"/>
          <ac:graphicFrameMkLst>
            <pc:docMk/>
            <pc:sldMk cId="2059513889" sldId="3867"/>
            <ac:graphicFrameMk id="13" creationId="{BECE2F63-7C97-037E-74DE-7BA5694FFBFE}"/>
          </ac:graphicFrameMkLst>
        </pc:graphicFrameChg>
      </pc:sldChg>
      <pc:sldChg chg="delSp modSp add mod modNotes">
        <pc:chgData name="Ragnhild Halvorsrud" userId="917ea340-fd63-490f-a7db-68428d24cf32" providerId="ADAL" clId="{81EA7FEA-4DE5-4014-B13C-089C6D290098}" dt="2022-11-30T15:10:59.799" v="3811" actId="1035"/>
        <pc:sldMkLst>
          <pc:docMk/>
          <pc:sldMk cId="2477255382" sldId="3868"/>
        </pc:sldMkLst>
        <pc:spChg chg="mod">
          <ac:chgData name="Ragnhild Halvorsrud" userId="917ea340-fd63-490f-a7db-68428d24cf32" providerId="ADAL" clId="{81EA7FEA-4DE5-4014-B13C-089C6D290098}" dt="2022-11-30T13:51:56.897" v="1454" actId="790"/>
          <ac:spMkLst>
            <pc:docMk/>
            <pc:sldMk cId="2477255382" sldId="3868"/>
            <ac:spMk id="2" creationId="{00000000-0000-0000-0000-000000000000}"/>
          </ac:spMkLst>
        </pc:spChg>
        <pc:spChg chg="del mod">
          <ac:chgData name="Ragnhild Halvorsrud" userId="917ea340-fd63-490f-a7db-68428d24cf32" providerId="ADAL" clId="{81EA7FEA-4DE5-4014-B13C-089C6D290098}" dt="2022-11-30T13:57:26.132" v="2084" actId="478"/>
          <ac:spMkLst>
            <pc:docMk/>
            <pc:sldMk cId="2477255382" sldId="3868"/>
            <ac:spMk id="3" creationId="{9989C188-5AC8-1EDA-BD34-2254BCB282A9}"/>
          </ac:spMkLst>
        </pc:spChg>
        <pc:spChg chg="mod">
          <ac:chgData name="Ragnhild Halvorsrud" userId="917ea340-fd63-490f-a7db-68428d24cf32" providerId="ADAL" clId="{81EA7FEA-4DE5-4014-B13C-089C6D290098}" dt="2022-11-30T13:51:56.897" v="1455" actId="790"/>
          <ac:spMkLst>
            <pc:docMk/>
            <pc:sldMk cId="2477255382" sldId="3868"/>
            <ac:spMk id="4" creationId="{00000000-0000-0000-0000-000000000000}"/>
          </ac:spMkLst>
        </pc:spChg>
        <pc:spChg chg="del mod">
          <ac:chgData name="Ragnhild Halvorsrud" userId="917ea340-fd63-490f-a7db-68428d24cf32" providerId="ADAL" clId="{81EA7FEA-4DE5-4014-B13C-089C6D290098}" dt="2022-11-30T13:57:26.132" v="2084" actId="478"/>
          <ac:spMkLst>
            <pc:docMk/>
            <pc:sldMk cId="2477255382" sldId="3868"/>
            <ac:spMk id="6" creationId="{1F4A2A6D-0012-E30C-2E97-FECF77A3A6B2}"/>
          </ac:spMkLst>
        </pc:spChg>
        <pc:spChg chg="mod">
          <ac:chgData name="Ragnhild Halvorsrud" userId="917ea340-fd63-490f-a7db-68428d24cf32" providerId="ADAL" clId="{81EA7FEA-4DE5-4014-B13C-089C6D290098}" dt="2022-11-30T15:10:59.799" v="3811" actId="1035"/>
          <ac:spMkLst>
            <pc:docMk/>
            <pc:sldMk cId="2477255382" sldId="3868"/>
            <ac:spMk id="11" creationId="{F3F52739-D1F7-4156-B81B-676B5F7781A6}"/>
          </ac:spMkLst>
        </pc:spChg>
        <pc:spChg chg="mod">
          <ac:chgData name="Ragnhild Halvorsrud" userId="917ea340-fd63-490f-a7db-68428d24cf32" providerId="ADAL" clId="{81EA7FEA-4DE5-4014-B13C-089C6D290098}" dt="2022-11-30T15:10:59.799" v="3811" actId="1035"/>
          <ac:spMkLst>
            <pc:docMk/>
            <pc:sldMk cId="2477255382" sldId="3868"/>
            <ac:spMk id="21" creationId="{94157CA1-802C-438C-893C-A7DBF89BEA25}"/>
          </ac:spMkLst>
        </pc:spChg>
        <pc:graphicFrameChg chg="modGraphic">
          <ac:chgData name="Ragnhild Halvorsrud" userId="917ea340-fd63-490f-a7db-68428d24cf32" providerId="ADAL" clId="{81EA7FEA-4DE5-4014-B13C-089C6D290098}" dt="2022-11-30T14:13:12.307" v="2588" actId="6549"/>
          <ac:graphicFrameMkLst>
            <pc:docMk/>
            <pc:sldMk cId="2477255382" sldId="3868"/>
            <ac:graphicFrameMk id="5" creationId="{638C81E6-BE32-4EFF-923E-71712D18D6B4}"/>
          </ac:graphicFrameMkLst>
        </pc:graphicFrameChg>
        <pc:graphicFrameChg chg="mod modGraphic">
          <ac:chgData name="Ragnhild Halvorsrud" userId="917ea340-fd63-490f-a7db-68428d24cf32" providerId="ADAL" clId="{81EA7FEA-4DE5-4014-B13C-089C6D290098}" dt="2022-11-30T15:10:59.799" v="3811" actId="1035"/>
          <ac:graphicFrameMkLst>
            <pc:docMk/>
            <pc:sldMk cId="2477255382" sldId="3868"/>
            <ac:graphicFrameMk id="7" creationId="{1B806EC4-F9F8-4D08-89BC-536CAED8AEF3}"/>
          </ac:graphicFrameMkLst>
        </pc:graphicFrameChg>
        <pc:graphicFrameChg chg="mod modGraphic">
          <ac:chgData name="Ragnhild Halvorsrud" userId="917ea340-fd63-490f-a7db-68428d24cf32" providerId="ADAL" clId="{81EA7FEA-4DE5-4014-B13C-089C6D290098}" dt="2022-11-30T15:10:59.799" v="3811" actId="1035"/>
          <ac:graphicFrameMkLst>
            <pc:docMk/>
            <pc:sldMk cId="2477255382" sldId="3868"/>
            <ac:graphicFrameMk id="8" creationId="{8B68FAD4-1580-4582-8B9F-91CD466D6C83}"/>
          </ac:graphicFrameMkLst>
        </pc:graphicFrameChg>
        <pc:graphicFrameChg chg="mod modGraphic">
          <ac:chgData name="Ragnhild Halvorsrud" userId="917ea340-fd63-490f-a7db-68428d24cf32" providerId="ADAL" clId="{81EA7FEA-4DE5-4014-B13C-089C6D290098}" dt="2022-11-30T15:10:59.799" v="3811" actId="1035"/>
          <ac:graphicFrameMkLst>
            <pc:docMk/>
            <pc:sldMk cId="2477255382" sldId="3868"/>
            <ac:graphicFrameMk id="9" creationId="{8DA192BB-4386-4094-B852-09B63F18060F}"/>
          </ac:graphicFrameMkLst>
        </pc:graphicFrameChg>
        <pc:graphicFrameChg chg="mod modGraphic">
          <ac:chgData name="Ragnhild Halvorsrud" userId="917ea340-fd63-490f-a7db-68428d24cf32" providerId="ADAL" clId="{81EA7FEA-4DE5-4014-B13C-089C6D290098}" dt="2022-11-30T15:10:59.799" v="3811" actId="1035"/>
          <ac:graphicFrameMkLst>
            <pc:docMk/>
            <pc:sldMk cId="2477255382" sldId="3868"/>
            <ac:graphicFrameMk id="13" creationId="{499DC60A-D331-AE13-30FE-8A646684B84F}"/>
          </ac:graphicFrameMkLst>
        </pc:graphicFrameChg>
        <pc:graphicFrameChg chg="mod modGraphic">
          <ac:chgData name="Ragnhild Halvorsrud" userId="917ea340-fd63-490f-a7db-68428d24cf32" providerId="ADAL" clId="{81EA7FEA-4DE5-4014-B13C-089C6D290098}" dt="2022-11-30T15:10:59.799" v="3811" actId="1035"/>
          <ac:graphicFrameMkLst>
            <pc:docMk/>
            <pc:sldMk cId="2477255382" sldId="3868"/>
            <ac:graphicFrameMk id="14" creationId="{3543C27D-D60F-2A7F-4C23-B26CB1014401}"/>
          </ac:graphicFrameMkLst>
        </pc:graphicFrameChg>
        <pc:graphicFrameChg chg="mod modGraphic">
          <ac:chgData name="Ragnhild Halvorsrud" userId="917ea340-fd63-490f-a7db-68428d24cf32" providerId="ADAL" clId="{81EA7FEA-4DE5-4014-B13C-089C6D290098}" dt="2022-11-30T15:10:59.799" v="3811" actId="1035"/>
          <ac:graphicFrameMkLst>
            <pc:docMk/>
            <pc:sldMk cId="2477255382" sldId="3868"/>
            <ac:graphicFrameMk id="18" creationId="{432CBEDF-BC90-4D7B-88F2-A8FCE9D6A489}"/>
          </ac:graphicFrameMkLst>
        </pc:graphicFrameChg>
        <pc:cxnChg chg="mod">
          <ac:chgData name="Ragnhild Halvorsrud" userId="917ea340-fd63-490f-a7db-68428d24cf32" providerId="ADAL" clId="{81EA7FEA-4DE5-4014-B13C-089C6D290098}" dt="2022-11-30T15:10:59.799" v="3811" actId="1035"/>
          <ac:cxnSpMkLst>
            <pc:docMk/>
            <pc:sldMk cId="2477255382" sldId="3868"/>
            <ac:cxnSpMk id="10" creationId="{4C31FFCF-78CB-4FD7-BDBA-41342669E8C1}"/>
          </ac:cxnSpMkLst>
        </pc:cxnChg>
        <pc:cxnChg chg="mod">
          <ac:chgData name="Ragnhild Halvorsrud" userId="917ea340-fd63-490f-a7db-68428d24cf32" providerId="ADAL" clId="{81EA7FEA-4DE5-4014-B13C-089C6D290098}" dt="2022-11-30T15:10:59.799" v="3811" actId="1035"/>
          <ac:cxnSpMkLst>
            <pc:docMk/>
            <pc:sldMk cId="2477255382" sldId="3868"/>
            <ac:cxnSpMk id="12" creationId="{0BA23DC1-7245-46C5-8CE8-5C7BDAE14D21}"/>
          </ac:cxnSpMkLst>
        </pc:cxnChg>
        <pc:cxnChg chg="mod">
          <ac:chgData name="Ragnhild Halvorsrud" userId="917ea340-fd63-490f-a7db-68428d24cf32" providerId="ADAL" clId="{81EA7FEA-4DE5-4014-B13C-089C6D290098}" dt="2022-11-30T15:10:59.799" v="3811" actId="1035"/>
          <ac:cxnSpMkLst>
            <pc:docMk/>
            <pc:sldMk cId="2477255382" sldId="3868"/>
            <ac:cxnSpMk id="17" creationId="{D776CDC4-921C-4996-BFB7-2E394313D96F}"/>
          </ac:cxnSpMkLst>
        </pc:cxnChg>
      </pc:sldChg>
      <pc:sldChg chg="delSp modSp add mod modNotes">
        <pc:chgData name="Ragnhild Halvorsrud" userId="917ea340-fd63-490f-a7db-68428d24cf32" providerId="ADAL" clId="{81EA7FEA-4DE5-4014-B13C-089C6D290098}" dt="2022-11-30T15:12:27.296" v="3866" actId="1037"/>
        <pc:sldMkLst>
          <pc:docMk/>
          <pc:sldMk cId="642775992" sldId="3870"/>
        </pc:sldMkLst>
        <pc:spChg chg="mod">
          <ac:chgData name="Ragnhild Halvorsrud" userId="917ea340-fd63-490f-a7db-68428d24cf32" providerId="ADAL" clId="{81EA7FEA-4DE5-4014-B13C-089C6D290098}" dt="2022-11-30T13:51:56.933" v="1541" actId="790"/>
          <ac:spMkLst>
            <pc:docMk/>
            <pc:sldMk cId="642775992" sldId="3870"/>
            <ac:spMk id="2" creationId="{00000000-0000-0000-0000-000000000000}"/>
          </ac:spMkLst>
        </pc:spChg>
        <pc:spChg chg="del mod">
          <ac:chgData name="Ragnhild Halvorsrud" userId="917ea340-fd63-490f-a7db-68428d24cf32" providerId="ADAL" clId="{81EA7FEA-4DE5-4014-B13C-089C6D290098}" dt="2022-11-30T14:12:12.715" v="2539" actId="478"/>
          <ac:spMkLst>
            <pc:docMk/>
            <pc:sldMk cId="642775992" sldId="3870"/>
            <ac:spMk id="3" creationId="{D74122E2-8E2B-BF1A-4046-613616E452BB}"/>
          </ac:spMkLst>
        </pc:spChg>
        <pc:spChg chg="mod">
          <ac:chgData name="Ragnhild Halvorsrud" userId="917ea340-fd63-490f-a7db-68428d24cf32" providerId="ADAL" clId="{81EA7FEA-4DE5-4014-B13C-089C6D290098}" dt="2022-11-30T13:51:56.933" v="1542" actId="790"/>
          <ac:spMkLst>
            <pc:docMk/>
            <pc:sldMk cId="642775992" sldId="3870"/>
            <ac:spMk id="4" creationId="{00000000-0000-0000-0000-000000000000}"/>
          </ac:spMkLst>
        </pc:spChg>
        <pc:spChg chg="del mod">
          <ac:chgData name="Ragnhild Halvorsrud" userId="917ea340-fd63-490f-a7db-68428d24cf32" providerId="ADAL" clId="{81EA7FEA-4DE5-4014-B13C-089C6D290098}" dt="2022-11-30T14:12:12.715" v="2539" actId="478"/>
          <ac:spMkLst>
            <pc:docMk/>
            <pc:sldMk cId="642775992" sldId="3870"/>
            <ac:spMk id="6" creationId="{294D9E5D-6282-4CD4-89B0-0DEF2060FE08}"/>
          </ac:spMkLst>
        </pc:spChg>
        <pc:spChg chg="mod">
          <ac:chgData name="Ragnhild Halvorsrud" userId="917ea340-fd63-490f-a7db-68428d24cf32" providerId="ADAL" clId="{81EA7FEA-4DE5-4014-B13C-089C6D290098}" dt="2022-11-30T13:51:56.949" v="1553" actId="790"/>
          <ac:spMkLst>
            <pc:docMk/>
            <pc:sldMk cId="642775992" sldId="3870"/>
            <ac:spMk id="7" creationId="{CCEC3E81-4905-407C-AF30-2D23AAB8EC37}"/>
          </ac:spMkLst>
        </pc:spChg>
        <pc:spChg chg="mod">
          <ac:chgData name="Ragnhild Halvorsrud" userId="917ea340-fd63-490f-a7db-68428d24cf32" providerId="ADAL" clId="{81EA7FEA-4DE5-4014-B13C-089C6D290098}" dt="2022-11-30T15:12:27.296" v="3866" actId="1037"/>
          <ac:spMkLst>
            <pc:docMk/>
            <pc:sldMk cId="642775992" sldId="3870"/>
            <ac:spMk id="10" creationId="{BB76222B-9FAE-087E-6119-AE2C1C1A0466}"/>
          </ac:spMkLst>
        </pc:spChg>
        <pc:spChg chg="mod">
          <ac:chgData name="Ragnhild Halvorsrud" userId="917ea340-fd63-490f-a7db-68428d24cf32" providerId="ADAL" clId="{81EA7FEA-4DE5-4014-B13C-089C6D290098}" dt="2022-11-30T15:12:27.296" v="3866" actId="1037"/>
          <ac:spMkLst>
            <pc:docMk/>
            <pc:sldMk cId="642775992" sldId="3870"/>
            <ac:spMk id="11" creationId="{06A972D1-1859-975C-A8F0-3FFE94A0ABD2}"/>
          </ac:spMkLst>
        </pc:spChg>
        <pc:graphicFrameChg chg="mod modGraphic">
          <ac:chgData name="Ragnhild Halvorsrud" userId="917ea340-fd63-490f-a7db-68428d24cf32" providerId="ADAL" clId="{81EA7FEA-4DE5-4014-B13C-089C6D290098}" dt="2022-11-30T14:17:19.594" v="2630"/>
          <ac:graphicFrameMkLst>
            <pc:docMk/>
            <pc:sldMk cId="642775992" sldId="3870"/>
            <ac:graphicFrameMk id="5" creationId="{079005EC-CEE9-4107-8266-C81A55E3C223}"/>
          </ac:graphicFrameMkLst>
        </pc:graphicFrameChg>
        <pc:graphicFrameChg chg="mod modGraphic">
          <ac:chgData name="Ragnhild Halvorsrud" userId="917ea340-fd63-490f-a7db-68428d24cf32" providerId="ADAL" clId="{81EA7FEA-4DE5-4014-B13C-089C6D290098}" dt="2022-11-30T15:12:27.296" v="3866" actId="1037"/>
          <ac:graphicFrameMkLst>
            <pc:docMk/>
            <pc:sldMk cId="642775992" sldId="3870"/>
            <ac:graphicFrameMk id="8" creationId="{7CA65EF0-B409-692A-8E00-BD705EA98BFA}"/>
          </ac:graphicFrameMkLst>
        </pc:graphicFrameChg>
        <pc:graphicFrameChg chg="mod modGraphic">
          <ac:chgData name="Ragnhild Halvorsrud" userId="917ea340-fd63-490f-a7db-68428d24cf32" providerId="ADAL" clId="{81EA7FEA-4DE5-4014-B13C-089C6D290098}" dt="2022-11-30T15:12:27.296" v="3866" actId="1037"/>
          <ac:graphicFrameMkLst>
            <pc:docMk/>
            <pc:sldMk cId="642775992" sldId="3870"/>
            <ac:graphicFrameMk id="9" creationId="{E1DBA774-9BE8-4EE7-9AA4-4D5917C72B17}"/>
          </ac:graphicFrameMkLst>
        </pc:graphicFrameChg>
        <pc:graphicFrameChg chg="mod modGraphic">
          <ac:chgData name="Ragnhild Halvorsrud" userId="917ea340-fd63-490f-a7db-68428d24cf32" providerId="ADAL" clId="{81EA7FEA-4DE5-4014-B13C-089C6D290098}" dt="2022-11-30T15:12:22.918" v="3834" actId="1076"/>
          <ac:graphicFrameMkLst>
            <pc:docMk/>
            <pc:sldMk cId="642775992" sldId="3870"/>
            <ac:graphicFrameMk id="13" creationId="{24714F20-6094-15E6-6132-2FE8DC37D0C5}"/>
          </ac:graphicFrameMkLst>
        </pc:graphicFrameChg>
        <pc:cxnChg chg="mod">
          <ac:chgData name="Ragnhild Halvorsrud" userId="917ea340-fd63-490f-a7db-68428d24cf32" providerId="ADAL" clId="{81EA7FEA-4DE5-4014-B13C-089C6D290098}" dt="2022-11-30T15:12:27.296" v="3866" actId="1037"/>
          <ac:cxnSpMkLst>
            <pc:docMk/>
            <pc:sldMk cId="642775992" sldId="3870"/>
            <ac:cxnSpMk id="12" creationId="{A64A89B2-B175-8D24-F34F-0A0CC58E9690}"/>
          </ac:cxnSpMkLst>
        </pc:cxnChg>
      </pc:sldChg>
      <pc:sldChg chg="delSp modSp add mod modNotes">
        <pc:chgData name="Ragnhild Halvorsrud" userId="917ea340-fd63-490f-a7db-68428d24cf32" providerId="ADAL" clId="{81EA7FEA-4DE5-4014-B13C-089C6D290098}" dt="2022-11-30T15:12:06.190" v="3833" actId="1035"/>
        <pc:sldMkLst>
          <pc:docMk/>
          <pc:sldMk cId="3526526944" sldId="3871"/>
        </pc:sldMkLst>
        <pc:spChg chg="mod">
          <ac:chgData name="Ragnhild Halvorsrud" userId="917ea340-fd63-490f-a7db-68428d24cf32" providerId="ADAL" clId="{81EA7FEA-4DE5-4014-B13C-089C6D290098}" dt="2022-11-30T13:51:56.917" v="1510" actId="790"/>
          <ac:spMkLst>
            <pc:docMk/>
            <pc:sldMk cId="3526526944" sldId="3871"/>
            <ac:spMk id="2" creationId="{00000000-0000-0000-0000-000000000000}"/>
          </ac:spMkLst>
        </pc:spChg>
        <pc:spChg chg="mod">
          <ac:chgData name="Ragnhild Halvorsrud" userId="917ea340-fd63-490f-a7db-68428d24cf32" providerId="ADAL" clId="{81EA7FEA-4DE5-4014-B13C-089C6D290098}" dt="2022-11-30T13:51:56.917" v="1511" actId="790"/>
          <ac:spMkLst>
            <pc:docMk/>
            <pc:sldMk cId="3526526944" sldId="3871"/>
            <ac:spMk id="4" creationId="{00000000-0000-0000-0000-000000000000}"/>
          </ac:spMkLst>
        </pc:spChg>
        <pc:spChg chg="del mod">
          <ac:chgData name="Ragnhild Halvorsrud" userId="917ea340-fd63-490f-a7db-68428d24cf32" providerId="ADAL" clId="{81EA7FEA-4DE5-4014-B13C-089C6D290098}" dt="2022-11-30T14:08:59.293" v="2317" actId="478"/>
          <ac:spMkLst>
            <pc:docMk/>
            <pc:sldMk cId="3526526944" sldId="3871"/>
            <ac:spMk id="7" creationId="{D6F40CE5-8A10-97E6-B1E3-B186DACD0DCD}"/>
          </ac:spMkLst>
        </pc:spChg>
        <pc:spChg chg="del mod">
          <ac:chgData name="Ragnhild Halvorsrud" userId="917ea340-fd63-490f-a7db-68428d24cf32" providerId="ADAL" clId="{81EA7FEA-4DE5-4014-B13C-089C6D290098}" dt="2022-11-30T14:08:59.293" v="2317" actId="478"/>
          <ac:spMkLst>
            <pc:docMk/>
            <pc:sldMk cId="3526526944" sldId="3871"/>
            <ac:spMk id="8" creationId="{E6CCEF70-6BCE-09D6-A5C1-01A109AA225D}"/>
          </ac:spMkLst>
        </pc:spChg>
        <pc:spChg chg="mod">
          <ac:chgData name="Ragnhild Halvorsrud" userId="917ea340-fd63-490f-a7db-68428d24cf32" providerId="ADAL" clId="{81EA7FEA-4DE5-4014-B13C-089C6D290098}" dt="2022-11-30T15:12:06.190" v="3833" actId="1035"/>
          <ac:spMkLst>
            <pc:docMk/>
            <pc:sldMk cId="3526526944" sldId="3871"/>
            <ac:spMk id="81" creationId="{37B745DD-A5CA-CC3B-F0EE-5F47986EE869}"/>
          </ac:spMkLst>
        </pc:spChg>
        <pc:spChg chg="mod">
          <ac:chgData name="Ragnhild Halvorsrud" userId="917ea340-fd63-490f-a7db-68428d24cf32" providerId="ADAL" clId="{81EA7FEA-4DE5-4014-B13C-089C6D290098}" dt="2022-11-30T15:12:06.190" v="3833" actId="1035"/>
          <ac:spMkLst>
            <pc:docMk/>
            <pc:sldMk cId="3526526944" sldId="3871"/>
            <ac:spMk id="82" creationId="{CA541E9E-1569-F5B8-9832-DC95E9B21549}"/>
          </ac:spMkLst>
        </pc:spChg>
        <pc:spChg chg="mod">
          <ac:chgData name="Ragnhild Halvorsrud" userId="917ea340-fd63-490f-a7db-68428d24cf32" providerId="ADAL" clId="{81EA7FEA-4DE5-4014-B13C-089C6D290098}" dt="2022-11-30T15:12:06.190" v="3833" actId="1035"/>
          <ac:spMkLst>
            <pc:docMk/>
            <pc:sldMk cId="3526526944" sldId="3871"/>
            <ac:spMk id="83" creationId="{7058B14F-8D77-CB3F-8404-4CDEAD83298E}"/>
          </ac:spMkLst>
        </pc:spChg>
        <pc:spChg chg="mod">
          <ac:chgData name="Ragnhild Halvorsrud" userId="917ea340-fd63-490f-a7db-68428d24cf32" providerId="ADAL" clId="{81EA7FEA-4DE5-4014-B13C-089C6D290098}" dt="2022-11-30T15:12:06.190" v="3833" actId="1035"/>
          <ac:spMkLst>
            <pc:docMk/>
            <pc:sldMk cId="3526526944" sldId="3871"/>
            <ac:spMk id="84" creationId="{B211E4F9-84EB-5B13-D965-A795070CB305}"/>
          </ac:spMkLst>
        </pc:spChg>
        <pc:spChg chg="mod">
          <ac:chgData name="Ragnhild Halvorsrud" userId="917ea340-fd63-490f-a7db-68428d24cf32" providerId="ADAL" clId="{81EA7FEA-4DE5-4014-B13C-089C6D290098}" dt="2022-11-30T15:12:06.190" v="3833" actId="1035"/>
          <ac:spMkLst>
            <pc:docMk/>
            <pc:sldMk cId="3526526944" sldId="3871"/>
            <ac:spMk id="85" creationId="{2D7F1708-6D9C-FF69-6046-498F671AAC82}"/>
          </ac:spMkLst>
        </pc:spChg>
        <pc:graphicFrameChg chg="modGraphic">
          <ac:chgData name="Ragnhild Halvorsrud" userId="917ea340-fd63-490f-a7db-68428d24cf32" providerId="ADAL" clId="{81EA7FEA-4DE5-4014-B13C-089C6D290098}" dt="2022-11-30T15:11:55.450" v="3827" actId="6549"/>
          <ac:graphicFrameMkLst>
            <pc:docMk/>
            <pc:sldMk cId="3526526944" sldId="3871"/>
            <ac:graphicFrameMk id="5" creationId="{736FEF16-A83D-4023-81A6-F545EB0F10F9}"/>
          </ac:graphicFrameMkLst>
        </pc:graphicFrameChg>
        <pc:graphicFrameChg chg="mod modGraphic">
          <ac:chgData name="Ragnhild Halvorsrud" userId="917ea340-fd63-490f-a7db-68428d24cf32" providerId="ADAL" clId="{81EA7FEA-4DE5-4014-B13C-089C6D290098}" dt="2022-11-30T15:12:06.190" v="3833" actId="1035"/>
          <ac:graphicFrameMkLst>
            <pc:docMk/>
            <pc:sldMk cId="3526526944" sldId="3871"/>
            <ac:graphicFrameMk id="24" creationId="{7306FC85-A72C-62FF-6C48-FBFA24CAB8CB}"/>
          </ac:graphicFrameMkLst>
        </pc:graphicFrameChg>
        <pc:graphicFrameChg chg="mod modGraphic">
          <ac:chgData name="Ragnhild Halvorsrud" userId="917ea340-fd63-490f-a7db-68428d24cf32" providerId="ADAL" clId="{81EA7FEA-4DE5-4014-B13C-089C6D290098}" dt="2022-11-30T15:12:06.190" v="3833" actId="1035"/>
          <ac:graphicFrameMkLst>
            <pc:docMk/>
            <pc:sldMk cId="3526526944" sldId="3871"/>
            <ac:graphicFrameMk id="26" creationId="{B319E7BF-6542-4E74-8D00-E173EE529D0B}"/>
          </ac:graphicFrameMkLst>
        </pc:graphicFrameChg>
        <pc:graphicFrameChg chg="mod modGraphic">
          <ac:chgData name="Ragnhild Halvorsrud" userId="917ea340-fd63-490f-a7db-68428d24cf32" providerId="ADAL" clId="{81EA7FEA-4DE5-4014-B13C-089C6D290098}" dt="2022-11-30T15:12:06.190" v="3833" actId="1035"/>
          <ac:graphicFrameMkLst>
            <pc:docMk/>
            <pc:sldMk cId="3526526944" sldId="3871"/>
            <ac:graphicFrameMk id="27" creationId="{F80D7D8F-143E-BFB1-AD4D-131912AFEBD2}"/>
          </ac:graphicFrameMkLst>
        </pc:graphicFrameChg>
        <pc:graphicFrameChg chg="mod modGraphic">
          <ac:chgData name="Ragnhild Halvorsrud" userId="917ea340-fd63-490f-a7db-68428d24cf32" providerId="ADAL" clId="{81EA7FEA-4DE5-4014-B13C-089C6D290098}" dt="2022-11-30T15:12:06.190" v="3833" actId="1035"/>
          <ac:graphicFrameMkLst>
            <pc:docMk/>
            <pc:sldMk cId="3526526944" sldId="3871"/>
            <ac:graphicFrameMk id="35" creationId="{7919BCDE-BAAF-511F-A9D9-1C6789ED715B}"/>
          </ac:graphicFrameMkLst>
        </pc:graphicFrameChg>
        <pc:graphicFrameChg chg="mod modGraphic">
          <ac:chgData name="Ragnhild Halvorsrud" userId="917ea340-fd63-490f-a7db-68428d24cf32" providerId="ADAL" clId="{81EA7FEA-4DE5-4014-B13C-089C6D290098}" dt="2022-11-30T15:12:06.190" v="3833" actId="1035"/>
          <ac:graphicFrameMkLst>
            <pc:docMk/>
            <pc:sldMk cId="3526526944" sldId="3871"/>
            <ac:graphicFrameMk id="36" creationId="{FF1C3E44-0A63-C046-2D38-261C732A1ADF}"/>
          </ac:graphicFrameMkLst>
        </pc:graphicFrameChg>
        <pc:graphicFrameChg chg="mod modGraphic">
          <ac:chgData name="Ragnhild Halvorsrud" userId="917ea340-fd63-490f-a7db-68428d24cf32" providerId="ADAL" clId="{81EA7FEA-4DE5-4014-B13C-089C6D290098}" dt="2022-11-30T15:12:06.190" v="3833" actId="1035"/>
          <ac:graphicFrameMkLst>
            <pc:docMk/>
            <pc:sldMk cId="3526526944" sldId="3871"/>
            <ac:graphicFrameMk id="41" creationId="{8730E9D4-2640-9F97-EA12-E20DAE824D44}"/>
          </ac:graphicFrameMkLst>
        </pc:graphicFrameChg>
        <pc:graphicFrameChg chg="mod modGraphic">
          <ac:chgData name="Ragnhild Halvorsrud" userId="917ea340-fd63-490f-a7db-68428d24cf32" providerId="ADAL" clId="{81EA7FEA-4DE5-4014-B13C-089C6D290098}" dt="2022-11-30T15:12:06.190" v="3833" actId="1035"/>
          <ac:graphicFrameMkLst>
            <pc:docMk/>
            <pc:sldMk cId="3526526944" sldId="3871"/>
            <ac:graphicFrameMk id="44" creationId="{D15BE2B1-1DBF-19D7-D975-0DD3F0707C8F}"/>
          </ac:graphicFrameMkLst>
        </pc:graphicFrameChg>
        <pc:cxnChg chg="mod">
          <ac:chgData name="Ragnhild Halvorsrud" userId="917ea340-fd63-490f-a7db-68428d24cf32" providerId="ADAL" clId="{81EA7FEA-4DE5-4014-B13C-089C6D290098}" dt="2022-11-30T15:12:06.190" v="3833" actId="1035"/>
          <ac:cxnSpMkLst>
            <pc:docMk/>
            <pc:sldMk cId="3526526944" sldId="3871"/>
            <ac:cxnSpMk id="34" creationId="{CD45A050-FAF8-CEF7-7294-1B0AD66574E7}"/>
          </ac:cxnSpMkLst>
        </pc:cxnChg>
        <pc:cxnChg chg="mod">
          <ac:chgData name="Ragnhild Halvorsrud" userId="917ea340-fd63-490f-a7db-68428d24cf32" providerId="ADAL" clId="{81EA7FEA-4DE5-4014-B13C-089C6D290098}" dt="2022-11-30T15:12:06.190" v="3833" actId="1035"/>
          <ac:cxnSpMkLst>
            <pc:docMk/>
            <pc:sldMk cId="3526526944" sldId="3871"/>
            <ac:cxnSpMk id="40" creationId="{3B2FF4BA-1449-2CE7-D153-1E8D0B639D7C}"/>
          </ac:cxnSpMkLst>
        </pc:cxnChg>
        <pc:cxnChg chg="mod">
          <ac:chgData name="Ragnhild Halvorsrud" userId="917ea340-fd63-490f-a7db-68428d24cf32" providerId="ADAL" clId="{81EA7FEA-4DE5-4014-B13C-089C6D290098}" dt="2022-11-30T15:12:06.190" v="3833" actId="1035"/>
          <ac:cxnSpMkLst>
            <pc:docMk/>
            <pc:sldMk cId="3526526944" sldId="3871"/>
            <ac:cxnSpMk id="42" creationId="{1A85FB22-2824-4122-616B-7BB2DE07586F}"/>
          </ac:cxnSpMkLst>
        </pc:cxnChg>
        <pc:cxnChg chg="mod">
          <ac:chgData name="Ragnhild Halvorsrud" userId="917ea340-fd63-490f-a7db-68428d24cf32" providerId="ADAL" clId="{81EA7FEA-4DE5-4014-B13C-089C6D290098}" dt="2022-11-30T15:12:06.190" v="3833" actId="1035"/>
          <ac:cxnSpMkLst>
            <pc:docMk/>
            <pc:sldMk cId="3526526944" sldId="3871"/>
            <ac:cxnSpMk id="104" creationId="{9E7E7A8F-92BE-18C2-CA8C-F848A58DB4E6}"/>
          </ac:cxnSpMkLst>
        </pc:cxnChg>
      </pc:sldChg>
      <pc:sldChg chg="delSp modSp add mod modNotes">
        <pc:chgData name="Ragnhild Halvorsrud" userId="917ea340-fd63-490f-a7db-68428d24cf32" providerId="ADAL" clId="{81EA7FEA-4DE5-4014-B13C-089C6D290098}" dt="2022-11-30T14:28:19.608" v="2957" actId="478"/>
        <pc:sldMkLst>
          <pc:docMk/>
          <pc:sldMk cId="3027582142" sldId="3872"/>
        </pc:sldMkLst>
        <pc:spChg chg="mod">
          <ac:chgData name="Ragnhild Halvorsrud" userId="917ea340-fd63-490f-a7db-68428d24cf32" providerId="ADAL" clId="{81EA7FEA-4DE5-4014-B13C-089C6D290098}" dt="2022-11-30T13:51:56.997" v="1653" actId="790"/>
          <ac:spMkLst>
            <pc:docMk/>
            <pc:sldMk cId="3027582142" sldId="3872"/>
            <ac:spMk id="2" creationId="{00000000-0000-0000-0000-000000000000}"/>
          </ac:spMkLst>
        </pc:spChg>
        <pc:spChg chg="del mod">
          <ac:chgData name="Ragnhild Halvorsrud" userId="917ea340-fd63-490f-a7db-68428d24cf32" providerId="ADAL" clId="{81EA7FEA-4DE5-4014-B13C-089C6D290098}" dt="2022-11-30T14:28:19.608" v="2957" actId="478"/>
          <ac:spMkLst>
            <pc:docMk/>
            <pc:sldMk cId="3027582142" sldId="3872"/>
            <ac:spMk id="3" creationId="{F1AE086E-B928-2D0B-54F7-A31E8208FDDC}"/>
          </ac:spMkLst>
        </pc:spChg>
        <pc:spChg chg="mod">
          <ac:chgData name="Ragnhild Halvorsrud" userId="917ea340-fd63-490f-a7db-68428d24cf32" providerId="ADAL" clId="{81EA7FEA-4DE5-4014-B13C-089C6D290098}" dt="2022-11-30T13:51:56.997" v="1654" actId="790"/>
          <ac:spMkLst>
            <pc:docMk/>
            <pc:sldMk cId="3027582142" sldId="3872"/>
            <ac:spMk id="4" creationId="{00000000-0000-0000-0000-000000000000}"/>
          </ac:spMkLst>
        </pc:spChg>
        <pc:spChg chg="del mod">
          <ac:chgData name="Ragnhild Halvorsrud" userId="917ea340-fd63-490f-a7db-68428d24cf32" providerId="ADAL" clId="{81EA7FEA-4DE5-4014-B13C-089C6D290098}" dt="2022-11-30T14:28:19.608" v="2957" actId="478"/>
          <ac:spMkLst>
            <pc:docMk/>
            <pc:sldMk cId="3027582142" sldId="3872"/>
            <ac:spMk id="5" creationId="{F9E57976-77CA-A343-C7F4-D9A4BD144DFD}"/>
          </ac:spMkLst>
        </pc:spChg>
        <pc:graphicFrameChg chg="modGraphic">
          <ac:chgData name="Ragnhild Halvorsrud" userId="917ea340-fd63-490f-a7db-68428d24cf32" providerId="ADAL" clId="{81EA7FEA-4DE5-4014-B13C-089C6D290098}" dt="2022-11-30T13:51:56.997" v="1656" actId="790"/>
          <ac:graphicFrameMkLst>
            <pc:docMk/>
            <pc:sldMk cId="3027582142" sldId="3872"/>
            <ac:graphicFrameMk id="7" creationId="{1BEE2DBD-6751-4305-8335-09C209A50B5D}"/>
          </ac:graphicFrameMkLst>
        </pc:graphicFrameChg>
        <pc:graphicFrameChg chg="modGraphic">
          <ac:chgData name="Ragnhild Halvorsrud" userId="917ea340-fd63-490f-a7db-68428d24cf32" providerId="ADAL" clId="{81EA7FEA-4DE5-4014-B13C-089C6D290098}" dt="2022-11-30T13:51:56.997" v="1666" actId="790"/>
          <ac:graphicFrameMkLst>
            <pc:docMk/>
            <pc:sldMk cId="3027582142" sldId="3872"/>
            <ac:graphicFrameMk id="18" creationId="{8D64CE2C-FFAF-41C5-AEA6-34CF12B92A75}"/>
          </ac:graphicFrameMkLst>
        </pc:graphicFrameChg>
      </pc:sldChg>
      <pc:sldChg chg="delSp modSp add mod modNotes">
        <pc:chgData name="Ragnhild Halvorsrud" userId="917ea340-fd63-490f-a7db-68428d24cf32" providerId="ADAL" clId="{81EA7FEA-4DE5-4014-B13C-089C6D290098}" dt="2022-11-30T14:28:34.792" v="2962" actId="478"/>
        <pc:sldMkLst>
          <pc:docMk/>
          <pc:sldMk cId="1814745983" sldId="3873"/>
        </pc:sldMkLst>
        <pc:spChg chg="mod">
          <ac:chgData name="Ragnhild Halvorsrud" userId="917ea340-fd63-490f-a7db-68428d24cf32" providerId="ADAL" clId="{81EA7FEA-4DE5-4014-B13C-089C6D290098}" dt="2022-11-30T13:51:57.033" v="1734" actId="790"/>
          <ac:spMkLst>
            <pc:docMk/>
            <pc:sldMk cId="1814745983" sldId="3873"/>
            <ac:spMk id="2" creationId="{00000000-0000-0000-0000-000000000000}"/>
          </ac:spMkLst>
        </pc:spChg>
        <pc:spChg chg="mod">
          <ac:chgData name="Ragnhild Halvorsrud" userId="917ea340-fd63-490f-a7db-68428d24cf32" providerId="ADAL" clId="{81EA7FEA-4DE5-4014-B13C-089C6D290098}" dt="2022-11-30T13:51:57.033" v="1748" actId="790"/>
          <ac:spMkLst>
            <pc:docMk/>
            <pc:sldMk cId="1814745983" sldId="3873"/>
            <ac:spMk id="3" creationId="{490043F2-1C25-E63C-4940-F402FF40E152}"/>
          </ac:spMkLst>
        </pc:spChg>
        <pc:spChg chg="mod">
          <ac:chgData name="Ragnhild Halvorsrud" userId="917ea340-fd63-490f-a7db-68428d24cf32" providerId="ADAL" clId="{81EA7FEA-4DE5-4014-B13C-089C6D290098}" dt="2022-11-30T13:51:57.033" v="1735" actId="790"/>
          <ac:spMkLst>
            <pc:docMk/>
            <pc:sldMk cId="1814745983" sldId="3873"/>
            <ac:spMk id="4" creationId="{00000000-0000-0000-0000-000000000000}"/>
          </ac:spMkLst>
        </pc:spChg>
        <pc:spChg chg="mod">
          <ac:chgData name="Ragnhild Halvorsrud" userId="917ea340-fd63-490f-a7db-68428d24cf32" providerId="ADAL" clId="{81EA7FEA-4DE5-4014-B13C-089C6D290098}" dt="2022-11-30T13:51:57.033" v="1749" actId="790"/>
          <ac:spMkLst>
            <pc:docMk/>
            <pc:sldMk cId="1814745983" sldId="3873"/>
            <ac:spMk id="5" creationId="{94E8E10C-95F5-10C4-301A-C9E2E0D369A9}"/>
          </ac:spMkLst>
        </pc:spChg>
        <pc:spChg chg="mod">
          <ac:chgData name="Ragnhild Halvorsrud" userId="917ea340-fd63-490f-a7db-68428d24cf32" providerId="ADAL" clId="{81EA7FEA-4DE5-4014-B13C-089C6D290098}" dt="2022-11-30T13:51:57.033" v="1751" actId="790"/>
          <ac:spMkLst>
            <pc:docMk/>
            <pc:sldMk cId="1814745983" sldId="3873"/>
            <ac:spMk id="15" creationId="{997C251A-96FA-3C45-879B-91A54BB31CDE}"/>
          </ac:spMkLst>
        </pc:spChg>
        <pc:spChg chg="del mod">
          <ac:chgData name="Ragnhild Halvorsrud" userId="917ea340-fd63-490f-a7db-68428d24cf32" providerId="ADAL" clId="{81EA7FEA-4DE5-4014-B13C-089C6D290098}" dt="2022-11-30T14:28:34.792" v="2962" actId="478"/>
          <ac:spMkLst>
            <pc:docMk/>
            <pc:sldMk cId="1814745983" sldId="3873"/>
            <ac:spMk id="24" creationId="{8386ED0F-A8EE-E410-A984-F441C0671CD8}"/>
          </ac:spMkLst>
        </pc:spChg>
        <pc:spChg chg="del mod">
          <ac:chgData name="Ragnhild Halvorsrud" userId="917ea340-fd63-490f-a7db-68428d24cf32" providerId="ADAL" clId="{81EA7FEA-4DE5-4014-B13C-089C6D290098}" dt="2022-11-30T14:28:34.792" v="2962" actId="478"/>
          <ac:spMkLst>
            <pc:docMk/>
            <pc:sldMk cId="1814745983" sldId="3873"/>
            <ac:spMk id="25" creationId="{2AA1DC17-2785-2F27-61FE-F03821DDA310}"/>
          </ac:spMkLst>
        </pc:spChg>
        <pc:graphicFrameChg chg="modGraphic">
          <ac:chgData name="Ragnhild Halvorsrud" userId="917ea340-fd63-490f-a7db-68428d24cf32" providerId="ADAL" clId="{81EA7FEA-4DE5-4014-B13C-089C6D290098}" dt="2022-11-30T13:51:57.033" v="1750" actId="790"/>
          <ac:graphicFrameMkLst>
            <pc:docMk/>
            <pc:sldMk cId="1814745983" sldId="3873"/>
            <ac:graphicFrameMk id="6" creationId="{8D4FFF1C-0D0F-8817-A8B7-17E21C231B5A}"/>
          </ac:graphicFrameMkLst>
        </pc:graphicFrameChg>
        <pc:graphicFrameChg chg="modGraphic">
          <ac:chgData name="Ragnhild Halvorsrud" userId="917ea340-fd63-490f-a7db-68428d24cf32" providerId="ADAL" clId="{81EA7FEA-4DE5-4014-B13C-089C6D290098}" dt="2022-11-30T13:51:57.033" v="1747" actId="790"/>
          <ac:graphicFrameMkLst>
            <pc:docMk/>
            <pc:sldMk cId="1814745983" sldId="3873"/>
            <ac:graphicFrameMk id="12" creationId="{B70003D9-5801-4BA3-843F-6AAC4F798DB5}"/>
          </ac:graphicFrameMkLst>
        </pc:graphicFrameChg>
        <pc:graphicFrameChg chg="modGraphic">
          <ac:chgData name="Ragnhild Halvorsrud" userId="917ea340-fd63-490f-a7db-68428d24cf32" providerId="ADAL" clId="{81EA7FEA-4DE5-4014-B13C-089C6D290098}" dt="2022-11-30T13:51:57.033" v="1737" actId="790"/>
          <ac:graphicFrameMkLst>
            <pc:docMk/>
            <pc:sldMk cId="1814745983" sldId="3873"/>
            <ac:graphicFrameMk id="14" creationId="{67010AB5-1C56-42FC-9F00-7B4EB2DFC3C1}"/>
          </ac:graphicFrameMkLst>
        </pc:graphicFrameChg>
        <pc:graphicFrameChg chg="modGraphic">
          <ac:chgData name="Ragnhild Halvorsrud" userId="917ea340-fd63-490f-a7db-68428d24cf32" providerId="ADAL" clId="{81EA7FEA-4DE5-4014-B13C-089C6D290098}" dt="2022-11-30T13:51:57.033" v="1752" actId="790"/>
          <ac:graphicFrameMkLst>
            <pc:docMk/>
            <pc:sldMk cId="1814745983" sldId="3873"/>
            <ac:graphicFrameMk id="16" creationId="{A63FBF27-2FF4-C2E8-B296-AD1E62144E7A}"/>
          </ac:graphicFrameMkLst>
        </pc:graphicFrameChg>
      </pc:sldChg>
      <pc:sldChg chg="delSp modSp add del mod modNotes">
        <pc:chgData name="Ragnhild Halvorsrud" userId="917ea340-fd63-490f-a7db-68428d24cf32" providerId="ADAL" clId="{81EA7FEA-4DE5-4014-B13C-089C6D290098}" dt="2022-11-30T14:44:10.500" v="3532" actId="47"/>
        <pc:sldMkLst>
          <pc:docMk/>
          <pc:sldMk cId="1854078573" sldId="3874"/>
        </pc:sldMkLst>
        <pc:spChg chg="mod">
          <ac:chgData name="Ragnhild Halvorsrud" userId="917ea340-fd63-490f-a7db-68428d24cf32" providerId="ADAL" clId="{81EA7FEA-4DE5-4014-B13C-089C6D290098}" dt="2022-11-30T13:51:57.018" v="1711" actId="790"/>
          <ac:spMkLst>
            <pc:docMk/>
            <pc:sldMk cId="1854078573" sldId="3874"/>
            <ac:spMk id="2" creationId="{00000000-0000-0000-0000-000000000000}"/>
          </ac:spMkLst>
        </pc:spChg>
        <pc:spChg chg="del mod">
          <ac:chgData name="Ragnhild Halvorsrud" userId="917ea340-fd63-490f-a7db-68428d24cf32" providerId="ADAL" clId="{81EA7FEA-4DE5-4014-B13C-089C6D290098}" dt="2022-11-30T14:28:28.694" v="2960" actId="478"/>
          <ac:spMkLst>
            <pc:docMk/>
            <pc:sldMk cId="1854078573" sldId="3874"/>
            <ac:spMk id="3" creationId="{5E92CA73-6BD8-F13A-EE13-C3EF6378A643}"/>
          </ac:spMkLst>
        </pc:spChg>
        <pc:spChg chg="mod">
          <ac:chgData name="Ragnhild Halvorsrud" userId="917ea340-fd63-490f-a7db-68428d24cf32" providerId="ADAL" clId="{81EA7FEA-4DE5-4014-B13C-089C6D290098}" dt="2022-11-30T13:51:57.018" v="1712" actId="790"/>
          <ac:spMkLst>
            <pc:docMk/>
            <pc:sldMk cId="1854078573" sldId="3874"/>
            <ac:spMk id="4" creationId="{00000000-0000-0000-0000-000000000000}"/>
          </ac:spMkLst>
        </pc:spChg>
        <pc:spChg chg="del mod">
          <ac:chgData name="Ragnhild Halvorsrud" userId="917ea340-fd63-490f-a7db-68428d24cf32" providerId="ADAL" clId="{81EA7FEA-4DE5-4014-B13C-089C6D290098}" dt="2022-11-30T14:28:28.694" v="2960" actId="478"/>
          <ac:spMkLst>
            <pc:docMk/>
            <pc:sldMk cId="1854078573" sldId="3874"/>
            <ac:spMk id="5" creationId="{5134D1C7-326B-DC29-8409-C9B9952C48D3}"/>
          </ac:spMkLst>
        </pc:spChg>
        <pc:spChg chg="mod">
          <ac:chgData name="Ragnhild Halvorsrud" userId="917ea340-fd63-490f-a7db-68428d24cf32" providerId="ADAL" clId="{81EA7FEA-4DE5-4014-B13C-089C6D290098}" dt="2022-11-30T13:51:57.018" v="1727" actId="790"/>
          <ac:spMkLst>
            <pc:docMk/>
            <pc:sldMk cId="1854078573" sldId="3874"/>
            <ac:spMk id="6" creationId="{B4CEE8C5-97E4-9A8A-2B7E-CC39CF153B8C}"/>
          </ac:spMkLst>
        </pc:spChg>
        <pc:spChg chg="mod">
          <ac:chgData name="Ragnhild Halvorsrud" userId="917ea340-fd63-490f-a7db-68428d24cf32" providerId="ADAL" clId="{81EA7FEA-4DE5-4014-B13C-089C6D290098}" dt="2022-11-30T13:51:57.018" v="1729" actId="790"/>
          <ac:spMkLst>
            <pc:docMk/>
            <pc:sldMk cId="1854078573" sldId="3874"/>
            <ac:spMk id="19" creationId="{32CCEC20-BFCE-6861-0340-EA6DC3A68649}"/>
          </ac:spMkLst>
        </pc:spChg>
        <pc:spChg chg="mod">
          <ac:chgData name="Ragnhild Halvorsrud" userId="917ea340-fd63-490f-a7db-68428d24cf32" providerId="ADAL" clId="{81EA7FEA-4DE5-4014-B13C-089C6D290098}" dt="2022-11-30T13:51:57.018" v="1730" actId="790"/>
          <ac:spMkLst>
            <pc:docMk/>
            <pc:sldMk cId="1854078573" sldId="3874"/>
            <ac:spMk id="26" creationId="{312F76FB-AEE7-3F76-575A-B1D0129339C6}"/>
          </ac:spMkLst>
        </pc:spChg>
        <pc:graphicFrameChg chg="modGraphic">
          <ac:chgData name="Ragnhild Halvorsrud" userId="917ea340-fd63-490f-a7db-68428d24cf32" providerId="ADAL" clId="{81EA7FEA-4DE5-4014-B13C-089C6D290098}" dt="2022-11-30T13:51:57.018" v="1724" actId="790"/>
          <ac:graphicFrameMkLst>
            <pc:docMk/>
            <pc:sldMk cId="1854078573" sldId="3874"/>
            <ac:graphicFrameMk id="12" creationId="{B70003D9-5801-4BA3-843F-6AAC4F798DB5}"/>
          </ac:graphicFrameMkLst>
        </pc:graphicFrameChg>
        <pc:graphicFrameChg chg="modGraphic">
          <ac:chgData name="Ragnhild Halvorsrud" userId="917ea340-fd63-490f-a7db-68428d24cf32" providerId="ADAL" clId="{81EA7FEA-4DE5-4014-B13C-089C6D290098}" dt="2022-11-30T13:51:57.018" v="1714" actId="790"/>
          <ac:graphicFrameMkLst>
            <pc:docMk/>
            <pc:sldMk cId="1854078573" sldId="3874"/>
            <ac:graphicFrameMk id="14" creationId="{67010AB5-1C56-42FC-9F00-7B4EB2DFC3C1}"/>
          </ac:graphicFrameMkLst>
        </pc:graphicFrameChg>
        <pc:graphicFrameChg chg="modGraphic">
          <ac:chgData name="Ragnhild Halvorsrud" userId="917ea340-fd63-490f-a7db-68428d24cf32" providerId="ADAL" clId="{81EA7FEA-4DE5-4014-B13C-089C6D290098}" dt="2022-11-30T13:51:57.018" v="1728" actId="790"/>
          <ac:graphicFrameMkLst>
            <pc:docMk/>
            <pc:sldMk cId="1854078573" sldId="3874"/>
            <ac:graphicFrameMk id="18" creationId="{1A963C2A-7C10-7AA4-F2F0-F490F2A3D886}"/>
          </ac:graphicFrameMkLst>
        </pc:graphicFrameChg>
        <pc:graphicFrameChg chg="modGraphic">
          <ac:chgData name="Ragnhild Halvorsrud" userId="917ea340-fd63-490f-a7db-68428d24cf32" providerId="ADAL" clId="{81EA7FEA-4DE5-4014-B13C-089C6D290098}" dt="2022-11-30T13:51:57.018" v="1731" actId="790"/>
          <ac:graphicFrameMkLst>
            <pc:docMk/>
            <pc:sldMk cId="1854078573" sldId="3874"/>
            <ac:graphicFrameMk id="28" creationId="{2FBC17F8-8DC8-A415-C760-DE98C9185CD2}"/>
          </ac:graphicFrameMkLst>
        </pc:graphicFrameChg>
      </pc:sldChg>
      <pc:sldChg chg="delSp modSp add del mod">
        <pc:chgData name="Ragnhild Halvorsrud" userId="917ea340-fd63-490f-a7db-68428d24cf32" providerId="ADAL" clId="{81EA7FEA-4DE5-4014-B13C-089C6D290098}" dt="2022-11-30T13:18:31.718" v="74" actId="47"/>
        <pc:sldMkLst>
          <pc:docMk/>
          <pc:sldMk cId="447876136" sldId="3875"/>
        </pc:sldMkLst>
        <pc:spChg chg="mod">
          <ac:chgData name="Ragnhild Halvorsrud" userId="917ea340-fd63-490f-a7db-68428d24cf32" providerId="ADAL" clId="{81EA7FEA-4DE5-4014-B13C-089C6D290098}" dt="2022-11-30T13:11:24.582" v="65"/>
          <ac:spMkLst>
            <pc:docMk/>
            <pc:sldMk cId="447876136" sldId="3875"/>
            <ac:spMk id="4" creationId="{00000000-0000-0000-0000-000000000000}"/>
          </ac:spMkLst>
        </pc:spChg>
        <pc:graphicFrameChg chg="del">
          <ac:chgData name="Ragnhild Halvorsrud" userId="917ea340-fd63-490f-a7db-68428d24cf32" providerId="ADAL" clId="{81EA7FEA-4DE5-4014-B13C-089C6D290098}" dt="2022-11-30T13:17:51.935" v="68" actId="21"/>
          <ac:graphicFrameMkLst>
            <pc:docMk/>
            <pc:sldMk cId="447876136" sldId="3875"/>
            <ac:graphicFrameMk id="7" creationId="{B4E1C50D-1E98-D193-0480-EFC3D1BD113F}"/>
          </ac:graphicFrameMkLst>
        </pc:graphicFrameChg>
      </pc:sldChg>
      <pc:sldChg chg="modSp add del">
        <pc:chgData name="Ragnhild Halvorsrud" userId="917ea340-fd63-490f-a7db-68428d24cf32" providerId="ADAL" clId="{81EA7FEA-4DE5-4014-B13C-089C6D290098}" dt="2022-11-30T13:18:33.036" v="75" actId="47"/>
        <pc:sldMkLst>
          <pc:docMk/>
          <pc:sldMk cId="3915555814" sldId="3876"/>
        </pc:sldMkLst>
        <pc:spChg chg="mod">
          <ac:chgData name="Ragnhild Halvorsrud" userId="917ea340-fd63-490f-a7db-68428d24cf32" providerId="ADAL" clId="{81EA7FEA-4DE5-4014-B13C-089C6D290098}" dt="2022-11-30T13:11:24.582" v="65"/>
          <ac:spMkLst>
            <pc:docMk/>
            <pc:sldMk cId="3915555814" sldId="3876"/>
            <ac:spMk id="4" creationId="{00000000-0000-0000-0000-000000000000}"/>
          </ac:spMkLst>
        </pc:spChg>
      </pc:sldChg>
      <pc:sldChg chg="delSp modSp add mod modNotes">
        <pc:chgData name="Ragnhild Halvorsrud" userId="917ea340-fd63-490f-a7db-68428d24cf32" providerId="ADAL" clId="{81EA7FEA-4DE5-4014-B13C-089C6D290098}" dt="2022-11-30T13:57:23.752" v="2083" actId="478"/>
        <pc:sldMkLst>
          <pc:docMk/>
          <pc:sldMk cId="1902182340" sldId="3877"/>
        </pc:sldMkLst>
        <pc:spChg chg="mod">
          <ac:chgData name="Ragnhild Halvorsrud" userId="917ea340-fd63-490f-a7db-68428d24cf32" providerId="ADAL" clId="{81EA7FEA-4DE5-4014-B13C-089C6D290098}" dt="2022-11-30T13:51:56.881" v="1419" actId="790"/>
          <ac:spMkLst>
            <pc:docMk/>
            <pc:sldMk cId="1902182340" sldId="3877"/>
            <ac:spMk id="2" creationId="{00000000-0000-0000-0000-000000000000}"/>
          </ac:spMkLst>
        </pc:spChg>
        <pc:spChg chg="del mod">
          <ac:chgData name="Ragnhild Halvorsrud" userId="917ea340-fd63-490f-a7db-68428d24cf32" providerId="ADAL" clId="{81EA7FEA-4DE5-4014-B13C-089C6D290098}" dt="2022-11-30T13:57:23.752" v="2083" actId="478"/>
          <ac:spMkLst>
            <pc:docMk/>
            <pc:sldMk cId="1902182340" sldId="3877"/>
            <ac:spMk id="3" creationId="{4779E6F7-C985-1F15-329C-11056640CDFC}"/>
          </ac:spMkLst>
        </pc:spChg>
        <pc:spChg chg="mod">
          <ac:chgData name="Ragnhild Halvorsrud" userId="917ea340-fd63-490f-a7db-68428d24cf32" providerId="ADAL" clId="{81EA7FEA-4DE5-4014-B13C-089C6D290098}" dt="2022-11-30T13:51:56.881" v="1420" actId="790"/>
          <ac:spMkLst>
            <pc:docMk/>
            <pc:sldMk cId="1902182340" sldId="3877"/>
            <ac:spMk id="4" creationId="{00000000-0000-0000-0000-000000000000}"/>
          </ac:spMkLst>
        </pc:spChg>
        <pc:spChg chg="del mod">
          <ac:chgData name="Ragnhild Halvorsrud" userId="917ea340-fd63-490f-a7db-68428d24cf32" providerId="ADAL" clId="{81EA7FEA-4DE5-4014-B13C-089C6D290098}" dt="2022-11-30T13:57:23.752" v="2083" actId="478"/>
          <ac:spMkLst>
            <pc:docMk/>
            <pc:sldMk cId="1902182340" sldId="3877"/>
            <ac:spMk id="6" creationId="{066B899D-0419-20A2-EA49-38324F04B228}"/>
          </ac:spMkLst>
        </pc:spChg>
        <pc:spChg chg="mod">
          <ac:chgData name="Ragnhild Halvorsrud" userId="917ea340-fd63-490f-a7db-68428d24cf32" providerId="ADAL" clId="{81EA7FEA-4DE5-4014-B13C-089C6D290098}" dt="2022-11-30T13:51:56.881" v="1423" actId="790"/>
          <ac:spMkLst>
            <pc:docMk/>
            <pc:sldMk cId="1902182340" sldId="3877"/>
            <ac:spMk id="7" creationId="{232F3C5C-CBFE-8CA4-78F8-40AEC1362647}"/>
          </ac:spMkLst>
        </pc:spChg>
        <pc:spChg chg="mod">
          <ac:chgData name="Ragnhild Halvorsrud" userId="917ea340-fd63-490f-a7db-68428d24cf32" providerId="ADAL" clId="{81EA7FEA-4DE5-4014-B13C-089C6D290098}" dt="2022-11-30T13:51:56.881" v="1424" actId="790"/>
          <ac:spMkLst>
            <pc:docMk/>
            <pc:sldMk cId="1902182340" sldId="3877"/>
            <ac:spMk id="9" creationId="{7E457062-A3C7-5E95-B3CE-D7970B1CA4B1}"/>
          </ac:spMkLst>
        </pc:spChg>
        <pc:spChg chg="mod">
          <ac:chgData name="Ragnhild Halvorsrud" userId="917ea340-fd63-490f-a7db-68428d24cf32" providerId="ADAL" clId="{81EA7FEA-4DE5-4014-B13C-089C6D290098}" dt="2022-11-30T13:51:56.881" v="1425" actId="790"/>
          <ac:spMkLst>
            <pc:docMk/>
            <pc:sldMk cId="1902182340" sldId="3877"/>
            <ac:spMk id="10" creationId="{395E7A47-D9F5-060B-F904-127F7ADEA53B}"/>
          </ac:spMkLst>
        </pc:spChg>
        <pc:spChg chg="mod">
          <ac:chgData name="Ragnhild Halvorsrud" userId="917ea340-fd63-490f-a7db-68428d24cf32" providerId="ADAL" clId="{81EA7FEA-4DE5-4014-B13C-089C6D290098}" dt="2022-11-30T13:51:56.881" v="1426" actId="790"/>
          <ac:spMkLst>
            <pc:docMk/>
            <pc:sldMk cId="1902182340" sldId="3877"/>
            <ac:spMk id="12" creationId="{3D711899-D16B-0D36-42AB-4FBF16A726CF}"/>
          </ac:spMkLst>
        </pc:spChg>
        <pc:spChg chg="mod">
          <ac:chgData name="Ragnhild Halvorsrud" userId="917ea340-fd63-490f-a7db-68428d24cf32" providerId="ADAL" clId="{81EA7FEA-4DE5-4014-B13C-089C6D290098}" dt="2022-11-30T13:51:56.881" v="1427" actId="790"/>
          <ac:spMkLst>
            <pc:docMk/>
            <pc:sldMk cId="1902182340" sldId="3877"/>
            <ac:spMk id="68" creationId="{E66CCEB7-EB34-E430-3153-48E0C3ED1DE3}"/>
          </ac:spMkLst>
        </pc:spChg>
        <pc:spChg chg="mod">
          <ac:chgData name="Ragnhild Halvorsrud" userId="917ea340-fd63-490f-a7db-68428d24cf32" providerId="ADAL" clId="{81EA7FEA-4DE5-4014-B13C-089C6D290098}" dt="2022-11-30T13:51:56.881" v="1428" actId="790"/>
          <ac:spMkLst>
            <pc:docMk/>
            <pc:sldMk cId="1902182340" sldId="3877"/>
            <ac:spMk id="70" creationId="{9D0AA564-685E-2D8E-C2B6-06557344219B}"/>
          </ac:spMkLst>
        </pc:spChg>
        <pc:spChg chg="mod">
          <ac:chgData name="Ragnhild Halvorsrud" userId="917ea340-fd63-490f-a7db-68428d24cf32" providerId="ADAL" clId="{81EA7FEA-4DE5-4014-B13C-089C6D290098}" dt="2022-11-30T13:51:56.881" v="1429" actId="790"/>
          <ac:spMkLst>
            <pc:docMk/>
            <pc:sldMk cId="1902182340" sldId="3877"/>
            <ac:spMk id="71" creationId="{B3E73A06-C017-2AC1-6A39-14E9A306ECBC}"/>
          </ac:spMkLst>
        </pc:spChg>
        <pc:spChg chg="mod">
          <ac:chgData name="Ragnhild Halvorsrud" userId="917ea340-fd63-490f-a7db-68428d24cf32" providerId="ADAL" clId="{81EA7FEA-4DE5-4014-B13C-089C6D290098}" dt="2022-11-30T13:51:56.881" v="1430" actId="790"/>
          <ac:spMkLst>
            <pc:docMk/>
            <pc:sldMk cId="1902182340" sldId="3877"/>
            <ac:spMk id="73" creationId="{9E2ADCC4-B844-3B3D-2F37-09B084CF7A0A}"/>
          </ac:spMkLst>
        </pc:spChg>
        <pc:spChg chg="mod">
          <ac:chgData name="Ragnhild Halvorsrud" userId="917ea340-fd63-490f-a7db-68428d24cf32" providerId="ADAL" clId="{81EA7FEA-4DE5-4014-B13C-089C6D290098}" dt="2022-11-30T13:51:56.881" v="1431" actId="790"/>
          <ac:spMkLst>
            <pc:docMk/>
            <pc:sldMk cId="1902182340" sldId="3877"/>
            <ac:spMk id="75" creationId="{132288E6-ED12-895C-6EB3-16EB0AA9420A}"/>
          </ac:spMkLst>
        </pc:spChg>
        <pc:spChg chg="mod">
          <ac:chgData name="Ragnhild Halvorsrud" userId="917ea340-fd63-490f-a7db-68428d24cf32" providerId="ADAL" clId="{81EA7FEA-4DE5-4014-B13C-089C6D290098}" dt="2022-11-30T13:51:56.881" v="1432" actId="790"/>
          <ac:spMkLst>
            <pc:docMk/>
            <pc:sldMk cId="1902182340" sldId="3877"/>
            <ac:spMk id="77" creationId="{A3EF9C49-5B51-67F4-11CD-08C8BB35F09F}"/>
          </ac:spMkLst>
        </pc:spChg>
        <pc:spChg chg="mod">
          <ac:chgData name="Ragnhild Halvorsrud" userId="917ea340-fd63-490f-a7db-68428d24cf32" providerId="ADAL" clId="{81EA7FEA-4DE5-4014-B13C-089C6D290098}" dt="2022-11-30T13:51:56.881" v="1433" actId="790"/>
          <ac:spMkLst>
            <pc:docMk/>
            <pc:sldMk cId="1902182340" sldId="3877"/>
            <ac:spMk id="78" creationId="{838360D4-1704-EDAB-F243-007FF464DD8D}"/>
          </ac:spMkLst>
        </pc:spChg>
        <pc:spChg chg="mod">
          <ac:chgData name="Ragnhild Halvorsrud" userId="917ea340-fd63-490f-a7db-68428d24cf32" providerId="ADAL" clId="{81EA7FEA-4DE5-4014-B13C-089C6D290098}" dt="2022-11-30T13:51:56.881" v="1434" actId="790"/>
          <ac:spMkLst>
            <pc:docMk/>
            <pc:sldMk cId="1902182340" sldId="3877"/>
            <ac:spMk id="79" creationId="{D59FCE32-16D8-D2C7-F830-61487CF641DA}"/>
          </ac:spMkLst>
        </pc:spChg>
        <pc:spChg chg="mod">
          <ac:chgData name="Ragnhild Halvorsrud" userId="917ea340-fd63-490f-a7db-68428d24cf32" providerId="ADAL" clId="{81EA7FEA-4DE5-4014-B13C-089C6D290098}" dt="2022-11-30T13:51:56.881" v="1435" actId="790"/>
          <ac:spMkLst>
            <pc:docMk/>
            <pc:sldMk cId="1902182340" sldId="3877"/>
            <ac:spMk id="82" creationId="{5908AD1E-42D1-EC46-9209-8EFFA0F1F0DF}"/>
          </ac:spMkLst>
        </pc:spChg>
        <pc:spChg chg="mod">
          <ac:chgData name="Ragnhild Halvorsrud" userId="917ea340-fd63-490f-a7db-68428d24cf32" providerId="ADAL" clId="{81EA7FEA-4DE5-4014-B13C-089C6D290098}" dt="2022-11-30T13:51:56.881" v="1436" actId="790"/>
          <ac:spMkLst>
            <pc:docMk/>
            <pc:sldMk cId="1902182340" sldId="3877"/>
            <ac:spMk id="84" creationId="{DAE1555A-B2CA-DC6A-0FF7-FF54DC63561F}"/>
          </ac:spMkLst>
        </pc:spChg>
        <pc:spChg chg="mod">
          <ac:chgData name="Ragnhild Halvorsrud" userId="917ea340-fd63-490f-a7db-68428d24cf32" providerId="ADAL" clId="{81EA7FEA-4DE5-4014-B13C-089C6D290098}" dt="2022-11-30T13:51:56.881" v="1437" actId="790"/>
          <ac:spMkLst>
            <pc:docMk/>
            <pc:sldMk cId="1902182340" sldId="3877"/>
            <ac:spMk id="85" creationId="{5BA2392F-3515-B0D5-0E5D-20AEC8F15586}"/>
          </ac:spMkLst>
        </pc:spChg>
        <pc:spChg chg="mod">
          <ac:chgData name="Ragnhild Halvorsrud" userId="917ea340-fd63-490f-a7db-68428d24cf32" providerId="ADAL" clId="{81EA7FEA-4DE5-4014-B13C-089C6D290098}" dt="2022-11-30T13:51:56.881" v="1438" actId="790"/>
          <ac:spMkLst>
            <pc:docMk/>
            <pc:sldMk cId="1902182340" sldId="3877"/>
            <ac:spMk id="87" creationId="{DFE85D38-22F5-18BC-395B-00241E22CDD3}"/>
          </ac:spMkLst>
        </pc:spChg>
        <pc:spChg chg="mod">
          <ac:chgData name="Ragnhild Halvorsrud" userId="917ea340-fd63-490f-a7db-68428d24cf32" providerId="ADAL" clId="{81EA7FEA-4DE5-4014-B13C-089C6D290098}" dt="2022-11-30T13:51:56.881" v="1439" actId="790"/>
          <ac:spMkLst>
            <pc:docMk/>
            <pc:sldMk cId="1902182340" sldId="3877"/>
            <ac:spMk id="95" creationId="{9F45061C-2431-CD7B-7EA1-602A88B58889}"/>
          </ac:spMkLst>
        </pc:spChg>
        <pc:spChg chg="mod">
          <ac:chgData name="Ragnhild Halvorsrud" userId="917ea340-fd63-490f-a7db-68428d24cf32" providerId="ADAL" clId="{81EA7FEA-4DE5-4014-B13C-089C6D290098}" dt="2022-11-30T13:51:56.881" v="1440" actId="790"/>
          <ac:spMkLst>
            <pc:docMk/>
            <pc:sldMk cId="1902182340" sldId="3877"/>
            <ac:spMk id="96" creationId="{5A4B36A0-90CF-5B3D-5133-3C92CFF1239C}"/>
          </ac:spMkLst>
        </pc:spChg>
        <pc:spChg chg="mod">
          <ac:chgData name="Ragnhild Halvorsrud" userId="917ea340-fd63-490f-a7db-68428d24cf32" providerId="ADAL" clId="{81EA7FEA-4DE5-4014-B13C-089C6D290098}" dt="2022-11-30T13:51:56.881" v="1441" actId="790"/>
          <ac:spMkLst>
            <pc:docMk/>
            <pc:sldMk cId="1902182340" sldId="3877"/>
            <ac:spMk id="101" creationId="{A60F7BE5-C1B2-F35E-48C2-958876364E1B}"/>
          </ac:spMkLst>
        </pc:spChg>
        <pc:spChg chg="mod">
          <ac:chgData name="Ragnhild Halvorsrud" userId="917ea340-fd63-490f-a7db-68428d24cf32" providerId="ADAL" clId="{81EA7FEA-4DE5-4014-B13C-089C6D290098}" dt="2022-11-30T13:51:56.881" v="1442" actId="790"/>
          <ac:spMkLst>
            <pc:docMk/>
            <pc:sldMk cId="1902182340" sldId="3877"/>
            <ac:spMk id="102" creationId="{60FC4F86-0A5B-FBF9-4B21-E696DEEE3F98}"/>
          </ac:spMkLst>
        </pc:spChg>
        <pc:spChg chg="mod">
          <ac:chgData name="Ragnhild Halvorsrud" userId="917ea340-fd63-490f-a7db-68428d24cf32" providerId="ADAL" clId="{81EA7FEA-4DE5-4014-B13C-089C6D290098}" dt="2022-11-30T13:51:56.897" v="1443" actId="790"/>
          <ac:spMkLst>
            <pc:docMk/>
            <pc:sldMk cId="1902182340" sldId="3877"/>
            <ac:spMk id="103" creationId="{46887A1F-BB75-472A-35EB-A6E1F92AA201}"/>
          </ac:spMkLst>
        </pc:spChg>
        <pc:spChg chg="mod">
          <ac:chgData name="Ragnhild Halvorsrud" userId="917ea340-fd63-490f-a7db-68428d24cf32" providerId="ADAL" clId="{81EA7FEA-4DE5-4014-B13C-089C6D290098}" dt="2022-11-30T13:51:56.897" v="1444" actId="790"/>
          <ac:spMkLst>
            <pc:docMk/>
            <pc:sldMk cId="1902182340" sldId="3877"/>
            <ac:spMk id="104" creationId="{EC56B6F0-78F8-0F6D-EE8B-0DE1CCE951B9}"/>
          </ac:spMkLst>
        </pc:spChg>
        <pc:spChg chg="mod">
          <ac:chgData name="Ragnhild Halvorsrud" userId="917ea340-fd63-490f-a7db-68428d24cf32" providerId="ADAL" clId="{81EA7FEA-4DE5-4014-B13C-089C6D290098}" dt="2022-11-30T13:51:56.897" v="1445" actId="790"/>
          <ac:spMkLst>
            <pc:docMk/>
            <pc:sldMk cId="1902182340" sldId="3877"/>
            <ac:spMk id="105" creationId="{0C16682E-04D1-185E-CB49-6358A667E5E8}"/>
          </ac:spMkLst>
        </pc:spChg>
        <pc:spChg chg="mod">
          <ac:chgData name="Ragnhild Halvorsrud" userId="917ea340-fd63-490f-a7db-68428d24cf32" providerId="ADAL" clId="{81EA7FEA-4DE5-4014-B13C-089C6D290098}" dt="2022-11-30T13:51:56.897" v="1446" actId="790"/>
          <ac:spMkLst>
            <pc:docMk/>
            <pc:sldMk cId="1902182340" sldId="3877"/>
            <ac:spMk id="106" creationId="{5587BE2C-1B4B-9F46-1C75-CBC6825FA5EE}"/>
          </ac:spMkLst>
        </pc:spChg>
        <pc:spChg chg="mod">
          <ac:chgData name="Ragnhild Halvorsrud" userId="917ea340-fd63-490f-a7db-68428d24cf32" providerId="ADAL" clId="{81EA7FEA-4DE5-4014-B13C-089C6D290098}" dt="2022-11-30T13:51:56.897" v="1447" actId="790"/>
          <ac:spMkLst>
            <pc:docMk/>
            <pc:sldMk cId="1902182340" sldId="3877"/>
            <ac:spMk id="110" creationId="{9E2E8116-A3A3-D9B8-1635-8D105DCA13CC}"/>
          </ac:spMkLst>
        </pc:spChg>
        <pc:spChg chg="mod">
          <ac:chgData name="Ragnhild Halvorsrud" userId="917ea340-fd63-490f-a7db-68428d24cf32" providerId="ADAL" clId="{81EA7FEA-4DE5-4014-B13C-089C6D290098}" dt="2022-11-30T13:51:56.897" v="1448" actId="790"/>
          <ac:spMkLst>
            <pc:docMk/>
            <pc:sldMk cId="1902182340" sldId="3877"/>
            <ac:spMk id="111" creationId="{722F2FD6-5F60-24AF-0F10-18C7F57848E0}"/>
          </ac:spMkLst>
        </pc:spChg>
        <pc:spChg chg="mod">
          <ac:chgData name="Ragnhild Halvorsrud" userId="917ea340-fd63-490f-a7db-68428d24cf32" providerId="ADAL" clId="{81EA7FEA-4DE5-4014-B13C-089C6D290098}" dt="2022-11-30T13:51:56.897" v="1449" actId="790"/>
          <ac:spMkLst>
            <pc:docMk/>
            <pc:sldMk cId="1902182340" sldId="3877"/>
            <ac:spMk id="112" creationId="{3977CCAE-381F-8689-94E1-A0E1884ADABB}"/>
          </ac:spMkLst>
        </pc:spChg>
        <pc:spChg chg="mod">
          <ac:chgData name="Ragnhild Halvorsrud" userId="917ea340-fd63-490f-a7db-68428d24cf32" providerId="ADAL" clId="{81EA7FEA-4DE5-4014-B13C-089C6D290098}" dt="2022-11-30T13:51:56.897" v="1450" actId="790"/>
          <ac:spMkLst>
            <pc:docMk/>
            <pc:sldMk cId="1902182340" sldId="3877"/>
            <ac:spMk id="113" creationId="{CB9BEC6F-6884-1014-BC17-E304468D5D5D}"/>
          </ac:spMkLst>
        </pc:spChg>
        <pc:spChg chg="mod">
          <ac:chgData name="Ragnhild Halvorsrud" userId="917ea340-fd63-490f-a7db-68428d24cf32" providerId="ADAL" clId="{81EA7FEA-4DE5-4014-B13C-089C6D290098}" dt="2022-11-30T13:51:56.897" v="1451" actId="790"/>
          <ac:spMkLst>
            <pc:docMk/>
            <pc:sldMk cId="1902182340" sldId="3877"/>
            <ac:spMk id="114" creationId="{E62B46A2-58AC-9B63-9F49-A1C2A9F327BF}"/>
          </ac:spMkLst>
        </pc:spChg>
      </pc:sldChg>
      <pc:sldChg chg="addSp delSp modSp add del mod modClrScheme chgLayout">
        <pc:chgData name="Ragnhild Halvorsrud" userId="917ea340-fd63-490f-a7db-68428d24cf32" providerId="ADAL" clId="{81EA7FEA-4DE5-4014-B13C-089C6D290098}" dt="2022-11-30T15:18:11.039" v="3893" actId="14100"/>
        <pc:sldMkLst>
          <pc:docMk/>
          <pc:sldMk cId="3025043874" sldId="3878"/>
        </pc:sldMkLst>
        <pc:spChg chg="mod ord">
          <ac:chgData name="Ragnhild Halvorsrud" userId="917ea340-fd63-490f-a7db-68428d24cf32" providerId="ADAL" clId="{81EA7FEA-4DE5-4014-B13C-089C6D290098}" dt="2022-11-30T15:18:11.039" v="3893" actId="14100"/>
          <ac:spMkLst>
            <pc:docMk/>
            <pc:sldMk cId="3025043874" sldId="3878"/>
            <ac:spMk id="2" creationId="{005C3D75-5C0A-4A98-B845-83A2AFEE594C}"/>
          </ac:spMkLst>
        </pc:spChg>
        <pc:spChg chg="add del mod">
          <ac:chgData name="Ragnhild Halvorsrud" userId="917ea340-fd63-490f-a7db-68428d24cf32" providerId="ADAL" clId="{81EA7FEA-4DE5-4014-B13C-089C6D290098}" dt="2022-11-30T15:03:34.408" v="3681"/>
          <ac:spMkLst>
            <pc:docMk/>
            <pc:sldMk cId="3025043874" sldId="3878"/>
            <ac:spMk id="5" creationId="{CDD7F945-10FE-4257-928C-AB2563B560B6}"/>
          </ac:spMkLst>
        </pc:spChg>
        <pc:spChg chg="del">
          <ac:chgData name="Ragnhild Halvorsrud" userId="917ea340-fd63-490f-a7db-68428d24cf32" providerId="ADAL" clId="{81EA7FEA-4DE5-4014-B13C-089C6D290098}" dt="2022-11-30T15:02:57.088" v="3674" actId="478"/>
          <ac:spMkLst>
            <pc:docMk/>
            <pc:sldMk cId="3025043874" sldId="3878"/>
            <ac:spMk id="865" creationId="{08CEC3B8-023B-B2D0-125C-FD5E34B76A96}"/>
          </ac:spMkLst>
        </pc:spChg>
        <pc:spChg chg="del">
          <ac:chgData name="Ragnhild Halvorsrud" userId="917ea340-fd63-490f-a7db-68428d24cf32" providerId="ADAL" clId="{81EA7FEA-4DE5-4014-B13C-089C6D290098}" dt="2022-11-30T15:02:57.088" v="3674" actId="478"/>
          <ac:spMkLst>
            <pc:docMk/>
            <pc:sldMk cId="3025043874" sldId="3878"/>
            <ac:spMk id="866" creationId="{E7CC43EA-D393-039A-8C68-3DFBBA543952}"/>
          </ac:spMkLst>
        </pc:spChg>
      </pc:sldChg>
      <pc:sldChg chg="delSp modSp add del mod modClrScheme chgLayout modNotes">
        <pc:chgData name="Ragnhild Halvorsrud" userId="917ea340-fd63-490f-a7db-68428d24cf32" providerId="ADAL" clId="{81EA7FEA-4DE5-4014-B13C-089C6D290098}" dt="2022-11-30T15:10:10.816" v="3772" actId="14100"/>
        <pc:sldMkLst>
          <pc:docMk/>
          <pc:sldMk cId="2162273091" sldId="3879"/>
        </pc:sldMkLst>
        <pc:spChg chg="mod ord">
          <ac:chgData name="Ragnhild Halvorsrud" userId="917ea340-fd63-490f-a7db-68428d24cf32" providerId="ADAL" clId="{81EA7FEA-4DE5-4014-B13C-089C6D290098}" dt="2022-11-30T13:51:56.785" v="1252" actId="790"/>
          <ac:spMkLst>
            <pc:docMk/>
            <pc:sldMk cId="2162273091" sldId="3879"/>
            <ac:spMk id="2" creationId="{005C3D75-5C0A-4A98-B845-83A2AFEE594C}"/>
          </ac:spMkLst>
        </pc:spChg>
        <pc:spChg chg="mod">
          <ac:chgData name="Ragnhild Halvorsrud" userId="917ea340-fd63-490f-a7db-68428d24cf32" providerId="ADAL" clId="{81EA7FEA-4DE5-4014-B13C-089C6D290098}" dt="2022-11-30T13:51:56.785" v="1257" actId="790"/>
          <ac:spMkLst>
            <pc:docMk/>
            <pc:sldMk cId="2162273091" sldId="3879"/>
            <ac:spMk id="6" creationId="{DC8F60E2-DF70-AC34-949F-5B6D6F119193}"/>
          </ac:spMkLst>
        </pc:spChg>
        <pc:spChg chg="mod">
          <ac:chgData name="Ragnhild Halvorsrud" userId="917ea340-fd63-490f-a7db-68428d24cf32" providerId="ADAL" clId="{81EA7FEA-4DE5-4014-B13C-089C6D290098}" dt="2022-11-30T13:51:56.785" v="1258" actId="790"/>
          <ac:spMkLst>
            <pc:docMk/>
            <pc:sldMk cId="2162273091" sldId="3879"/>
            <ac:spMk id="8" creationId="{562DC132-BA5D-DB00-F6D7-6EC2BF16BF47}"/>
          </ac:spMkLst>
        </pc:spChg>
        <pc:spChg chg="mod">
          <ac:chgData name="Ragnhild Halvorsrud" userId="917ea340-fd63-490f-a7db-68428d24cf32" providerId="ADAL" clId="{81EA7FEA-4DE5-4014-B13C-089C6D290098}" dt="2022-11-30T13:51:56.785" v="1259" actId="790"/>
          <ac:spMkLst>
            <pc:docMk/>
            <pc:sldMk cId="2162273091" sldId="3879"/>
            <ac:spMk id="11" creationId="{96731419-E42C-01C3-EF25-22ADB2F33E58}"/>
          </ac:spMkLst>
        </pc:spChg>
        <pc:spChg chg="mod">
          <ac:chgData name="Ragnhild Halvorsrud" userId="917ea340-fd63-490f-a7db-68428d24cf32" providerId="ADAL" clId="{81EA7FEA-4DE5-4014-B13C-089C6D290098}" dt="2022-11-30T13:51:56.785" v="1260" actId="790"/>
          <ac:spMkLst>
            <pc:docMk/>
            <pc:sldMk cId="2162273091" sldId="3879"/>
            <ac:spMk id="16" creationId="{FCF81A29-D3ED-8A42-29A8-009767027402}"/>
          </ac:spMkLst>
        </pc:spChg>
        <pc:spChg chg="mod">
          <ac:chgData name="Ragnhild Halvorsrud" userId="917ea340-fd63-490f-a7db-68428d24cf32" providerId="ADAL" clId="{81EA7FEA-4DE5-4014-B13C-089C6D290098}" dt="2022-11-30T13:51:56.785" v="1261" actId="790"/>
          <ac:spMkLst>
            <pc:docMk/>
            <pc:sldMk cId="2162273091" sldId="3879"/>
            <ac:spMk id="17" creationId="{9953D1E1-DA40-E343-1A71-9F2707F09755}"/>
          </ac:spMkLst>
        </pc:spChg>
        <pc:spChg chg="mod">
          <ac:chgData name="Ragnhild Halvorsrud" userId="917ea340-fd63-490f-a7db-68428d24cf32" providerId="ADAL" clId="{81EA7FEA-4DE5-4014-B13C-089C6D290098}" dt="2022-11-30T13:51:56.785" v="1262" actId="790"/>
          <ac:spMkLst>
            <pc:docMk/>
            <pc:sldMk cId="2162273091" sldId="3879"/>
            <ac:spMk id="18" creationId="{C3AF0A2A-565A-D5AE-CCFE-2AEC2406748A}"/>
          </ac:spMkLst>
        </pc:spChg>
        <pc:spChg chg="mod">
          <ac:chgData name="Ragnhild Halvorsrud" userId="917ea340-fd63-490f-a7db-68428d24cf32" providerId="ADAL" clId="{81EA7FEA-4DE5-4014-B13C-089C6D290098}" dt="2022-11-30T13:51:56.785" v="1263" actId="790"/>
          <ac:spMkLst>
            <pc:docMk/>
            <pc:sldMk cId="2162273091" sldId="3879"/>
            <ac:spMk id="21" creationId="{A8ED1503-2465-CD03-0F4D-EF80569B51AF}"/>
          </ac:spMkLst>
        </pc:spChg>
        <pc:spChg chg="mod">
          <ac:chgData name="Ragnhild Halvorsrud" userId="917ea340-fd63-490f-a7db-68428d24cf32" providerId="ADAL" clId="{81EA7FEA-4DE5-4014-B13C-089C6D290098}" dt="2022-11-30T13:51:56.785" v="1264" actId="790"/>
          <ac:spMkLst>
            <pc:docMk/>
            <pc:sldMk cId="2162273091" sldId="3879"/>
            <ac:spMk id="22" creationId="{B25711BD-5515-7480-9732-2403E1D11016}"/>
          </ac:spMkLst>
        </pc:spChg>
        <pc:spChg chg="mod">
          <ac:chgData name="Ragnhild Halvorsrud" userId="917ea340-fd63-490f-a7db-68428d24cf32" providerId="ADAL" clId="{81EA7FEA-4DE5-4014-B13C-089C6D290098}" dt="2022-11-30T13:51:56.785" v="1255" actId="790"/>
          <ac:spMkLst>
            <pc:docMk/>
            <pc:sldMk cId="2162273091" sldId="3879"/>
            <ac:spMk id="28" creationId="{D5045D7F-A4B8-4543-96E0-C2E505012DDB}"/>
          </ac:spMkLst>
        </pc:spChg>
        <pc:spChg chg="mod">
          <ac:chgData name="Ragnhild Halvorsrud" userId="917ea340-fd63-490f-a7db-68428d24cf32" providerId="ADAL" clId="{81EA7FEA-4DE5-4014-B13C-089C6D290098}" dt="2022-11-30T13:51:56.785" v="1256" actId="790"/>
          <ac:spMkLst>
            <pc:docMk/>
            <pc:sldMk cId="2162273091" sldId="3879"/>
            <ac:spMk id="31" creationId="{5A056DF6-3C31-4BD7-ACC3-2D0A93AE2A95}"/>
          </ac:spMkLst>
        </pc:spChg>
        <pc:spChg chg="mod">
          <ac:chgData name="Ragnhild Halvorsrud" userId="917ea340-fd63-490f-a7db-68428d24cf32" providerId="ADAL" clId="{81EA7FEA-4DE5-4014-B13C-089C6D290098}" dt="2022-11-30T13:51:56.801" v="1269" actId="790"/>
          <ac:spMkLst>
            <pc:docMk/>
            <pc:sldMk cId="2162273091" sldId="3879"/>
            <ac:spMk id="34" creationId="{D601D67C-C14A-DA8F-9EB7-1363402FF19F}"/>
          </ac:spMkLst>
        </pc:spChg>
        <pc:spChg chg="mod">
          <ac:chgData name="Ragnhild Halvorsrud" userId="917ea340-fd63-490f-a7db-68428d24cf32" providerId="ADAL" clId="{81EA7FEA-4DE5-4014-B13C-089C6D290098}" dt="2022-11-30T13:51:56.785" v="1253" actId="790"/>
          <ac:spMkLst>
            <pc:docMk/>
            <pc:sldMk cId="2162273091" sldId="3879"/>
            <ac:spMk id="42" creationId="{4D811AE7-F2B9-4CC6-9DCA-931A73BA77B1}"/>
          </ac:spMkLst>
        </pc:spChg>
        <pc:spChg chg="mod">
          <ac:chgData name="Ragnhild Halvorsrud" userId="917ea340-fd63-490f-a7db-68428d24cf32" providerId="ADAL" clId="{81EA7FEA-4DE5-4014-B13C-089C6D290098}" dt="2022-11-30T13:51:56.801" v="1270" actId="790"/>
          <ac:spMkLst>
            <pc:docMk/>
            <pc:sldMk cId="2162273091" sldId="3879"/>
            <ac:spMk id="63" creationId="{25448CD3-BB0C-5F0A-9F0F-B194B45E3D74}"/>
          </ac:spMkLst>
        </pc:spChg>
        <pc:spChg chg="mod">
          <ac:chgData name="Ragnhild Halvorsrud" userId="917ea340-fd63-490f-a7db-68428d24cf32" providerId="ADAL" clId="{81EA7FEA-4DE5-4014-B13C-089C6D290098}" dt="2022-11-30T13:51:56.785" v="1254" actId="790"/>
          <ac:spMkLst>
            <pc:docMk/>
            <pc:sldMk cId="2162273091" sldId="3879"/>
            <ac:spMk id="64" creationId="{48D20334-A416-469E-8FC3-05961DE621B1}"/>
          </ac:spMkLst>
        </pc:spChg>
        <pc:spChg chg="mod">
          <ac:chgData name="Ragnhild Halvorsrud" userId="917ea340-fd63-490f-a7db-68428d24cf32" providerId="ADAL" clId="{81EA7FEA-4DE5-4014-B13C-089C6D290098}" dt="2022-11-30T13:51:56.785" v="1251" actId="790"/>
          <ac:spMkLst>
            <pc:docMk/>
            <pc:sldMk cId="2162273091" sldId="3879"/>
            <ac:spMk id="84" creationId="{978D75B0-8353-49FB-6EAB-0753D7360DB0}"/>
          </ac:spMkLst>
        </pc:spChg>
        <pc:spChg chg="mod">
          <ac:chgData name="Ragnhild Halvorsrud" userId="917ea340-fd63-490f-a7db-68428d24cf32" providerId="ADAL" clId="{81EA7FEA-4DE5-4014-B13C-089C6D290098}" dt="2022-11-30T15:10:10.816" v="3772" actId="14100"/>
          <ac:spMkLst>
            <pc:docMk/>
            <pc:sldMk cId="2162273091" sldId="3879"/>
            <ac:spMk id="85" creationId="{BEFA5215-8990-E81C-7452-BC7895F07854}"/>
          </ac:spMkLst>
        </pc:spChg>
        <pc:spChg chg="mod">
          <ac:chgData name="Ragnhild Halvorsrud" userId="917ea340-fd63-490f-a7db-68428d24cf32" providerId="ADAL" clId="{81EA7FEA-4DE5-4014-B13C-089C6D290098}" dt="2022-11-30T13:51:56.801" v="1271" actId="790"/>
          <ac:spMkLst>
            <pc:docMk/>
            <pc:sldMk cId="2162273091" sldId="3879"/>
            <ac:spMk id="120" creationId="{C7159804-0054-A01F-D8BE-BF6D62A11A75}"/>
          </ac:spMkLst>
        </pc:spChg>
        <pc:spChg chg="mod">
          <ac:chgData name="Ragnhild Halvorsrud" userId="917ea340-fd63-490f-a7db-68428d24cf32" providerId="ADAL" clId="{81EA7FEA-4DE5-4014-B13C-089C6D290098}" dt="2022-11-30T13:51:56.785" v="1265" actId="790"/>
          <ac:spMkLst>
            <pc:docMk/>
            <pc:sldMk cId="2162273091" sldId="3879"/>
            <ac:spMk id="227" creationId="{9B2006B3-9409-E9FC-1F50-728648AA0CA4}"/>
          </ac:spMkLst>
        </pc:spChg>
        <pc:spChg chg="mod">
          <ac:chgData name="Ragnhild Halvorsrud" userId="917ea340-fd63-490f-a7db-68428d24cf32" providerId="ADAL" clId="{81EA7FEA-4DE5-4014-B13C-089C6D290098}" dt="2022-11-30T13:51:56.785" v="1266" actId="790"/>
          <ac:spMkLst>
            <pc:docMk/>
            <pc:sldMk cId="2162273091" sldId="3879"/>
            <ac:spMk id="229" creationId="{0151A0C4-EC46-41B4-25B2-117CD8EE5A0A}"/>
          </ac:spMkLst>
        </pc:spChg>
        <pc:spChg chg="mod">
          <ac:chgData name="Ragnhild Halvorsrud" userId="917ea340-fd63-490f-a7db-68428d24cf32" providerId="ADAL" clId="{81EA7FEA-4DE5-4014-B13C-089C6D290098}" dt="2022-11-30T13:51:56.785" v="1267" actId="790"/>
          <ac:spMkLst>
            <pc:docMk/>
            <pc:sldMk cId="2162273091" sldId="3879"/>
            <ac:spMk id="244" creationId="{CE5FDFDD-D7E5-5523-4BBF-72FD5F7A6EF2}"/>
          </ac:spMkLst>
        </pc:spChg>
        <pc:spChg chg="mod">
          <ac:chgData name="Ragnhild Halvorsrud" userId="917ea340-fd63-490f-a7db-68428d24cf32" providerId="ADAL" clId="{81EA7FEA-4DE5-4014-B13C-089C6D290098}" dt="2022-11-30T13:51:56.801" v="1268" actId="790"/>
          <ac:spMkLst>
            <pc:docMk/>
            <pc:sldMk cId="2162273091" sldId="3879"/>
            <ac:spMk id="255" creationId="{C00A3D26-23D0-5366-6037-8F807CE8ED6F}"/>
          </ac:spMkLst>
        </pc:spChg>
        <pc:spChg chg="mod">
          <ac:chgData name="Ragnhild Halvorsrud" userId="917ea340-fd63-490f-a7db-68428d24cf32" providerId="ADAL" clId="{81EA7FEA-4DE5-4014-B13C-089C6D290098}" dt="2022-11-30T13:51:56.801" v="1272" actId="790"/>
          <ac:spMkLst>
            <pc:docMk/>
            <pc:sldMk cId="2162273091" sldId="3879"/>
            <ac:spMk id="632" creationId="{AC38A1E3-4671-A08A-0DF5-6025AD990529}"/>
          </ac:spMkLst>
        </pc:spChg>
        <pc:spChg chg="mod">
          <ac:chgData name="Ragnhild Halvorsrud" userId="917ea340-fd63-490f-a7db-68428d24cf32" providerId="ADAL" clId="{81EA7FEA-4DE5-4014-B13C-089C6D290098}" dt="2022-11-30T13:51:56.801" v="1273" actId="790"/>
          <ac:spMkLst>
            <pc:docMk/>
            <pc:sldMk cId="2162273091" sldId="3879"/>
            <ac:spMk id="635" creationId="{22E99820-D046-6BEA-E9B9-7B108442BB62}"/>
          </ac:spMkLst>
        </pc:spChg>
        <pc:spChg chg="mod">
          <ac:chgData name="Ragnhild Halvorsrud" userId="917ea340-fd63-490f-a7db-68428d24cf32" providerId="ADAL" clId="{81EA7FEA-4DE5-4014-B13C-089C6D290098}" dt="2022-11-30T13:51:56.801" v="1274" actId="790"/>
          <ac:spMkLst>
            <pc:docMk/>
            <pc:sldMk cId="2162273091" sldId="3879"/>
            <ac:spMk id="636" creationId="{A9697C57-5F62-87D3-56C2-84E9A729CB51}"/>
          </ac:spMkLst>
        </pc:spChg>
        <pc:spChg chg="del">
          <ac:chgData name="Ragnhild Halvorsrud" userId="917ea340-fd63-490f-a7db-68428d24cf32" providerId="ADAL" clId="{81EA7FEA-4DE5-4014-B13C-089C6D290098}" dt="2022-11-30T13:50:21.441" v="916" actId="478"/>
          <ac:spMkLst>
            <pc:docMk/>
            <pc:sldMk cId="2162273091" sldId="3879"/>
            <ac:spMk id="684" creationId="{207FF63C-F2F4-18C0-A75A-A465FAED731D}"/>
          </ac:spMkLst>
        </pc:spChg>
        <pc:spChg chg="del">
          <ac:chgData name="Ragnhild Halvorsrud" userId="917ea340-fd63-490f-a7db-68428d24cf32" providerId="ADAL" clId="{81EA7FEA-4DE5-4014-B13C-089C6D290098}" dt="2022-11-30T13:50:21.441" v="916" actId="478"/>
          <ac:spMkLst>
            <pc:docMk/>
            <pc:sldMk cId="2162273091" sldId="3879"/>
            <ac:spMk id="685" creationId="{8EDCDC5F-17B0-4955-7E1E-6D2B753BBEA2}"/>
          </ac:spMkLst>
        </pc:spChg>
        <pc:spChg chg="mod">
          <ac:chgData name="Ragnhild Halvorsrud" userId="917ea340-fd63-490f-a7db-68428d24cf32" providerId="ADAL" clId="{81EA7FEA-4DE5-4014-B13C-089C6D290098}" dt="2022-11-30T13:51:56.801" v="1275" actId="790"/>
          <ac:spMkLst>
            <pc:docMk/>
            <pc:sldMk cId="2162273091" sldId="3879"/>
            <ac:spMk id="714" creationId="{4B4B20EA-9A82-B984-93AF-06C170361469}"/>
          </ac:spMkLst>
        </pc:spChg>
        <pc:spChg chg="mod">
          <ac:chgData name="Ragnhild Halvorsrud" userId="917ea340-fd63-490f-a7db-68428d24cf32" providerId="ADAL" clId="{81EA7FEA-4DE5-4014-B13C-089C6D290098}" dt="2022-11-30T13:51:56.801" v="1276" actId="790"/>
          <ac:spMkLst>
            <pc:docMk/>
            <pc:sldMk cId="2162273091" sldId="3879"/>
            <ac:spMk id="715" creationId="{E61F08A4-547B-4D4B-2E7C-55CBE6ECAC57}"/>
          </ac:spMkLst>
        </pc:spChg>
        <pc:spChg chg="mod">
          <ac:chgData name="Ragnhild Halvorsrud" userId="917ea340-fd63-490f-a7db-68428d24cf32" providerId="ADAL" clId="{81EA7FEA-4DE5-4014-B13C-089C6D290098}" dt="2022-11-30T13:51:56.801" v="1277" actId="790"/>
          <ac:spMkLst>
            <pc:docMk/>
            <pc:sldMk cId="2162273091" sldId="3879"/>
            <ac:spMk id="716" creationId="{0A3CE49C-D664-E0DF-2022-7B0F636F809C}"/>
          </ac:spMkLst>
        </pc:spChg>
        <pc:spChg chg="mod">
          <ac:chgData name="Ragnhild Halvorsrud" userId="917ea340-fd63-490f-a7db-68428d24cf32" providerId="ADAL" clId="{81EA7FEA-4DE5-4014-B13C-089C6D290098}" dt="2022-11-30T13:51:56.801" v="1278" actId="790"/>
          <ac:spMkLst>
            <pc:docMk/>
            <pc:sldMk cId="2162273091" sldId="3879"/>
            <ac:spMk id="717" creationId="{A8412D25-8DD2-A69F-6BD0-5274CAD30EF4}"/>
          </ac:spMkLst>
        </pc:spChg>
        <pc:cxnChg chg="mod">
          <ac:chgData name="Ragnhild Halvorsrud" userId="917ea340-fd63-490f-a7db-68428d24cf32" providerId="ADAL" clId="{81EA7FEA-4DE5-4014-B13C-089C6D290098}" dt="2022-11-30T13:51:32.426" v="943" actId="1038"/>
          <ac:cxnSpMkLst>
            <pc:docMk/>
            <pc:sldMk cId="2162273091" sldId="3879"/>
            <ac:cxnSpMk id="12" creationId="{B0D1EF63-9827-07D3-5F97-5D5E541A9D80}"/>
          </ac:cxnSpMkLst>
        </pc:cxnChg>
        <pc:cxnChg chg="mod">
          <ac:chgData name="Ragnhild Halvorsrud" userId="917ea340-fd63-490f-a7db-68428d24cf32" providerId="ADAL" clId="{81EA7FEA-4DE5-4014-B13C-089C6D290098}" dt="2022-11-30T13:51:32.426" v="943" actId="1038"/>
          <ac:cxnSpMkLst>
            <pc:docMk/>
            <pc:sldMk cId="2162273091" sldId="3879"/>
            <ac:cxnSpMk id="15" creationId="{26A53923-853E-48FB-1A7C-C60DCB74D613}"/>
          </ac:cxnSpMkLst>
        </pc:cxnChg>
        <pc:cxnChg chg="mod">
          <ac:chgData name="Ragnhild Halvorsrud" userId="917ea340-fd63-490f-a7db-68428d24cf32" providerId="ADAL" clId="{81EA7FEA-4DE5-4014-B13C-089C6D290098}" dt="2022-11-30T13:51:32.426" v="943" actId="1038"/>
          <ac:cxnSpMkLst>
            <pc:docMk/>
            <pc:sldMk cId="2162273091" sldId="3879"/>
            <ac:cxnSpMk id="19" creationId="{2D58A1B2-9433-5D58-DE28-A7BB1C50D511}"/>
          </ac:cxnSpMkLst>
        </pc:cxnChg>
        <pc:cxnChg chg="mod">
          <ac:chgData name="Ragnhild Halvorsrud" userId="917ea340-fd63-490f-a7db-68428d24cf32" providerId="ADAL" clId="{81EA7FEA-4DE5-4014-B13C-089C6D290098}" dt="2022-11-30T13:51:32.426" v="943" actId="1038"/>
          <ac:cxnSpMkLst>
            <pc:docMk/>
            <pc:sldMk cId="2162273091" sldId="3879"/>
            <ac:cxnSpMk id="29" creationId="{750A3FF3-ABFC-406A-A586-79FE24E5E20F}"/>
          </ac:cxnSpMkLst>
        </pc:cxnChg>
        <pc:cxnChg chg="mod">
          <ac:chgData name="Ragnhild Halvorsrud" userId="917ea340-fd63-490f-a7db-68428d24cf32" providerId="ADAL" clId="{81EA7FEA-4DE5-4014-B13C-089C6D290098}" dt="2022-11-30T13:51:32.426" v="943" actId="1038"/>
          <ac:cxnSpMkLst>
            <pc:docMk/>
            <pc:sldMk cId="2162273091" sldId="3879"/>
            <ac:cxnSpMk id="32" creationId="{B6CB8403-4570-49E5-A801-CAEDE09DA5D3}"/>
          </ac:cxnSpMkLst>
        </pc:cxnChg>
        <pc:cxnChg chg="mod">
          <ac:chgData name="Ragnhild Halvorsrud" userId="917ea340-fd63-490f-a7db-68428d24cf32" providerId="ADAL" clId="{81EA7FEA-4DE5-4014-B13C-089C6D290098}" dt="2022-11-30T13:51:32.426" v="943" actId="1038"/>
          <ac:cxnSpMkLst>
            <pc:docMk/>
            <pc:sldMk cId="2162273091" sldId="3879"/>
            <ac:cxnSpMk id="59" creationId="{41376D1B-A2FB-B967-3C2D-A6575E9932E3}"/>
          </ac:cxnSpMkLst>
        </pc:cxnChg>
        <pc:cxnChg chg="mod">
          <ac:chgData name="Ragnhild Halvorsrud" userId="917ea340-fd63-490f-a7db-68428d24cf32" providerId="ADAL" clId="{81EA7FEA-4DE5-4014-B13C-089C6D290098}" dt="2022-11-30T13:51:32.426" v="943" actId="1038"/>
          <ac:cxnSpMkLst>
            <pc:docMk/>
            <pc:sldMk cId="2162273091" sldId="3879"/>
            <ac:cxnSpMk id="66" creationId="{82C347AE-D16C-815D-1817-553155FC5D6B}"/>
          </ac:cxnSpMkLst>
        </pc:cxnChg>
        <pc:cxnChg chg="mod">
          <ac:chgData name="Ragnhild Halvorsrud" userId="917ea340-fd63-490f-a7db-68428d24cf32" providerId="ADAL" clId="{81EA7FEA-4DE5-4014-B13C-089C6D290098}" dt="2022-11-30T13:51:32.426" v="943" actId="1038"/>
          <ac:cxnSpMkLst>
            <pc:docMk/>
            <pc:sldMk cId="2162273091" sldId="3879"/>
            <ac:cxnSpMk id="224" creationId="{E53EFB6A-9594-522D-82CD-C5A028EE75C5}"/>
          </ac:cxnSpMkLst>
        </pc:cxnChg>
        <pc:cxnChg chg="mod">
          <ac:chgData name="Ragnhild Halvorsrud" userId="917ea340-fd63-490f-a7db-68428d24cf32" providerId="ADAL" clId="{81EA7FEA-4DE5-4014-B13C-089C6D290098}" dt="2022-11-30T13:51:32.426" v="943" actId="1038"/>
          <ac:cxnSpMkLst>
            <pc:docMk/>
            <pc:sldMk cId="2162273091" sldId="3879"/>
            <ac:cxnSpMk id="228" creationId="{5864F380-B70C-BCC5-BB48-9398AD2568F2}"/>
          </ac:cxnSpMkLst>
        </pc:cxnChg>
        <pc:cxnChg chg="mod">
          <ac:chgData name="Ragnhild Halvorsrud" userId="917ea340-fd63-490f-a7db-68428d24cf32" providerId="ADAL" clId="{81EA7FEA-4DE5-4014-B13C-089C6D290098}" dt="2022-11-30T13:51:32.426" v="943" actId="1038"/>
          <ac:cxnSpMkLst>
            <pc:docMk/>
            <pc:sldMk cId="2162273091" sldId="3879"/>
            <ac:cxnSpMk id="231" creationId="{5D7BC4E8-7F8F-9EDF-673E-D17C6000B81C}"/>
          </ac:cxnSpMkLst>
        </pc:cxnChg>
        <pc:cxnChg chg="mod">
          <ac:chgData name="Ragnhild Halvorsrud" userId="917ea340-fd63-490f-a7db-68428d24cf32" providerId="ADAL" clId="{81EA7FEA-4DE5-4014-B13C-089C6D290098}" dt="2022-11-30T13:51:32.426" v="943" actId="1038"/>
          <ac:cxnSpMkLst>
            <pc:docMk/>
            <pc:sldMk cId="2162273091" sldId="3879"/>
            <ac:cxnSpMk id="637" creationId="{0BF1C042-96C3-373B-9A80-3677BB75D27E}"/>
          </ac:cxnSpMkLst>
        </pc:cxnChg>
        <pc:cxnChg chg="mod">
          <ac:chgData name="Ragnhild Halvorsrud" userId="917ea340-fd63-490f-a7db-68428d24cf32" providerId="ADAL" clId="{81EA7FEA-4DE5-4014-B13C-089C6D290098}" dt="2022-11-30T13:51:32.426" v="943" actId="1038"/>
          <ac:cxnSpMkLst>
            <pc:docMk/>
            <pc:sldMk cId="2162273091" sldId="3879"/>
            <ac:cxnSpMk id="647" creationId="{0C6AE49F-5022-C4FE-CA12-58B3C06B4D99}"/>
          </ac:cxnSpMkLst>
        </pc:cxnChg>
        <pc:cxnChg chg="mod">
          <ac:chgData name="Ragnhild Halvorsrud" userId="917ea340-fd63-490f-a7db-68428d24cf32" providerId="ADAL" clId="{81EA7FEA-4DE5-4014-B13C-089C6D290098}" dt="2022-11-30T13:51:32.426" v="943" actId="1038"/>
          <ac:cxnSpMkLst>
            <pc:docMk/>
            <pc:sldMk cId="2162273091" sldId="3879"/>
            <ac:cxnSpMk id="663" creationId="{1815BA4A-34CC-3A34-4AF0-1D70A4D6E891}"/>
          </ac:cxnSpMkLst>
        </pc:cxnChg>
        <pc:cxnChg chg="mod">
          <ac:chgData name="Ragnhild Halvorsrud" userId="917ea340-fd63-490f-a7db-68428d24cf32" providerId="ADAL" clId="{81EA7FEA-4DE5-4014-B13C-089C6D290098}" dt="2022-11-30T13:51:32.426" v="943" actId="1038"/>
          <ac:cxnSpMkLst>
            <pc:docMk/>
            <pc:sldMk cId="2162273091" sldId="3879"/>
            <ac:cxnSpMk id="666" creationId="{D0CD0BB2-FB96-9947-D1CA-B9324CBA84D3}"/>
          </ac:cxnSpMkLst>
        </pc:cxnChg>
      </pc:sldChg>
      <pc:sldChg chg="addSp delSp modSp add del mod modClrScheme chgLayout">
        <pc:chgData name="Ragnhild Halvorsrud" userId="917ea340-fd63-490f-a7db-68428d24cf32" providerId="ADAL" clId="{81EA7FEA-4DE5-4014-B13C-089C6D290098}" dt="2022-11-30T15:18:15.470" v="3894" actId="14100"/>
        <pc:sldMkLst>
          <pc:docMk/>
          <pc:sldMk cId="1808284993" sldId="3881"/>
        </pc:sldMkLst>
        <pc:spChg chg="mod ord">
          <ac:chgData name="Ragnhild Halvorsrud" userId="917ea340-fd63-490f-a7db-68428d24cf32" providerId="ADAL" clId="{81EA7FEA-4DE5-4014-B13C-089C6D290098}" dt="2022-11-30T15:18:15.470" v="3894" actId="14100"/>
          <ac:spMkLst>
            <pc:docMk/>
            <pc:sldMk cId="1808284993" sldId="3881"/>
            <ac:spMk id="2" creationId="{005C3D75-5C0A-4A98-B845-83A2AFEE594C}"/>
          </ac:spMkLst>
        </pc:spChg>
        <pc:spChg chg="add del mod">
          <ac:chgData name="Ragnhild Halvorsrud" userId="917ea340-fd63-490f-a7db-68428d24cf32" providerId="ADAL" clId="{81EA7FEA-4DE5-4014-B13C-089C6D290098}" dt="2022-11-30T15:03:54.706" v="3683"/>
          <ac:spMkLst>
            <pc:docMk/>
            <pc:sldMk cId="1808284993" sldId="3881"/>
            <ac:spMk id="3" creationId="{6457ECBC-FD2F-4834-B7D2-ACDF10D4F638}"/>
          </ac:spMkLst>
        </pc:spChg>
        <pc:spChg chg="del">
          <ac:chgData name="Ragnhild Halvorsrud" userId="917ea340-fd63-490f-a7db-68428d24cf32" providerId="ADAL" clId="{81EA7FEA-4DE5-4014-B13C-089C6D290098}" dt="2022-11-30T15:03:00.249" v="3675" actId="478"/>
          <ac:spMkLst>
            <pc:docMk/>
            <pc:sldMk cId="1808284993" sldId="3881"/>
            <ac:spMk id="5" creationId="{2733F468-7192-0689-66FB-F28DC9F0EFB8}"/>
          </ac:spMkLst>
        </pc:spChg>
        <pc:spChg chg="del">
          <ac:chgData name="Ragnhild Halvorsrud" userId="917ea340-fd63-490f-a7db-68428d24cf32" providerId="ADAL" clId="{81EA7FEA-4DE5-4014-B13C-089C6D290098}" dt="2022-11-30T15:03:00.249" v="3675" actId="478"/>
          <ac:spMkLst>
            <pc:docMk/>
            <pc:sldMk cId="1808284993" sldId="3881"/>
            <ac:spMk id="7" creationId="{A02D4CA6-8C94-C730-B83A-0103C2DA2CB4}"/>
          </ac:spMkLst>
        </pc:spChg>
      </pc:sldChg>
      <pc:sldChg chg="delSp modSp mod modNotes">
        <pc:chgData name="Ragnhild Halvorsrud" userId="917ea340-fd63-490f-a7db-68428d24cf32" providerId="ADAL" clId="{81EA7FEA-4DE5-4014-B13C-089C6D290098}" dt="2022-11-30T13:51:56.733" v="1182" actId="790"/>
        <pc:sldMkLst>
          <pc:docMk/>
          <pc:sldMk cId="1730552170" sldId="3895"/>
        </pc:sldMkLst>
        <pc:spChg chg="mod">
          <ac:chgData name="Ragnhild Halvorsrud" userId="917ea340-fd63-490f-a7db-68428d24cf32" providerId="ADAL" clId="{81EA7FEA-4DE5-4014-B13C-089C6D290098}" dt="2022-11-30T13:51:56.733" v="1172" actId="790"/>
          <ac:spMkLst>
            <pc:docMk/>
            <pc:sldMk cId="1730552170" sldId="3895"/>
            <ac:spMk id="2" creationId="{F4F2BA05-2B30-452D-8C3D-FBB90EA1F0F1}"/>
          </ac:spMkLst>
        </pc:spChg>
        <pc:spChg chg="mod">
          <ac:chgData name="Ragnhild Halvorsrud" userId="917ea340-fd63-490f-a7db-68428d24cf32" providerId="ADAL" clId="{81EA7FEA-4DE5-4014-B13C-089C6D290098}" dt="2022-11-30T13:51:56.733" v="1179" actId="790"/>
          <ac:spMkLst>
            <pc:docMk/>
            <pc:sldMk cId="1730552170" sldId="3895"/>
            <ac:spMk id="3" creationId="{CB429529-8D22-4A8A-97E1-A87985567D62}"/>
          </ac:spMkLst>
        </pc:spChg>
        <pc:spChg chg="del">
          <ac:chgData name="Ragnhild Halvorsrud" userId="917ea340-fd63-490f-a7db-68428d24cf32" providerId="ADAL" clId="{81EA7FEA-4DE5-4014-B13C-089C6D290098}" dt="2022-11-29T14:10:45.133" v="36" actId="478"/>
          <ac:spMkLst>
            <pc:docMk/>
            <pc:sldMk cId="1730552170" sldId="3895"/>
            <ac:spMk id="17" creationId="{9EE8982F-AC22-4811-A5A1-F78EA1B74753}"/>
          </ac:spMkLst>
        </pc:spChg>
        <pc:spChg chg="mod">
          <ac:chgData name="Ragnhild Halvorsrud" userId="917ea340-fd63-490f-a7db-68428d24cf32" providerId="ADAL" clId="{81EA7FEA-4DE5-4014-B13C-089C6D290098}" dt="2022-11-30T13:51:56.733" v="1173" actId="790"/>
          <ac:spMkLst>
            <pc:docMk/>
            <pc:sldMk cId="1730552170" sldId="3895"/>
            <ac:spMk id="76" creationId="{E916BE45-A4CE-4E39-BE49-7D48D0AEEC08}"/>
          </ac:spMkLst>
        </pc:spChg>
        <pc:spChg chg="mod">
          <ac:chgData name="Ragnhild Halvorsrud" userId="917ea340-fd63-490f-a7db-68428d24cf32" providerId="ADAL" clId="{81EA7FEA-4DE5-4014-B13C-089C6D290098}" dt="2022-11-30T13:51:56.733" v="1174" actId="790"/>
          <ac:spMkLst>
            <pc:docMk/>
            <pc:sldMk cId="1730552170" sldId="3895"/>
            <ac:spMk id="82" creationId="{3474AE71-2537-4A80-A4FE-71D014335B8F}"/>
          </ac:spMkLst>
        </pc:spChg>
        <pc:spChg chg="mod">
          <ac:chgData name="Ragnhild Halvorsrud" userId="917ea340-fd63-490f-a7db-68428d24cf32" providerId="ADAL" clId="{81EA7FEA-4DE5-4014-B13C-089C6D290098}" dt="2022-11-30T13:51:56.733" v="1175" actId="790"/>
          <ac:spMkLst>
            <pc:docMk/>
            <pc:sldMk cId="1730552170" sldId="3895"/>
            <ac:spMk id="83" creationId="{822863CD-0D01-4E6D-A93C-A69B6253101C}"/>
          </ac:spMkLst>
        </pc:spChg>
        <pc:spChg chg="mod">
          <ac:chgData name="Ragnhild Halvorsrud" userId="917ea340-fd63-490f-a7db-68428d24cf32" providerId="ADAL" clId="{81EA7FEA-4DE5-4014-B13C-089C6D290098}" dt="2022-11-30T13:51:56.733" v="1176" actId="790"/>
          <ac:spMkLst>
            <pc:docMk/>
            <pc:sldMk cId="1730552170" sldId="3895"/>
            <ac:spMk id="84" creationId="{8F93A468-1BB4-4E1C-B5BF-E39CFF9A1124}"/>
          </ac:spMkLst>
        </pc:spChg>
        <pc:spChg chg="mod">
          <ac:chgData name="Ragnhild Halvorsrud" userId="917ea340-fd63-490f-a7db-68428d24cf32" providerId="ADAL" clId="{81EA7FEA-4DE5-4014-B13C-089C6D290098}" dt="2022-11-30T13:51:56.733" v="1177" actId="790"/>
          <ac:spMkLst>
            <pc:docMk/>
            <pc:sldMk cId="1730552170" sldId="3895"/>
            <ac:spMk id="85" creationId="{CFFAC38B-5C89-481A-924A-37D619BA4459}"/>
          </ac:spMkLst>
        </pc:spChg>
        <pc:spChg chg="mod">
          <ac:chgData name="Ragnhild Halvorsrud" userId="917ea340-fd63-490f-a7db-68428d24cf32" providerId="ADAL" clId="{81EA7FEA-4DE5-4014-B13C-089C6D290098}" dt="2022-11-30T13:51:56.733" v="1178" actId="790"/>
          <ac:spMkLst>
            <pc:docMk/>
            <pc:sldMk cId="1730552170" sldId="3895"/>
            <ac:spMk id="86" creationId="{D92F3499-EA88-4E69-9EC9-9816743D5952}"/>
          </ac:spMkLst>
        </pc:spChg>
        <pc:spChg chg="mod">
          <ac:chgData name="Ragnhild Halvorsrud" userId="917ea340-fd63-490f-a7db-68428d24cf32" providerId="ADAL" clId="{81EA7FEA-4DE5-4014-B13C-089C6D290098}" dt="2022-11-30T13:51:56.733" v="1180" actId="790"/>
          <ac:spMkLst>
            <pc:docMk/>
            <pc:sldMk cId="1730552170" sldId="3895"/>
            <ac:spMk id="87" creationId="{74EE4AF3-4149-45E1-B163-7FB161D26CA8}"/>
          </ac:spMkLst>
        </pc:spChg>
      </pc:sldChg>
      <pc:sldChg chg="del">
        <pc:chgData name="Ragnhild Halvorsrud" userId="917ea340-fd63-490f-a7db-68428d24cf32" providerId="ADAL" clId="{81EA7FEA-4DE5-4014-B13C-089C6D290098}" dt="2022-11-29T14:09:48.704" v="12" actId="47"/>
        <pc:sldMkLst>
          <pc:docMk/>
          <pc:sldMk cId="2389156862" sldId="3897"/>
        </pc:sldMkLst>
      </pc:sldChg>
      <pc:sldChg chg="del">
        <pc:chgData name="Ragnhild Halvorsrud" userId="917ea340-fd63-490f-a7db-68428d24cf32" providerId="ADAL" clId="{81EA7FEA-4DE5-4014-B13C-089C6D290098}" dt="2022-11-29T14:09:54.282" v="14" actId="47"/>
        <pc:sldMkLst>
          <pc:docMk/>
          <pc:sldMk cId="3724780597" sldId="3898"/>
        </pc:sldMkLst>
      </pc:sldChg>
      <pc:sldChg chg="del">
        <pc:chgData name="Ragnhild Halvorsrud" userId="917ea340-fd63-490f-a7db-68428d24cf32" providerId="ADAL" clId="{81EA7FEA-4DE5-4014-B13C-089C6D290098}" dt="2022-11-29T14:09:57.934" v="15" actId="47"/>
        <pc:sldMkLst>
          <pc:docMk/>
          <pc:sldMk cId="2741365015" sldId="3899"/>
        </pc:sldMkLst>
      </pc:sldChg>
      <pc:sldChg chg="delSp modSp del mod">
        <pc:chgData name="Ragnhild Halvorsrud" userId="917ea340-fd63-490f-a7db-68428d24cf32" providerId="ADAL" clId="{81EA7FEA-4DE5-4014-B13C-089C6D290098}" dt="2022-11-30T10:21:11.998" v="62" actId="47"/>
        <pc:sldMkLst>
          <pc:docMk/>
          <pc:sldMk cId="2048036439" sldId="3900"/>
        </pc:sldMkLst>
        <pc:spChg chg="del mod">
          <ac:chgData name="Ragnhild Halvorsrud" userId="917ea340-fd63-490f-a7db-68428d24cf32" providerId="ADAL" clId="{81EA7FEA-4DE5-4014-B13C-089C6D290098}" dt="2022-11-29T14:10:12.033" v="20" actId="478"/>
          <ac:spMkLst>
            <pc:docMk/>
            <pc:sldMk cId="2048036439" sldId="3900"/>
            <ac:spMk id="17" creationId="{CC1B852A-42DC-4858-A251-A5C7B25B6234}"/>
          </ac:spMkLst>
        </pc:spChg>
      </pc:sldChg>
      <pc:sldChg chg="del">
        <pc:chgData name="Ragnhild Halvorsrud" userId="917ea340-fd63-490f-a7db-68428d24cf32" providerId="ADAL" clId="{81EA7FEA-4DE5-4014-B13C-089C6D290098}" dt="2022-11-29T14:10:00.166" v="16" actId="47"/>
        <pc:sldMkLst>
          <pc:docMk/>
          <pc:sldMk cId="1071076297" sldId="3901"/>
        </pc:sldMkLst>
      </pc:sldChg>
      <pc:sldChg chg="modSp new del mod modNotes">
        <pc:chgData name="Ragnhild Halvorsrud" userId="917ea340-fd63-490f-a7db-68428d24cf32" providerId="ADAL" clId="{81EA7FEA-4DE5-4014-B13C-089C6D290098}" dt="2022-11-30T14:38:15.271" v="3021" actId="47"/>
        <pc:sldMkLst>
          <pc:docMk/>
          <pc:sldMk cId="3200856912" sldId="3901"/>
        </pc:sldMkLst>
        <pc:spChg chg="mod">
          <ac:chgData name="Ragnhild Halvorsrud" userId="917ea340-fd63-490f-a7db-68428d24cf32" providerId="ADAL" clId="{81EA7FEA-4DE5-4014-B13C-089C6D290098}" dt="2022-11-30T14:37:26.803" v="2983" actId="21"/>
          <ac:spMkLst>
            <pc:docMk/>
            <pc:sldMk cId="3200856912" sldId="3901"/>
            <ac:spMk id="2" creationId="{27BF96E6-7E2F-450F-92B4-10F81302C1AC}"/>
          </ac:spMkLst>
        </pc:spChg>
      </pc:sldChg>
      <pc:sldChg chg="del">
        <pc:chgData name="Ragnhild Halvorsrud" userId="917ea340-fd63-490f-a7db-68428d24cf32" providerId="ADAL" clId="{81EA7FEA-4DE5-4014-B13C-089C6D290098}" dt="2022-11-29T14:10:02.448" v="17" actId="47"/>
        <pc:sldMkLst>
          <pc:docMk/>
          <pc:sldMk cId="604617386" sldId="3902"/>
        </pc:sldMkLst>
      </pc:sldChg>
      <pc:sldChg chg="delSp modSp add mod modNotes">
        <pc:chgData name="Ragnhild Halvorsrud" userId="917ea340-fd63-490f-a7db-68428d24cf32" providerId="ADAL" clId="{81EA7FEA-4DE5-4014-B13C-089C6D290098}" dt="2022-11-30T13:51:56.712" v="1153" actId="790"/>
        <pc:sldMkLst>
          <pc:docMk/>
          <pc:sldMk cId="3780764616" sldId="3902"/>
        </pc:sldMkLst>
        <pc:spChg chg="mod">
          <ac:chgData name="Ragnhild Halvorsrud" userId="917ea340-fd63-490f-a7db-68428d24cf32" providerId="ADAL" clId="{81EA7FEA-4DE5-4014-B13C-089C6D290098}" dt="2022-11-30T13:51:56.696" v="1139" actId="790"/>
          <ac:spMkLst>
            <pc:docMk/>
            <pc:sldMk cId="3780764616" sldId="3902"/>
            <ac:spMk id="2" creationId="{00000000-0000-0000-0000-000000000000}"/>
          </ac:spMkLst>
        </pc:spChg>
        <pc:spChg chg="del mod">
          <ac:chgData name="Ragnhild Halvorsrud" userId="917ea340-fd63-490f-a7db-68428d24cf32" providerId="ADAL" clId="{81EA7FEA-4DE5-4014-B13C-089C6D290098}" dt="2022-11-30T10:21:15.138" v="64" actId="478"/>
          <ac:spMkLst>
            <pc:docMk/>
            <pc:sldMk cId="3780764616" sldId="3902"/>
            <ac:spMk id="17" creationId="{CC1B852A-42DC-4858-A251-A5C7B25B6234}"/>
          </ac:spMkLst>
        </pc:spChg>
        <pc:spChg chg="mod">
          <ac:chgData name="Ragnhild Halvorsrud" userId="917ea340-fd63-490f-a7db-68428d24cf32" providerId="ADAL" clId="{81EA7FEA-4DE5-4014-B13C-089C6D290098}" dt="2022-11-30T13:51:56.696" v="1140" actId="790"/>
          <ac:spMkLst>
            <pc:docMk/>
            <pc:sldMk cId="3780764616" sldId="3902"/>
            <ac:spMk id="18" creationId="{B11147CC-D3D2-4945-8DA8-B19C9D8D2BC0}"/>
          </ac:spMkLst>
        </pc:spChg>
        <pc:spChg chg="mod">
          <ac:chgData name="Ragnhild Halvorsrud" userId="917ea340-fd63-490f-a7db-68428d24cf32" providerId="ADAL" clId="{81EA7FEA-4DE5-4014-B13C-089C6D290098}" dt="2022-11-30T13:51:56.696" v="1141" actId="790"/>
          <ac:spMkLst>
            <pc:docMk/>
            <pc:sldMk cId="3780764616" sldId="3902"/>
            <ac:spMk id="19" creationId="{820F61A8-D9B6-4B28-BD3B-527F9916909B}"/>
          </ac:spMkLst>
        </pc:spChg>
        <pc:spChg chg="mod">
          <ac:chgData name="Ragnhild Halvorsrud" userId="917ea340-fd63-490f-a7db-68428d24cf32" providerId="ADAL" clId="{81EA7FEA-4DE5-4014-B13C-089C6D290098}" dt="2022-11-30T13:51:56.696" v="1142" actId="790"/>
          <ac:spMkLst>
            <pc:docMk/>
            <pc:sldMk cId="3780764616" sldId="3902"/>
            <ac:spMk id="20" creationId="{F274FBCF-D368-4CB9-8AA4-9CABABF70B37}"/>
          </ac:spMkLst>
        </pc:spChg>
        <pc:spChg chg="mod">
          <ac:chgData name="Ragnhild Halvorsrud" userId="917ea340-fd63-490f-a7db-68428d24cf32" providerId="ADAL" clId="{81EA7FEA-4DE5-4014-B13C-089C6D290098}" dt="2022-11-30T13:51:56.696" v="1143" actId="790"/>
          <ac:spMkLst>
            <pc:docMk/>
            <pc:sldMk cId="3780764616" sldId="3902"/>
            <ac:spMk id="21" creationId="{EDF85E6A-E576-4B83-89D6-17C21CDDD385}"/>
          </ac:spMkLst>
        </pc:spChg>
        <pc:spChg chg="mod">
          <ac:chgData name="Ragnhild Halvorsrud" userId="917ea340-fd63-490f-a7db-68428d24cf32" providerId="ADAL" clId="{81EA7FEA-4DE5-4014-B13C-089C6D290098}" dt="2022-11-30T13:51:56.696" v="1144" actId="790"/>
          <ac:spMkLst>
            <pc:docMk/>
            <pc:sldMk cId="3780764616" sldId="3902"/>
            <ac:spMk id="22" creationId="{8BBED40F-2F1A-4CDD-B5E4-8935DCEB4082}"/>
          </ac:spMkLst>
        </pc:spChg>
        <pc:spChg chg="mod">
          <ac:chgData name="Ragnhild Halvorsrud" userId="917ea340-fd63-490f-a7db-68428d24cf32" providerId="ADAL" clId="{81EA7FEA-4DE5-4014-B13C-089C6D290098}" dt="2022-11-30T13:51:56.696" v="1145" actId="790"/>
          <ac:spMkLst>
            <pc:docMk/>
            <pc:sldMk cId="3780764616" sldId="3902"/>
            <ac:spMk id="23" creationId="{933B0DD0-7559-4C36-A793-6DBD2E122827}"/>
          </ac:spMkLst>
        </pc:spChg>
        <pc:spChg chg="mod">
          <ac:chgData name="Ragnhild Halvorsrud" userId="917ea340-fd63-490f-a7db-68428d24cf32" providerId="ADAL" clId="{81EA7FEA-4DE5-4014-B13C-089C6D290098}" dt="2022-11-30T13:51:56.696" v="1146" actId="790"/>
          <ac:spMkLst>
            <pc:docMk/>
            <pc:sldMk cId="3780764616" sldId="3902"/>
            <ac:spMk id="24" creationId="{28962C05-00CF-49FE-B69D-182E78439996}"/>
          </ac:spMkLst>
        </pc:spChg>
        <pc:spChg chg="mod">
          <ac:chgData name="Ragnhild Halvorsrud" userId="917ea340-fd63-490f-a7db-68428d24cf32" providerId="ADAL" clId="{81EA7FEA-4DE5-4014-B13C-089C6D290098}" dt="2022-11-30T13:51:56.712" v="1147" actId="790"/>
          <ac:spMkLst>
            <pc:docMk/>
            <pc:sldMk cId="3780764616" sldId="3902"/>
            <ac:spMk id="25" creationId="{578E57E0-C126-4B04-91FB-A3CF465C15F7}"/>
          </ac:spMkLst>
        </pc:spChg>
        <pc:spChg chg="mod">
          <ac:chgData name="Ragnhild Halvorsrud" userId="917ea340-fd63-490f-a7db-68428d24cf32" providerId="ADAL" clId="{81EA7FEA-4DE5-4014-B13C-089C6D290098}" dt="2022-11-30T13:51:56.712" v="1148" actId="790"/>
          <ac:spMkLst>
            <pc:docMk/>
            <pc:sldMk cId="3780764616" sldId="3902"/>
            <ac:spMk id="26" creationId="{E55D0F77-28BD-4F1B-A51E-0A78DA8B04B3}"/>
          </ac:spMkLst>
        </pc:spChg>
        <pc:spChg chg="mod">
          <ac:chgData name="Ragnhild Halvorsrud" userId="917ea340-fd63-490f-a7db-68428d24cf32" providerId="ADAL" clId="{81EA7FEA-4DE5-4014-B13C-089C6D290098}" dt="2022-11-30T13:51:56.712" v="1149" actId="790"/>
          <ac:spMkLst>
            <pc:docMk/>
            <pc:sldMk cId="3780764616" sldId="3902"/>
            <ac:spMk id="27" creationId="{8F5AC186-2BCB-4366-94AB-17AE63BA69F8}"/>
          </ac:spMkLst>
        </pc:spChg>
        <pc:spChg chg="mod">
          <ac:chgData name="Ragnhild Halvorsrud" userId="917ea340-fd63-490f-a7db-68428d24cf32" providerId="ADAL" clId="{81EA7FEA-4DE5-4014-B13C-089C6D290098}" dt="2022-11-30T13:51:56.712" v="1150" actId="790"/>
          <ac:spMkLst>
            <pc:docMk/>
            <pc:sldMk cId="3780764616" sldId="3902"/>
            <ac:spMk id="28" creationId="{33E3446A-248A-4E6C-90AD-E1DECD3EBF4F}"/>
          </ac:spMkLst>
        </pc:spChg>
        <pc:spChg chg="mod">
          <ac:chgData name="Ragnhild Halvorsrud" userId="917ea340-fd63-490f-a7db-68428d24cf32" providerId="ADAL" clId="{81EA7FEA-4DE5-4014-B13C-089C6D290098}" dt="2022-11-30T13:51:56.712" v="1151" actId="790"/>
          <ac:spMkLst>
            <pc:docMk/>
            <pc:sldMk cId="3780764616" sldId="3902"/>
            <ac:spMk id="32" creationId="{6B5D6873-E33E-48A2-9807-D9DDBFF9EA65}"/>
          </ac:spMkLst>
        </pc:spChg>
      </pc:sldChg>
      <pc:sldChg chg="delSp modSp add mod modNotes">
        <pc:chgData name="Ragnhild Halvorsrud" userId="917ea340-fd63-490f-a7db-68428d24cf32" providerId="ADAL" clId="{81EA7FEA-4DE5-4014-B13C-089C6D290098}" dt="2022-11-30T13:51:56.748" v="1191" actId="790"/>
        <pc:sldMkLst>
          <pc:docMk/>
          <pc:sldMk cId="1264999888" sldId="3903"/>
        </pc:sldMkLst>
        <pc:spChg chg="mod">
          <ac:chgData name="Ragnhild Halvorsrud" userId="917ea340-fd63-490f-a7db-68428d24cf32" providerId="ADAL" clId="{81EA7FEA-4DE5-4014-B13C-089C6D290098}" dt="2022-11-30T13:51:56.733" v="1187" actId="790"/>
          <ac:spMkLst>
            <pc:docMk/>
            <pc:sldMk cId="1264999888" sldId="3903"/>
            <ac:spMk id="2" creationId="{00000000-0000-0000-0000-000000000000}"/>
          </ac:spMkLst>
        </pc:spChg>
        <pc:spChg chg="mod">
          <ac:chgData name="Ragnhild Halvorsrud" userId="917ea340-fd63-490f-a7db-68428d24cf32" providerId="ADAL" clId="{81EA7FEA-4DE5-4014-B13C-089C6D290098}" dt="2022-11-30T13:51:56.748" v="1188" actId="790"/>
          <ac:spMkLst>
            <pc:docMk/>
            <pc:sldMk cId="1264999888" sldId="3903"/>
            <ac:spMk id="3" creationId="{00000000-0000-0000-0000-000000000000}"/>
          </ac:spMkLst>
        </pc:spChg>
        <pc:spChg chg="mod">
          <ac:chgData name="Ragnhild Halvorsrud" userId="917ea340-fd63-490f-a7db-68428d24cf32" providerId="ADAL" clId="{81EA7FEA-4DE5-4014-B13C-089C6D290098}" dt="2022-11-30T13:51:56.748" v="1189" actId="790"/>
          <ac:spMkLst>
            <pc:docMk/>
            <pc:sldMk cId="1264999888" sldId="3903"/>
            <ac:spMk id="4" creationId="{00000000-0000-0000-0000-000000000000}"/>
          </ac:spMkLst>
        </pc:spChg>
        <pc:spChg chg="del">
          <ac:chgData name="Ragnhild Halvorsrud" userId="917ea340-fd63-490f-a7db-68428d24cf32" providerId="ADAL" clId="{81EA7FEA-4DE5-4014-B13C-089C6D290098}" dt="2022-11-30T13:18:38.815" v="76" actId="478"/>
          <ac:spMkLst>
            <pc:docMk/>
            <pc:sldMk cId="1264999888" sldId="3903"/>
            <ac:spMk id="7" creationId="{93B83DB2-562C-A29E-3B9D-B279E62490B6}"/>
          </ac:spMkLst>
        </pc:spChg>
        <pc:spChg chg="del">
          <ac:chgData name="Ragnhild Halvorsrud" userId="917ea340-fd63-490f-a7db-68428d24cf32" providerId="ADAL" clId="{81EA7FEA-4DE5-4014-B13C-089C6D290098}" dt="2022-11-30T13:18:38.815" v="76" actId="478"/>
          <ac:spMkLst>
            <pc:docMk/>
            <pc:sldMk cId="1264999888" sldId="3903"/>
            <ac:spMk id="8" creationId="{E015C122-D8E3-9F85-47F1-0691BB3DD29B}"/>
          </ac:spMkLst>
        </pc:spChg>
      </pc:sldChg>
      <pc:sldChg chg="delSp modSp add mod modNotes">
        <pc:chgData name="Ragnhild Halvorsrud" userId="917ea340-fd63-490f-a7db-68428d24cf32" providerId="ADAL" clId="{81EA7FEA-4DE5-4014-B13C-089C6D290098}" dt="2022-11-30T13:51:56.748" v="1205" actId="790"/>
        <pc:sldMkLst>
          <pc:docMk/>
          <pc:sldMk cId="767428212" sldId="3904"/>
        </pc:sldMkLst>
        <pc:spChg chg="mod">
          <ac:chgData name="Ragnhild Halvorsrud" userId="917ea340-fd63-490f-a7db-68428d24cf32" providerId="ADAL" clId="{81EA7FEA-4DE5-4014-B13C-089C6D290098}" dt="2022-11-30T13:51:56.748" v="1192" actId="790"/>
          <ac:spMkLst>
            <pc:docMk/>
            <pc:sldMk cId="767428212" sldId="3904"/>
            <ac:spMk id="2" creationId="{00000000-0000-0000-0000-000000000000}"/>
          </ac:spMkLst>
        </pc:spChg>
        <pc:spChg chg="mod">
          <ac:chgData name="Ragnhild Halvorsrud" userId="917ea340-fd63-490f-a7db-68428d24cf32" providerId="ADAL" clId="{81EA7FEA-4DE5-4014-B13C-089C6D290098}" dt="2022-11-30T13:51:56.748" v="1193" actId="790"/>
          <ac:spMkLst>
            <pc:docMk/>
            <pc:sldMk cId="767428212" sldId="3904"/>
            <ac:spMk id="4" creationId="{00000000-0000-0000-0000-000000000000}"/>
          </ac:spMkLst>
        </pc:spChg>
        <pc:spChg chg="del">
          <ac:chgData name="Ragnhild Halvorsrud" userId="917ea340-fd63-490f-a7db-68428d24cf32" providerId="ADAL" clId="{81EA7FEA-4DE5-4014-B13C-089C6D290098}" dt="2022-11-30T13:18:41.605" v="77" actId="478"/>
          <ac:spMkLst>
            <pc:docMk/>
            <pc:sldMk cId="767428212" sldId="3904"/>
            <ac:spMk id="8" creationId="{43CAC2CF-84BE-D2BD-1633-FD2072E407A1}"/>
          </ac:spMkLst>
        </pc:spChg>
        <pc:spChg chg="del">
          <ac:chgData name="Ragnhild Halvorsrud" userId="917ea340-fd63-490f-a7db-68428d24cf32" providerId="ADAL" clId="{81EA7FEA-4DE5-4014-B13C-089C6D290098}" dt="2022-11-30T13:18:41.605" v="77" actId="478"/>
          <ac:spMkLst>
            <pc:docMk/>
            <pc:sldMk cId="767428212" sldId="3904"/>
            <ac:spMk id="9" creationId="{30D103C6-5E27-88CE-D75D-5930E4CE09F9}"/>
          </ac:spMkLst>
        </pc:spChg>
        <pc:graphicFrameChg chg="modGraphic">
          <ac:chgData name="Ragnhild Halvorsrud" userId="917ea340-fd63-490f-a7db-68428d24cf32" providerId="ADAL" clId="{81EA7FEA-4DE5-4014-B13C-089C6D290098}" dt="2022-11-30T13:51:56.748" v="1203" actId="790"/>
          <ac:graphicFrameMkLst>
            <pc:docMk/>
            <pc:sldMk cId="767428212" sldId="3904"/>
            <ac:graphicFrameMk id="7" creationId="{B4E1C50D-1E98-D193-0480-EFC3D1BD113F}"/>
          </ac:graphicFrameMkLst>
        </pc:graphicFrameChg>
      </pc:sldChg>
      <pc:sldChg chg="delSp modSp add mod modNotes">
        <pc:chgData name="Ragnhild Halvorsrud" userId="917ea340-fd63-490f-a7db-68428d24cf32" providerId="ADAL" clId="{81EA7FEA-4DE5-4014-B13C-089C6D290098}" dt="2022-11-30T13:51:56.769" v="1240" actId="790"/>
        <pc:sldMkLst>
          <pc:docMk/>
          <pc:sldMk cId="877811852" sldId="3905"/>
        </pc:sldMkLst>
        <pc:spChg chg="mod">
          <ac:chgData name="Ragnhild Halvorsrud" userId="917ea340-fd63-490f-a7db-68428d24cf32" providerId="ADAL" clId="{81EA7FEA-4DE5-4014-B13C-089C6D290098}" dt="2022-11-30T13:51:56.748" v="1206" actId="790"/>
          <ac:spMkLst>
            <pc:docMk/>
            <pc:sldMk cId="877811852" sldId="3905"/>
            <ac:spMk id="2" creationId="{00000000-0000-0000-0000-000000000000}"/>
          </ac:spMkLst>
        </pc:spChg>
        <pc:spChg chg="mod">
          <ac:chgData name="Ragnhild Halvorsrud" userId="917ea340-fd63-490f-a7db-68428d24cf32" providerId="ADAL" clId="{81EA7FEA-4DE5-4014-B13C-089C6D290098}" dt="2022-11-30T13:51:56.748" v="1207" actId="790"/>
          <ac:spMkLst>
            <pc:docMk/>
            <pc:sldMk cId="877811852" sldId="3905"/>
            <ac:spMk id="4" creationId="{00000000-0000-0000-0000-000000000000}"/>
          </ac:spMkLst>
        </pc:spChg>
        <pc:spChg chg="del">
          <ac:chgData name="Ragnhild Halvorsrud" userId="917ea340-fd63-490f-a7db-68428d24cf32" providerId="ADAL" clId="{81EA7FEA-4DE5-4014-B13C-089C6D290098}" dt="2022-11-30T13:18:44.956" v="78" actId="478"/>
          <ac:spMkLst>
            <pc:docMk/>
            <pc:sldMk cId="877811852" sldId="3905"/>
            <ac:spMk id="8" creationId="{43CAC2CF-84BE-D2BD-1633-FD2072E407A1}"/>
          </ac:spMkLst>
        </pc:spChg>
        <pc:spChg chg="del">
          <ac:chgData name="Ragnhild Halvorsrud" userId="917ea340-fd63-490f-a7db-68428d24cf32" providerId="ADAL" clId="{81EA7FEA-4DE5-4014-B13C-089C6D290098}" dt="2022-11-30T13:18:44.956" v="78" actId="478"/>
          <ac:spMkLst>
            <pc:docMk/>
            <pc:sldMk cId="877811852" sldId="3905"/>
            <ac:spMk id="9" creationId="{30D103C6-5E27-88CE-D75D-5930E4CE09F9}"/>
          </ac:spMkLst>
        </pc:spChg>
        <pc:spChg chg="mod">
          <ac:chgData name="Ragnhild Halvorsrud" userId="917ea340-fd63-490f-a7db-68428d24cf32" providerId="ADAL" clId="{81EA7FEA-4DE5-4014-B13C-089C6D290098}" dt="2022-11-30T13:51:56.764" v="1212" actId="790"/>
          <ac:spMkLst>
            <pc:docMk/>
            <pc:sldMk cId="877811852" sldId="3905"/>
            <ac:spMk id="11" creationId="{BC5181DE-1240-B1D6-41EE-1688AAA7CEE8}"/>
          </ac:spMkLst>
        </pc:spChg>
        <pc:spChg chg="mod">
          <ac:chgData name="Ragnhild Halvorsrud" userId="917ea340-fd63-490f-a7db-68428d24cf32" providerId="ADAL" clId="{81EA7FEA-4DE5-4014-B13C-089C6D290098}" dt="2022-11-30T13:51:56.764" v="1213" actId="790"/>
          <ac:spMkLst>
            <pc:docMk/>
            <pc:sldMk cId="877811852" sldId="3905"/>
            <ac:spMk id="13" creationId="{D41B6541-0DE8-E48A-5A8E-8D4387CCCF19}"/>
          </ac:spMkLst>
        </pc:spChg>
        <pc:spChg chg="mod">
          <ac:chgData name="Ragnhild Halvorsrud" userId="917ea340-fd63-490f-a7db-68428d24cf32" providerId="ADAL" clId="{81EA7FEA-4DE5-4014-B13C-089C6D290098}" dt="2022-11-30T13:51:56.764" v="1214" actId="790"/>
          <ac:spMkLst>
            <pc:docMk/>
            <pc:sldMk cId="877811852" sldId="3905"/>
            <ac:spMk id="14" creationId="{756D5205-A55C-54CF-8BCC-686A81EBBCA4}"/>
          </ac:spMkLst>
        </pc:spChg>
        <pc:spChg chg="mod">
          <ac:chgData name="Ragnhild Halvorsrud" userId="917ea340-fd63-490f-a7db-68428d24cf32" providerId="ADAL" clId="{81EA7FEA-4DE5-4014-B13C-089C6D290098}" dt="2022-11-30T13:51:56.769" v="1238" actId="790"/>
          <ac:spMkLst>
            <pc:docMk/>
            <pc:sldMk cId="877811852" sldId="3905"/>
            <ac:spMk id="21" creationId="{A0E9CB17-FB99-5018-47C3-0A69B3550C76}"/>
          </ac:spMkLst>
        </pc:spChg>
        <pc:spChg chg="mod">
          <ac:chgData name="Ragnhild Halvorsrud" userId="917ea340-fd63-490f-a7db-68428d24cf32" providerId="ADAL" clId="{81EA7FEA-4DE5-4014-B13C-089C6D290098}" dt="2022-11-30T13:51:56.769" v="1217" actId="790"/>
          <ac:spMkLst>
            <pc:docMk/>
            <pc:sldMk cId="877811852" sldId="3905"/>
            <ac:spMk id="30" creationId="{C131C59F-49C7-B44F-CE00-7F1302AF0264}"/>
          </ac:spMkLst>
        </pc:spChg>
        <pc:spChg chg="mod">
          <ac:chgData name="Ragnhild Halvorsrud" userId="917ea340-fd63-490f-a7db-68428d24cf32" providerId="ADAL" clId="{81EA7FEA-4DE5-4014-B13C-089C6D290098}" dt="2022-11-30T13:51:56.769" v="1218" actId="790"/>
          <ac:spMkLst>
            <pc:docMk/>
            <pc:sldMk cId="877811852" sldId="3905"/>
            <ac:spMk id="34" creationId="{CC31DD5D-9898-F232-EF8D-83D183B86F80}"/>
          </ac:spMkLst>
        </pc:spChg>
        <pc:spChg chg="mod">
          <ac:chgData name="Ragnhild Halvorsrud" userId="917ea340-fd63-490f-a7db-68428d24cf32" providerId="ADAL" clId="{81EA7FEA-4DE5-4014-B13C-089C6D290098}" dt="2022-11-30T13:51:56.769" v="1219" actId="790"/>
          <ac:spMkLst>
            <pc:docMk/>
            <pc:sldMk cId="877811852" sldId="3905"/>
            <ac:spMk id="35" creationId="{809150FE-0D8A-1F3F-C0E4-8690F8E0F0BC}"/>
          </ac:spMkLst>
        </pc:spChg>
        <pc:spChg chg="mod">
          <ac:chgData name="Ragnhild Halvorsrud" userId="917ea340-fd63-490f-a7db-68428d24cf32" providerId="ADAL" clId="{81EA7FEA-4DE5-4014-B13C-089C6D290098}" dt="2022-11-30T13:51:56.769" v="1220" actId="790"/>
          <ac:spMkLst>
            <pc:docMk/>
            <pc:sldMk cId="877811852" sldId="3905"/>
            <ac:spMk id="41" creationId="{D535E3A5-4113-A940-C8D0-7988E6516113}"/>
          </ac:spMkLst>
        </pc:spChg>
        <pc:spChg chg="mod">
          <ac:chgData name="Ragnhild Halvorsrud" userId="917ea340-fd63-490f-a7db-68428d24cf32" providerId="ADAL" clId="{81EA7FEA-4DE5-4014-B13C-089C6D290098}" dt="2022-11-30T13:51:56.769" v="1221" actId="790"/>
          <ac:spMkLst>
            <pc:docMk/>
            <pc:sldMk cId="877811852" sldId="3905"/>
            <ac:spMk id="42" creationId="{30233956-851E-DC93-272D-90830ACB3304}"/>
          </ac:spMkLst>
        </pc:spChg>
        <pc:spChg chg="mod">
          <ac:chgData name="Ragnhild Halvorsrud" userId="917ea340-fd63-490f-a7db-68428d24cf32" providerId="ADAL" clId="{81EA7FEA-4DE5-4014-B13C-089C6D290098}" dt="2022-11-30T13:51:56.769" v="1222" actId="790"/>
          <ac:spMkLst>
            <pc:docMk/>
            <pc:sldMk cId="877811852" sldId="3905"/>
            <ac:spMk id="45" creationId="{DF8088FB-D27A-D4FB-B742-449A9A8EC9B8}"/>
          </ac:spMkLst>
        </pc:spChg>
        <pc:spChg chg="mod">
          <ac:chgData name="Ragnhild Halvorsrud" userId="917ea340-fd63-490f-a7db-68428d24cf32" providerId="ADAL" clId="{81EA7FEA-4DE5-4014-B13C-089C6D290098}" dt="2022-11-30T13:51:56.769" v="1223" actId="790"/>
          <ac:spMkLst>
            <pc:docMk/>
            <pc:sldMk cId="877811852" sldId="3905"/>
            <ac:spMk id="48" creationId="{A62595C7-E427-52C5-F659-0BEEE2459C63}"/>
          </ac:spMkLst>
        </pc:spChg>
        <pc:spChg chg="mod">
          <ac:chgData name="Ragnhild Halvorsrud" userId="917ea340-fd63-490f-a7db-68428d24cf32" providerId="ADAL" clId="{81EA7FEA-4DE5-4014-B13C-089C6D290098}" dt="2022-11-30T13:51:56.769" v="1224" actId="790"/>
          <ac:spMkLst>
            <pc:docMk/>
            <pc:sldMk cId="877811852" sldId="3905"/>
            <ac:spMk id="53" creationId="{3244D67B-E8CD-1905-2BAC-20A0D323D6D1}"/>
          </ac:spMkLst>
        </pc:spChg>
        <pc:spChg chg="mod">
          <ac:chgData name="Ragnhild Halvorsrud" userId="917ea340-fd63-490f-a7db-68428d24cf32" providerId="ADAL" clId="{81EA7FEA-4DE5-4014-B13C-089C6D290098}" dt="2022-11-30T13:51:56.769" v="1225" actId="790"/>
          <ac:spMkLst>
            <pc:docMk/>
            <pc:sldMk cId="877811852" sldId="3905"/>
            <ac:spMk id="58" creationId="{B2DA3083-21D7-50F1-74CF-765132569F23}"/>
          </ac:spMkLst>
        </pc:spChg>
        <pc:graphicFrameChg chg="modGraphic">
          <ac:chgData name="Ragnhild Halvorsrud" userId="917ea340-fd63-490f-a7db-68428d24cf32" providerId="ADAL" clId="{81EA7FEA-4DE5-4014-B13C-089C6D290098}" dt="2022-11-30T13:51:56.764" v="1209" actId="790"/>
          <ac:graphicFrameMkLst>
            <pc:docMk/>
            <pc:sldMk cId="877811852" sldId="3905"/>
            <ac:graphicFrameMk id="3" creationId="{FBCA00F3-2DF6-5F94-0EAD-837C4B23EC0D}"/>
          </ac:graphicFrameMkLst>
        </pc:graphicFrameChg>
        <pc:graphicFrameChg chg="modGraphic">
          <ac:chgData name="Ragnhild Halvorsrud" userId="917ea340-fd63-490f-a7db-68428d24cf32" providerId="ADAL" clId="{81EA7FEA-4DE5-4014-B13C-089C6D290098}" dt="2022-11-30T13:51:56.764" v="1210" actId="790"/>
          <ac:graphicFrameMkLst>
            <pc:docMk/>
            <pc:sldMk cId="877811852" sldId="3905"/>
            <ac:graphicFrameMk id="5" creationId="{C91B9E2E-DAB2-C053-69A6-C1D17E8313AA}"/>
          </ac:graphicFrameMkLst>
        </pc:graphicFrameChg>
        <pc:graphicFrameChg chg="modGraphic">
          <ac:chgData name="Ragnhild Halvorsrud" userId="917ea340-fd63-490f-a7db-68428d24cf32" providerId="ADAL" clId="{81EA7FEA-4DE5-4014-B13C-089C6D290098}" dt="2022-11-30T13:51:56.764" v="1211" actId="790"/>
          <ac:graphicFrameMkLst>
            <pc:docMk/>
            <pc:sldMk cId="877811852" sldId="3905"/>
            <ac:graphicFrameMk id="6" creationId="{57A75B92-2AEA-6C63-A6C1-86D3D942C920}"/>
          </ac:graphicFrameMkLst>
        </pc:graphicFrameChg>
        <pc:graphicFrameChg chg="modGraphic">
          <ac:chgData name="Ragnhild Halvorsrud" userId="917ea340-fd63-490f-a7db-68428d24cf32" providerId="ADAL" clId="{81EA7FEA-4DE5-4014-B13C-089C6D290098}" dt="2022-11-30T13:51:56.769" v="1215" actId="790"/>
          <ac:graphicFrameMkLst>
            <pc:docMk/>
            <pc:sldMk cId="877811852" sldId="3905"/>
            <ac:graphicFrameMk id="15" creationId="{3F474EDC-27B5-98C7-FF38-FB1FBC911D5A}"/>
          </ac:graphicFrameMkLst>
        </pc:graphicFrameChg>
        <pc:graphicFrameChg chg="modGraphic">
          <ac:chgData name="Ragnhild Halvorsrud" userId="917ea340-fd63-490f-a7db-68428d24cf32" providerId="ADAL" clId="{81EA7FEA-4DE5-4014-B13C-089C6D290098}" dt="2022-11-30T13:51:56.769" v="1216" actId="790"/>
          <ac:graphicFrameMkLst>
            <pc:docMk/>
            <pc:sldMk cId="877811852" sldId="3905"/>
            <ac:graphicFrameMk id="22" creationId="{7C535CAC-9B23-ED83-466C-17B2513AA4DC}"/>
          </ac:graphicFrameMkLst>
        </pc:graphicFrameChg>
        <pc:graphicFrameChg chg="modGraphic">
          <ac:chgData name="Ragnhild Halvorsrud" userId="917ea340-fd63-490f-a7db-68428d24cf32" providerId="ADAL" clId="{81EA7FEA-4DE5-4014-B13C-089C6D290098}" dt="2022-11-30T13:51:56.769" v="1237" actId="790"/>
          <ac:graphicFrameMkLst>
            <pc:docMk/>
            <pc:sldMk cId="877811852" sldId="3905"/>
            <ac:graphicFrameMk id="65" creationId="{97E46455-1578-6387-1C14-651936CAFC1A}"/>
          </ac:graphicFrameMkLst>
        </pc:graphicFrameChg>
      </pc:sldChg>
      <pc:sldChg chg="modSp add mod ord modNotes">
        <pc:chgData name="Ragnhild Halvorsrud" userId="917ea340-fd63-490f-a7db-68428d24cf32" providerId="ADAL" clId="{81EA7FEA-4DE5-4014-B13C-089C6D290098}" dt="2022-11-30T15:19:43.433" v="3920" actId="20577"/>
        <pc:sldMkLst>
          <pc:docMk/>
          <pc:sldMk cId="3212093152" sldId="3906"/>
        </pc:sldMkLst>
        <pc:spChg chg="mod">
          <ac:chgData name="Ragnhild Halvorsrud" userId="917ea340-fd63-490f-a7db-68428d24cf32" providerId="ADAL" clId="{81EA7FEA-4DE5-4014-B13C-089C6D290098}" dt="2022-11-30T15:19:43.433" v="3920" actId="20577"/>
          <ac:spMkLst>
            <pc:docMk/>
            <pc:sldMk cId="3212093152" sldId="3906"/>
            <ac:spMk id="2" creationId="{52456730-9CCD-4717-BE03-D62C6887A2F1}"/>
          </ac:spMkLst>
        </pc:spChg>
        <pc:spChg chg="mod">
          <ac:chgData name="Ragnhild Halvorsrud" userId="917ea340-fd63-490f-a7db-68428d24cf32" providerId="ADAL" clId="{81EA7FEA-4DE5-4014-B13C-089C6D290098}" dt="2022-11-30T13:51:56.733" v="1184" actId="790"/>
          <ac:spMkLst>
            <pc:docMk/>
            <pc:sldMk cId="3212093152" sldId="3906"/>
            <ac:spMk id="5" creationId="{E0192FD3-35A6-4B88-BB53-24E6E3F498B5}"/>
          </ac:spMkLst>
        </pc:spChg>
      </pc:sldChg>
      <pc:sldChg chg="modSp add del mod modNotes">
        <pc:chgData name="Ragnhild Halvorsrud" userId="917ea340-fd63-490f-a7db-68428d24cf32" providerId="ADAL" clId="{81EA7FEA-4DE5-4014-B13C-089C6D290098}" dt="2022-11-30T15:03:02.695" v="3676" actId="47"/>
        <pc:sldMkLst>
          <pc:docMk/>
          <pc:sldMk cId="3419410306" sldId="3907"/>
        </pc:sldMkLst>
        <pc:spChg chg="mod">
          <ac:chgData name="Ragnhild Halvorsrud" userId="917ea340-fd63-490f-a7db-68428d24cf32" providerId="ADAL" clId="{81EA7FEA-4DE5-4014-B13C-089C6D290098}" dt="2022-11-30T13:51:57.118" v="1911" actId="790"/>
          <ac:spMkLst>
            <pc:docMk/>
            <pc:sldMk cId="3419410306" sldId="3907"/>
            <ac:spMk id="2" creationId="{52456730-9CCD-4717-BE03-D62C6887A2F1}"/>
          </ac:spMkLst>
        </pc:spChg>
        <pc:spChg chg="mod">
          <ac:chgData name="Ragnhild Halvorsrud" userId="917ea340-fd63-490f-a7db-68428d24cf32" providerId="ADAL" clId="{81EA7FEA-4DE5-4014-B13C-089C6D290098}" dt="2022-11-30T13:51:57.118" v="1912" actId="790"/>
          <ac:spMkLst>
            <pc:docMk/>
            <pc:sldMk cId="3419410306" sldId="3907"/>
            <ac:spMk id="5" creationId="{E0192FD3-35A6-4B88-BB53-24E6E3F498B5}"/>
          </ac:spMkLst>
        </pc:spChg>
      </pc:sldChg>
      <pc:sldChg chg="modSp add del mod ord">
        <pc:chgData name="Ragnhild Halvorsrud" userId="917ea340-fd63-490f-a7db-68428d24cf32" providerId="ADAL" clId="{81EA7FEA-4DE5-4014-B13C-089C6D290098}" dt="2022-11-30T13:46:58.922" v="864" actId="47"/>
        <pc:sldMkLst>
          <pc:docMk/>
          <pc:sldMk cId="747605669" sldId="3908"/>
        </pc:sldMkLst>
        <pc:spChg chg="mod">
          <ac:chgData name="Ragnhild Halvorsrud" userId="917ea340-fd63-490f-a7db-68428d24cf32" providerId="ADAL" clId="{81EA7FEA-4DE5-4014-B13C-089C6D290098}" dt="2022-11-30T13:34:03.993" v="206" actId="20577"/>
          <ac:spMkLst>
            <pc:docMk/>
            <pc:sldMk cId="747605669" sldId="3908"/>
            <ac:spMk id="2" creationId="{52456730-9CCD-4717-BE03-D62C6887A2F1}"/>
          </ac:spMkLst>
        </pc:spChg>
      </pc:sldChg>
      <pc:sldChg chg="addSp delSp modSp add mod ord modClrScheme chgLayout modNotes">
        <pc:chgData name="Ragnhild Halvorsrud" userId="917ea340-fd63-490f-a7db-68428d24cf32" providerId="ADAL" clId="{81EA7FEA-4DE5-4014-B13C-089C6D290098}" dt="2022-11-30T15:08:09.641" v="3751" actId="14100"/>
        <pc:sldMkLst>
          <pc:docMk/>
          <pc:sldMk cId="227325575" sldId="3909"/>
        </pc:sldMkLst>
        <pc:spChg chg="mod ord">
          <ac:chgData name="Ragnhild Halvorsrud" userId="917ea340-fd63-490f-a7db-68428d24cf32" providerId="ADAL" clId="{81EA7FEA-4DE5-4014-B13C-089C6D290098}" dt="2022-11-30T15:07:57.865" v="3749"/>
          <ac:spMkLst>
            <pc:docMk/>
            <pc:sldMk cId="227325575" sldId="3909"/>
            <ac:spMk id="2" creationId="{00000000-0000-0000-0000-000000000000}"/>
          </ac:spMkLst>
        </pc:spChg>
        <pc:spChg chg="mod ord">
          <ac:chgData name="Ragnhild Halvorsrud" userId="917ea340-fd63-490f-a7db-68428d24cf32" providerId="ADAL" clId="{81EA7FEA-4DE5-4014-B13C-089C6D290098}" dt="2022-11-30T15:08:09.641" v="3751" actId="14100"/>
          <ac:spMkLst>
            <pc:docMk/>
            <pc:sldMk cId="227325575" sldId="3909"/>
            <ac:spMk id="3" creationId="{00000000-0000-0000-0000-000000000000}"/>
          </ac:spMkLst>
        </pc:spChg>
        <pc:spChg chg="del mod ord">
          <ac:chgData name="Ragnhild Halvorsrud" userId="917ea340-fd63-490f-a7db-68428d24cf32" providerId="ADAL" clId="{81EA7FEA-4DE5-4014-B13C-089C6D290098}" dt="2022-11-30T15:08:02.275" v="3750" actId="478"/>
          <ac:spMkLst>
            <pc:docMk/>
            <pc:sldMk cId="227325575" sldId="3909"/>
            <ac:spMk id="4" creationId="{00000000-0000-0000-0000-000000000000}"/>
          </ac:spMkLst>
        </pc:spChg>
        <pc:spChg chg="add del mod">
          <ac:chgData name="Ragnhild Halvorsrud" userId="917ea340-fd63-490f-a7db-68428d24cf32" providerId="ADAL" clId="{81EA7FEA-4DE5-4014-B13C-089C6D290098}" dt="2022-11-30T15:07:57.865" v="3749"/>
          <ac:spMkLst>
            <pc:docMk/>
            <pc:sldMk cId="227325575" sldId="3909"/>
            <ac:spMk id="5" creationId="{15E71F6E-C46B-4FEB-9754-42EE9B3E7AA6}"/>
          </ac:spMkLst>
        </pc:spChg>
        <pc:spChg chg="del">
          <ac:chgData name="Ragnhild Halvorsrud" userId="917ea340-fd63-490f-a7db-68428d24cf32" providerId="ADAL" clId="{81EA7FEA-4DE5-4014-B13C-089C6D290098}" dt="2022-11-30T13:48:42.627" v="879" actId="478"/>
          <ac:spMkLst>
            <pc:docMk/>
            <pc:sldMk cId="227325575" sldId="3909"/>
            <ac:spMk id="7" creationId="{8321610B-05DD-4BD0-86A7-479A792F1B11}"/>
          </ac:spMkLst>
        </pc:spChg>
        <pc:spChg chg="add del mod">
          <ac:chgData name="Ragnhild Halvorsrud" userId="917ea340-fd63-490f-a7db-68428d24cf32" providerId="ADAL" clId="{81EA7FEA-4DE5-4014-B13C-089C6D290098}" dt="2022-11-30T15:07:57.865" v="3749"/>
          <ac:spMkLst>
            <pc:docMk/>
            <pc:sldMk cId="227325575" sldId="3909"/>
            <ac:spMk id="8" creationId="{01DF6EE1-B3E0-4101-9329-61C76C6E0F7D}"/>
          </ac:spMkLst>
        </pc:spChg>
        <pc:picChg chg="del">
          <ac:chgData name="Ragnhild Halvorsrud" userId="917ea340-fd63-490f-a7db-68428d24cf32" providerId="ADAL" clId="{81EA7FEA-4DE5-4014-B13C-089C6D290098}" dt="2022-11-30T13:48:42.627" v="879" actId="478"/>
          <ac:picMkLst>
            <pc:docMk/>
            <pc:sldMk cId="227325575" sldId="3909"/>
            <ac:picMk id="6" creationId="{A5F9F917-35C7-42BA-AD86-AA847FAB0EFD}"/>
          </ac:picMkLst>
        </pc:picChg>
      </pc:sldChg>
      <pc:sldChg chg="delSp modSp add mod ord">
        <pc:chgData name="Ragnhild Halvorsrud" userId="917ea340-fd63-490f-a7db-68428d24cf32" providerId="ADAL" clId="{81EA7FEA-4DE5-4014-B13C-089C6D290098}" dt="2022-11-30T14:44:07.720" v="3531" actId="6549"/>
        <pc:sldMkLst>
          <pc:docMk/>
          <pc:sldMk cId="4079841704" sldId="3910"/>
        </pc:sldMkLst>
        <pc:spChg chg="del">
          <ac:chgData name="Ragnhild Halvorsrud" userId="917ea340-fd63-490f-a7db-68428d24cf32" providerId="ADAL" clId="{81EA7FEA-4DE5-4014-B13C-089C6D290098}" dt="2022-11-30T14:28:31.633" v="2961" actId="478"/>
          <ac:spMkLst>
            <pc:docMk/>
            <pc:sldMk cId="4079841704" sldId="3910"/>
            <ac:spMk id="3" creationId="{5E92CA73-6BD8-F13A-EE13-C3EF6378A643}"/>
          </ac:spMkLst>
        </pc:spChg>
        <pc:spChg chg="del">
          <ac:chgData name="Ragnhild Halvorsrud" userId="917ea340-fd63-490f-a7db-68428d24cf32" providerId="ADAL" clId="{81EA7FEA-4DE5-4014-B13C-089C6D290098}" dt="2022-11-30T14:28:31.633" v="2961" actId="478"/>
          <ac:spMkLst>
            <pc:docMk/>
            <pc:sldMk cId="4079841704" sldId="3910"/>
            <ac:spMk id="5" creationId="{5134D1C7-326B-DC29-8409-C9B9952C48D3}"/>
          </ac:spMkLst>
        </pc:spChg>
        <pc:graphicFrameChg chg="mod modGraphic">
          <ac:chgData name="Ragnhild Halvorsrud" userId="917ea340-fd63-490f-a7db-68428d24cf32" providerId="ADAL" clId="{81EA7FEA-4DE5-4014-B13C-089C6D290098}" dt="2022-11-30T14:44:07.720" v="3531" actId="6549"/>
          <ac:graphicFrameMkLst>
            <pc:docMk/>
            <pc:sldMk cId="4079841704" sldId="3910"/>
            <ac:graphicFrameMk id="12" creationId="{B70003D9-5801-4BA3-843F-6AAC4F798DB5}"/>
          </ac:graphicFrameMkLst>
        </pc:graphicFrameChg>
      </pc:sldChg>
      <pc:sldChg chg="modSp add mod">
        <pc:chgData name="Ragnhild Halvorsrud" userId="917ea340-fd63-490f-a7db-68428d24cf32" providerId="ADAL" clId="{81EA7FEA-4DE5-4014-B13C-089C6D290098}" dt="2022-11-30T14:38:10.603" v="3020" actId="6549"/>
        <pc:sldMkLst>
          <pc:docMk/>
          <pc:sldMk cId="4167388840" sldId="3911"/>
        </pc:sldMkLst>
        <pc:spChg chg="mod">
          <ac:chgData name="Ragnhild Halvorsrud" userId="917ea340-fd63-490f-a7db-68428d24cf32" providerId="ADAL" clId="{81EA7FEA-4DE5-4014-B13C-089C6D290098}" dt="2022-11-30T14:38:10.603" v="3020" actId="6549"/>
          <ac:spMkLst>
            <pc:docMk/>
            <pc:sldMk cId="4167388840" sldId="3911"/>
            <ac:spMk id="3" creationId="{00000000-0000-0000-0000-000000000000}"/>
          </ac:spMkLst>
        </pc:spChg>
        <pc:spChg chg="mod">
          <ac:chgData name="Ragnhild Halvorsrud" userId="917ea340-fd63-490f-a7db-68428d24cf32" providerId="ADAL" clId="{81EA7FEA-4DE5-4014-B13C-089C6D290098}" dt="2022-11-30T14:37:05.609" v="2979"/>
          <ac:spMkLst>
            <pc:docMk/>
            <pc:sldMk cId="4167388840" sldId="3911"/>
            <ac:spMk id="4" creationId="{00000000-0000-0000-0000-000000000000}"/>
          </ac:spMkLst>
        </pc:spChg>
      </pc:sldChg>
      <pc:sldChg chg="modSp add del">
        <pc:chgData name="Ragnhild Halvorsrud" userId="917ea340-fd63-490f-a7db-68428d24cf32" providerId="ADAL" clId="{81EA7FEA-4DE5-4014-B13C-089C6D290098}" dt="2022-11-30T14:37:19.678" v="2982"/>
        <pc:sldMkLst>
          <pc:docMk/>
          <pc:sldMk cId="2121221411" sldId="3912"/>
        </pc:sldMkLst>
        <pc:spChg chg="mod">
          <ac:chgData name="Ragnhild Halvorsrud" userId="917ea340-fd63-490f-a7db-68428d24cf32" providerId="ADAL" clId="{81EA7FEA-4DE5-4014-B13C-089C6D290098}" dt="2022-11-30T14:37:14.839" v="2981"/>
          <ac:spMkLst>
            <pc:docMk/>
            <pc:sldMk cId="2121221411" sldId="3912"/>
            <ac:spMk id="4" creationId="{00000000-0000-0000-0000-000000000000}"/>
          </ac:spMkLst>
        </pc:spChg>
      </pc:sldChg>
      <pc:sldChg chg="modSp add mod modClrScheme chgLayout">
        <pc:chgData name="Ragnhild Halvorsrud" userId="917ea340-fd63-490f-a7db-68428d24cf32" providerId="ADAL" clId="{81EA7FEA-4DE5-4014-B13C-089C6D290098}" dt="2022-11-30T15:20:21.501" v="3941" actId="6549"/>
        <pc:sldMkLst>
          <pc:docMk/>
          <pc:sldMk cId="2908571766" sldId="3912"/>
        </pc:sldMkLst>
        <pc:spChg chg="mod ord">
          <ac:chgData name="Ragnhild Halvorsrud" userId="917ea340-fd63-490f-a7db-68428d24cf32" providerId="ADAL" clId="{81EA7FEA-4DE5-4014-B13C-089C6D290098}" dt="2022-11-30T15:18:01.641" v="3892" actId="6549"/>
          <ac:spMkLst>
            <pc:docMk/>
            <pc:sldMk cId="2908571766" sldId="3912"/>
            <ac:spMk id="2" creationId="{52456730-9CCD-4717-BE03-D62C6887A2F1}"/>
          </ac:spMkLst>
        </pc:spChg>
        <pc:spChg chg="mod ord">
          <ac:chgData name="Ragnhild Halvorsrud" userId="917ea340-fd63-490f-a7db-68428d24cf32" providerId="ADAL" clId="{81EA7FEA-4DE5-4014-B13C-089C6D290098}" dt="2022-11-30T15:20:21.501" v="3941" actId="6549"/>
          <ac:spMkLst>
            <pc:docMk/>
            <pc:sldMk cId="2908571766" sldId="3912"/>
            <ac:spMk id="3" creationId="{BB7EEA35-A974-41C3-B310-23E12C424753}"/>
          </ac:spMkLst>
        </pc:spChg>
      </pc:sldChg>
      <pc:sldChg chg="add del">
        <pc:chgData name="Ragnhild Halvorsrud" userId="917ea340-fd63-490f-a7db-68428d24cf32" providerId="ADAL" clId="{81EA7FEA-4DE5-4014-B13C-089C6D290098}" dt="2022-11-30T15:01:35.952" v="3664"/>
        <pc:sldMkLst>
          <pc:docMk/>
          <pc:sldMk cId="3848598391" sldId="3912"/>
        </pc:sldMkLst>
      </pc:sldChg>
      <pc:sldChg chg="delSp modSp add del mod modClrScheme chgLayout">
        <pc:chgData name="Ragnhild Halvorsrud" userId="917ea340-fd63-490f-a7db-68428d24cf32" providerId="ADAL" clId="{81EA7FEA-4DE5-4014-B13C-089C6D290098}" dt="2022-11-30T15:21:29.181" v="3948" actId="47"/>
        <pc:sldMkLst>
          <pc:docMk/>
          <pc:sldMk cId="1459988901" sldId="3913"/>
        </pc:sldMkLst>
        <pc:spChg chg="mod ord">
          <ac:chgData name="Ragnhild Halvorsrud" userId="917ea340-fd63-490f-a7db-68428d24cf32" providerId="ADAL" clId="{81EA7FEA-4DE5-4014-B13C-089C6D290098}" dt="2022-11-30T15:02:13.356" v="3669" actId="700"/>
          <ac:spMkLst>
            <pc:docMk/>
            <pc:sldMk cId="1459988901" sldId="3913"/>
            <ac:spMk id="2" creationId="{005C3D75-5C0A-4A98-B845-83A2AFEE594C}"/>
          </ac:spMkLst>
        </pc:spChg>
        <pc:spChg chg="del">
          <ac:chgData name="Ragnhild Halvorsrud" userId="917ea340-fd63-490f-a7db-68428d24cf32" providerId="ADAL" clId="{81EA7FEA-4DE5-4014-B13C-089C6D290098}" dt="2022-11-30T15:02:54.187" v="3673" actId="478"/>
          <ac:spMkLst>
            <pc:docMk/>
            <pc:sldMk cId="1459988901" sldId="3913"/>
            <ac:spMk id="684" creationId="{207FF63C-F2F4-18C0-A75A-A465FAED731D}"/>
          </ac:spMkLst>
        </pc:spChg>
        <pc:spChg chg="del">
          <ac:chgData name="Ragnhild Halvorsrud" userId="917ea340-fd63-490f-a7db-68428d24cf32" providerId="ADAL" clId="{81EA7FEA-4DE5-4014-B13C-089C6D290098}" dt="2022-11-30T15:02:54.187" v="3673" actId="478"/>
          <ac:spMkLst>
            <pc:docMk/>
            <pc:sldMk cId="1459988901" sldId="3913"/>
            <ac:spMk id="685" creationId="{8EDCDC5F-17B0-4955-7E1E-6D2B753BBEA2}"/>
          </ac:spMkLst>
        </pc:spChg>
      </pc:sldChg>
      <pc:sldChg chg="add del">
        <pc:chgData name="Ragnhild Halvorsrud" userId="917ea340-fd63-490f-a7db-68428d24cf32" providerId="ADAL" clId="{81EA7FEA-4DE5-4014-B13C-089C6D290098}" dt="2022-11-30T15:01:35.952" v="3664"/>
        <pc:sldMkLst>
          <pc:docMk/>
          <pc:sldMk cId="1638189115" sldId="3913"/>
        </pc:sldMkLst>
      </pc:sldChg>
      <pc:sldChg chg="modSp add mod">
        <pc:chgData name="Ragnhild Halvorsrud" userId="917ea340-fd63-490f-a7db-68428d24cf32" providerId="ADAL" clId="{81EA7FEA-4DE5-4014-B13C-089C6D290098}" dt="2022-11-30T15:21:41.994" v="3972" actId="20577"/>
        <pc:sldMkLst>
          <pc:docMk/>
          <pc:sldMk cId="1603978432" sldId="3914"/>
        </pc:sldMkLst>
        <pc:spChg chg="mod">
          <ac:chgData name="Ragnhild Halvorsrud" userId="917ea340-fd63-490f-a7db-68428d24cf32" providerId="ADAL" clId="{81EA7FEA-4DE5-4014-B13C-089C6D290098}" dt="2022-11-30T15:21:41.994" v="3972" actId="20577"/>
          <ac:spMkLst>
            <pc:docMk/>
            <pc:sldMk cId="1603978432" sldId="3914"/>
            <ac:spMk id="2" creationId="{005C3D75-5C0A-4A98-B845-83A2AFEE594C}"/>
          </ac:spMkLst>
        </pc:spChg>
      </pc:sldChg>
      <pc:sldMasterChg chg="modSldLayout">
        <pc:chgData name="Ragnhild Halvorsrud" userId="917ea340-fd63-490f-a7db-68428d24cf32" providerId="ADAL" clId="{81EA7FEA-4DE5-4014-B13C-089C6D290098}" dt="2022-11-30T13:51:56.617" v="1036" actId="790"/>
        <pc:sldMasterMkLst>
          <pc:docMk/>
          <pc:sldMasterMk cId="3623041008" sldId="2147483659"/>
        </pc:sldMasterMkLst>
        <pc:sldLayoutChg chg="modSp mod">
          <pc:chgData name="Ragnhild Halvorsrud" userId="917ea340-fd63-490f-a7db-68428d24cf32" providerId="ADAL" clId="{81EA7FEA-4DE5-4014-B13C-089C6D290098}" dt="2022-11-30T13:51:56.592" v="987" actId="790"/>
          <pc:sldLayoutMkLst>
            <pc:docMk/>
            <pc:sldMasterMk cId="3623041008" sldId="2147483659"/>
            <pc:sldLayoutMk cId="869758069" sldId="2147483661"/>
          </pc:sldLayoutMkLst>
          <pc:spChg chg="mod">
            <ac:chgData name="Ragnhild Halvorsrud" userId="917ea340-fd63-490f-a7db-68428d24cf32" providerId="ADAL" clId="{81EA7FEA-4DE5-4014-B13C-089C6D290098}" dt="2022-11-30T13:51:56.587" v="983" actId="790"/>
            <ac:spMkLst>
              <pc:docMk/>
              <pc:sldMasterMk cId="3623041008" sldId="2147483659"/>
              <pc:sldLayoutMk cId="869758069" sldId="2147483661"/>
              <ac:spMk id="2" creationId="{00000000-0000-0000-0000-000000000000}"/>
            </ac:spMkLst>
          </pc:spChg>
          <pc:spChg chg="mod">
            <ac:chgData name="Ragnhild Halvorsrud" userId="917ea340-fd63-490f-a7db-68428d24cf32" providerId="ADAL" clId="{81EA7FEA-4DE5-4014-B13C-089C6D290098}" dt="2022-11-30T13:51:56.587" v="984" actId="790"/>
            <ac:spMkLst>
              <pc:docMk/>
              <pc:sldMasterMk cId="3623041008" sldId="2147483659"/>
              <pc:sldLayoutMk cId="869758069" sldId="2147483661"/>
              <ac:spMk id="3" creationId="{00000000-0000-0000-0000-000000000000}"/>
            </ac:spMkLst>
          </pc:spChg>
          <pc:spChg chg="mod">
            <ac:chgData name="Ragnhild Halvorsrud" userId="917ea340-fd63-490f-a7db-68428d24cf32" providerId="ADAL" clId="{81EA7FEA-4DE5-4014-B13C-089C6D290098}" dt="2022-11-30T13:51:56.587" v="985" actId="790"/>
            <ac:spMkLst>
              <pc:docMk/>
              <pc:sldMasterMk cId="3623041008" sldId="2147483659"/>
              <pc:sldLayoutMk cId="869758069" sldId="2147483661"/>
              <ac:spMk id="4" creationId="{00000000-0000-0000-0000-000000000000}"/>
            </ac:spMkLst>
          </pc:spChg>
          <pc:spChg chg="mod">
            <ac:chgData name="Ragnhild Halvorsrud" userId="917ea340-fd63-490f-a7db-68428d24cf32" providerId="ADAL" clId="{81EA7FEA-4DE5-4014-B13C-089C6D290098}" dt="2022-11-30T13:51:56.587" v="986" actId="790"/>
            <ac:spMkLst>
              <pc:docMk/>
              <pc:sldMasterMk cId="3623041008" sldId="2147483659"/>
              <pc:sldLayoutMk cId="869758069" sldId="2147483661"/>
              <ac:spMk id="5" creationId="{00000000-0000-0000-0000-000000000000}"/>
            </ac:spMkLst>
          </pc:spChg>
          <pc:spChg chg="mod">
            <ac:chgData name="Ragnhild Halvorsrud" userId="917ea340-fd63-490f-a7db-68428d24cf32" providerId="ADAL" clId="{81EA7FEA-4DE5-4014-B13C-089C6D290098}" dt="2022-11-30T13:51:56.592" v="987" actId="790"/>
            <ac:spMkLst>
              <pc:docMk/>
              <pc:sldMasterMk cId="3623041008" sldId="2147483659"/>
              <pc:sldLayoutMk cId="869758069" sldId="2147483661"/>
              <ac:spMk id="6" creationId="{00000000-0000-0000-0000-000000000000}"/>
            </ac:spMkLst>
          </pc:spChg>
        </pc:sldLayoutChg>
        <pc:sldLayoutChg chg="modSp mod">
          <pc:chgData name="Ragnhild Halvorsrud" userId="917ea340-fd63-490f-a7db-68428d24cf32" providerId="ADAL" clId="{81EA7FEA-4DE5-4014-B13C-089C6D290098}" dt="2022-11-30T13:51:56.592" v="992" actId="790"/>
          <pc:sldLayoutMkLst>
            <pc:docMk/>
            <pc:sldMasterMk cId="3623041008" sldId="2147483659"/>
            <pc:sldLayoutMk cId="3454048816" sldId="2147483663"/>
          </pc:sldLayoutMkLst>
          <pc:spChg chg="mod">
            <ac:chgData name="Ragnhild Halvorsrud" userId="917ea340-fd63-490f-a7db-68428d24cf32" providerId="ADAL" clId="{81EA7FEA-4DE5-4014-B13C-089C6D290098}" dt="2022-11-30T13:51:56.592" v="990" actId="790"/>
            <ac:spMkLst>
              <pc:docMk/>
              <pc:sldMasterMk cId="3623041008" sldId="2147483659"/>
              <pc:sldLayoutMk cId="3454048816" sldId="2147483663"/>
              <ac:spMk id="3" creationId="{00000000-0000-0000-0000-000000000000}"/>
            </ac:spMkLst>
          </pc:spChg>
          <pc:spChg chg="mod">
            <ac:chgData name="Ragnhild Halvorsrud" userId="917ea340-fd63-490f-a7db-68428d24cf32" providerId="ADAL" clId="{81EA7FEA-4DE5-4014-B13C-089C6D290098}" dt="2022-11-30T13:51:56.592" v="988" actId="790"/>
            <ac:spMkLst>
              <pc:docMk/>
              <pc:sldMasterMk cId="3623041008" sldId="2147483659"/>
              <pc:sldLayoutMk cId="3454048816" sldId="2147483663"/>
              <ac:spMk id="4" creationId="{00000000-0000-0000-0000-000000000000}"/>
            </ac:spMkLst>
          </pc:spChg>
          <pc:spChg chg="mod">
            <ac:chgData name="Ragnhild Halvorsrud" userId="917ea340-fd63-490f-a7db-68428d24cf32" providerId="ADAL" clId="{81EA7FEA-4DE5-4014-B13C-089C6D290098}" dt="2022-11-30T13:51:56.592" v="991" actId="790"/>
            <ac:spMkLst>
              <pc:docMk/>
              <pc:sldMasterMk cId="3623041008" sldId="2147483659"/>
              <pc:sldLayoutMk cId="3454048816" sldId="2147483663"/>
              <ac:spMk id="5" creationId="{00000000-0000-0000-0000-000000000000}"/>
            </ac:spMkLst>
          </pc:spChg>
          <pc:spChg chg="mod">
            <ac:chgData name="Ragnhild Halvorsrud" userId="917ea340-fd63-490f-a7db-68428d24cf32" providerId="ADAL" clId="{81EA7FEA-4DE5-4014-B13C-089C6D290098}" dt="2022-11-30T13:51:56.592" v="992" actId="790"/>
            <ac:spMkLst>
              <pc:docMk/>
              <pc:sldMasterMk cId="3623041008" sldId="2147483659"/>
              <pc:sldLayoutMk cId="3454048816" sldId="2147483663"/>
              <ac:spMk id="7" creationId="{00000000-0000-0000-0000-000000000000}"/>
            </ac:spMkLst>
          </pc:spChg>
          <pc:spChg chg="mod">
            <ac:chgData name="Ragnhild Halvorsrud" userId="917ea340-fd63-490f-a7db-68428d24cf32" providerId="ADAL" clId="{81EA7FEA-4DE5-4014-B13C-089C6D290098}" dt="2022-11-30T13:51:56.592" v="989" actId="790"/>
            <ac:spMkLst>
              <pc:docMk/>
              <pc:sldMasterMk cId="3623041008" sldId="2147483659"/>
              <pc:sldLayoutMk cId="3454048816" sldId="2147483663"/>
              <ac:spMk id="8" creationId="{00000000-0000-0000-0000-000000000000}"/>
            </ac:spMkLst>
          </pc:spChg>
        </pc:sldLayoutChg>
        <pc:sldLayoutChg chg="modSp mod">
          <pc:chgData name="Ragnhild Halvorsrud" userId="917ea340-fd63-490f-a7db-68428d24cf32" providerId="ADAL" clId="{81EA7FEA-4DE5-4014-B13C-089C6D290098}" dt="2022-11-30T13:51:56.592" v="1003" actId="790"/>
          <pc:sldLayoutMkLst>
            <pc:docMk/>
            <pc:sldMasterMk cId="3623041008" sldId="2147483659"/>
            <pc:sldLayoutMk cId="585981378" sldId="2147483664"/>
          </pc:sldLayoutMkLst>
          <pc:spChg chg="mod">
            <ac:chgData name="Ragnhild Halvorsrud" userId="917ea340-fd63-490f-a7db-68428d24cf32" providerId="ADAL" clId="{81EA7FEA-4DE5-4014-B13C-089C6D290098}" dt="2022-11-30T13:51:56.592" v="999" actId="790"/>
            <ac:spMkLst>
              <pc:docMk/>
              <pc:sldMasterMk cId="3623041008" sldId="2147483659"/>
              <pc:sldLayoutMk cId="585981378" sldId="2147483664"/>
              <ac:spMk id="2" creationId="{00000000-0000-0000-0000-000000000000}"/>
            </ac:spMkLst>
          </pc:spChg>
          <pc:spChg chg="mod">
            <ac:chgData name="Ragnhild Halvorsrud" userId="917ea340-fd63-490f-a7db-68428d24cf32" providerId="ADAL" clId="{81EA7FEA-4DE5-4014-B13C-089C6D290098}" dt="2022-11-30T13:51:56.592" v="1000" actId="790"/>
            <ac:spMkLst>
              <pc:docMk/>
              <pc:sldMasterMk cId="3623041008" sldId="2147483659"/>
              <pc:sldLayoutMk cId="585981378" sldId="2147483664"/>
              <ac:spMk id="3" creationId="{00000000-0000-0000-0000-000000000000}"/>
            </ac:spMkLst>
          </pc:spChg>
          <pc:spChg chg="mod">
            <ac:chgData name="Ragnhild Halvorsrud" userId="917ea340-fd63-490f-a7db-68428d24cf32" providerId="ADAL" clId="{81EA7FEA-4DE5-4014-B13C-089C6D290098}" dt="2022-11-30T13:51:56.592" v="1001" actId="790"/>
            <ac:spMkLst>
              <pc:docMk/>
              <pc:sldMasterMk cId="3623041008" sldId="2147483659"/>
              <pc:sldLayoutMk cId="585981378" sldId="2147483664"/>
              <ac:spMk id="4" creationId="{00000000-0000-0000-0000-000000000000}"/>
            </ac:spMkLst>
          </pc:spChg>
          <pc:spChg chg="mod">
            <ac:chgData name="Ragnhild Halvorsrud" userId="917ea340-fd63-490f-a7db-68428d24cf32" providerId="ADAL" clId="{81EA7FEA-4DE5-4014-B13C-089C6D290098}" dt="2022-11-30T13:51:56.592" v="1002" actId="790"/>
            <ac:spMkLst>
              <pc:docMk/>
              <pc:sldMasterMk cId="3623041008" sldId="2147483659"/>
              <pc:sldLayoutMk cId="585981378" sldId="2147483664"/>
              <ac:spMk id="5" creationId="{00000000-0000-0000-0000-000000000000}"/>
            </ac:spMkLst>
          </pc:spChg>
          <pc:spChg chg="mod">
            <ac:chgData name="Ragnhild Halvorsrud" userId="917ea340-fd63-490f-a7db-68428d24cf32" providerId="ADAL" clId="{81EA7FEA-4DE5-4014-B13C-089C6D290098}" dt="2022-11-30T13:51:56.592" v="1003" actId="790"/>
            <ac:spMkLst>
              <pc:docMk/>
              <pc:sldMasterMk cId="3623041008" sldId="2147483659"/>
              <pc:sldLayoutMk cId="585981378" sldId="2147483664"/>
              <ac:spMk id="12" creationId="{00000000-0000-0000-0000-000000000000}"/>
            </ac:spMkLst>
          </pc:spChg>
        </pc:sldLayoutChg>
        <pc:sldLayoutChg chg="modSp mod">
          <pc:chgData name="Ragnhild Halvorsrud" userId="917ea340-fd63-490f-a7db-68428d24cf32" providerId="ADAL" clId="{81EA7FEA-4DE5-4014-B13C-089C6D290098}" dt="2022-11-30T13:51:56.592" v="1009" actId="790"/>
          <pc:sldLayoutMkLst>
            <pc:docMk/>
            <pc:sldMasterMk cId="3623041008" sldId="2147483659"/>
            <pc:sldLayoutMk cId="1203240570" sldId="2147483666"/>
          </pc:sldLayoutMkLst>
          <pc:spChg chg="mod">
            <ac:chgData name="Ragnhild Halvorsrud" userId="917ea340-fd63-490f-a7db-68428d24cf32" providerId="ADAL" clId="{81EA7FEA-4DE5-4014-B13C-089C6D290098}" dt="2022-11-30T13:51:56.592" v="1009" actId="790"/>
            <ac:spMkLst>
              <pc:docMk/>
              <pc:sldMasterMk cId="3623041008" sldId="2147483659"/>
              <pc:sldLayoutMk cId="1203240570" sldId="2147483666"/>
              <ac:spMk id="2" creationId="{00000000-0000-0000-0000-000000000000}"/>
            </ac:spMkLst>
          </pc:spChg>
          <pc:spChg chg="mod">
            <ac:chgData name="Ragnhild Halvorsrud" userId="917ea340-fd63-490f-a7db-68428d24cf32" providerId="ADAL" clId="{81EA7FEA-4DE5-4014-B13C-089C6D290098}" dt="2022-11-30T13:51:56.592" v="1004" actId="790"/>
            <ac:spMkLst>
              <pc:docMk/>
              <pc:sldMasterMk cId="3623041008" sldId="2147483659"/>
              <pc:sldLayoutMk cId="1203240570" sldId="2147483666"/>
              <ac:spMk id="3" creationId="{00000000-0000-0000-0000-000000000000}"/>
            </ac:spMkLst>
          </pc:spChg>
          <pc:spChg chg="mod">
            <ac:chgData name="Ragnhild Halvorsrud" userId="917ea340-fd63-490f-a7db-68428d24cf32" providerId="ADAL" clId="{81EA7FEA-4DE5-4014-B13C-089C6D290098}" dt="2022-11-30T13:51:56.592" v="1005" actId="790"/>
            <ac:spMkLst>
              <pc:docMk/>
              <pc:sldMasterMk cId="3623041008" sldId="2147483659"/>
              <pc:sldLayoutMk cId="1203240570" sldId="2147483666"/>
              <ac:spMk id="4" creationId="{00000000-0000-0000-0000-000000000000}"/>
            </ac:spMkLst>
          </pc:spChg>
          <pc:spChg chg="mod">
            <ac:chgData name="Ragnhild Halvorsrud" userId="917ea340-fd63-490f-a7db-68428d24cf32" providerId="ADAL" clId="{81EA7FEA-4DE5-4014-B13C-089C6D290098}" dt="2022-11-30T13:51:56.592" v="1006" actId="790"/>
            <ac:spMkLst>
              <pc:docMk/>
              <pc:sldMasterMk cId="3623041008" sldId="2147483659"/>
              <pc:sldLayoutMk cId="1203240570" sldId="2147483666"/>
              <ac:spMk id="5" creationId="{00000000-0000-0000-0000-000000000000}"/>
            </ac:spMkLst>
          </pc:spChg>
          <pc:spChg chg="mod">
            <ac:chgData name="Ragnhild Halvorsrud" userId="917ea340-fd63-490f-a7db-68428d24cf32" providerId="ADAL" clId="{81EA7FEA-4DE5-4014-B13C-089C6D290098}" dt="2022-11-30T13:51:56.592" v="1007" actId="790"/>
            <ac:spMkLst>
              <pc:docMk/>
              <pc:sldMasterMk cId="3623041008" sldId="2147483659"/>
              <pc:sldLayoutMk cId="1203240570" sldId="2147483666"/>
              <ac:spMk id="6" creationId="{00000000-0000-0000-0000-000000000000}"/>
            </ac:spMkLst>
          </pc:spChg>
          <pc:spChg chg="mod">
            <ac:chgData name="Ragnhild Halvorsrud" userId="917ea340-fd63-490f-a7db-68428d24cf32" providerId="ADAL" clId="{81EA7FEA-4DE5-4014-B13C-089C6D290098}" dt="2022-11-30T13:51:56.592" v="1008" actId="790"/>
            <ac:spMkLst>
              <pc:docMk/>
              <pc:sldMasterMk cId="3623041008" sldId="2147483659"/>
              <pc:sldLayoutMk cId="1203240570" sldId="2147483666"/>
              <ac:spMk id="7" creationId="{00000000-0000-0000-0000-000000000000}"/>
            </ac:spMkLst>
          </pc:spChg>
        </pc:sldLayoutChg>
        <pc:sldLayoutChg chg="modSp mod">
          <pc:chgData name="Ragnhild Halvorsrud" userId="917ea340-fd63-490f-a7db-68428d24cf32" providerId="ADAL" clId="{81EA7FEA-4DE5-4014-B13C-089C6D290098}" dt="2022-11-30T13:51:56.617" v="1023" actId="790"/>
          <pc:sldLayoutMkLst>
            <pc:docMk/>
            <pc:sldMasterMk cId="3623041008" sldId="2147483659"/>
            <pc:sldLayoutMk cId="27145180" sldId="2147483667"/>
          </pc:sldLayoutMkLst>
          <pc:spChg chg="mod">
            <ac:chgData name="Ragnhild Halvorsrud" userId="917ea340-fd63-490f-a7db-68428d24cf32" providerId="ADAL" clId="{81EA7FEA-4DE5-4014-B13C-089C6D290098}" dt="2022-11-30T13:51:56.613" v="1016" actId="790"/>
            <ac:spMkLst>
              <pc:docMk/>
              <pc:sldMasterMk cId="3623041008" sldId="2147483659"/>
              <pc:sldLayoutMk cId="27145180" sldId="2147483667"/>
              <ac:spMk id="3" creationId="{00000000-0000-0000-0000-000000000000}"/>
            </ac:spMkLst>
          </pc:spChg>
          <pc:spChg chg="mod">
            <ac:chgData name="Ragnhild Halvorsrud" userId="917ea340-fd63-490f-a7db-68428d24cf32" providerId="ADAL" clId="{81EA7FEA-4DE5-4014-B13C-089C6D290098}" dt="2022-11-30T13:51:56.613" v="1017" actId="790"/>
            <ac:spMkLst>
              <pc:docMk/>
              <pc:sldMasterMk cId="3623041008" sldId="2147483659"/>
              <pc:sldLayoutMk cId="27145180" sldId="2147483667"/>
              <ac:spMk id="4" creationId="{00000000-0000-0000-0000-000000000000}"/>
            </ac:spMkLst>
          </pc:spChg>
          <pc:spChg chg="mod">
            <ac:chgData name="Ragnhild Halvorsrud" userId="917ea340-fd63-490f-a7db-68428d24cf32" providerId="ADAL" clId="{81EA7FEA-4DE5-4014-B13C-089C6D290098}" dt="2022-11-30T13:51:56.613" v="1018" actId="790"/>
            <ac:spMkLst>
              <pc:docMk/>
              <pc:sldMasterMk cId="3623041008" sldId="2147483659"/>
              <pc:sldLayoutMk cId="27145180" sldId="2147483667"/>
              <ac:spMk id="5" creationId="{00000000-0000-0000-0000-000000000000}"/>
            </ac:spMkLst>
          </pc:spChg>
          <pc:spChg chg="mod">
            <ac:chgData name="Ragnhild Halvorsrud" userId="917ea340-fd63-490f-a7db-68428d24cf32" providerId="ADAL" clId="{81EA7FEA-4DE5-4014-B13C-089C6D290098}" dt="2022-11-30T13:51:56.613" v="1019" actId="790"/>
            <ac:spMkLst>
              <pc:docMk/>
              <pc:sldMasterMk cId="3623041008" sldId="2147483659"/>
              <pc:sldLayoutMk cId="27145180" sldId="2147483667"/>
              <ac:spMk id="6" creationId="{00000000-0000-0000-0000-000000000000}"/>
            </ac:spMkLst>
          </pc:spChg>
          <pc:spChg chg="mod">
            <ac:chgData name="Ragnhild Halvorsrud" userId="917ea340-fd63-490f-a7db-68428d24cf32" providerId="ADAL" clId="{81EA7FEA-4DE5-4014-B13C-089C6D290098}" dt="2022-11-30T13:51:56.617" v="1020" actId="790"/>
            <ac:spMkLst>
              <pc:docMk/>
              <pc:sldMasterMk cId="3623041008" sldId="2147483659"/>
              <pc:sldLayoutMk cId="27145180" sldId="2147483667"/>
              <ac:spMk id="7" creationId="{00000000-0000-0000-0000-000000000000}"/>
            </ac:spMkLst>
          </pc:spChg>
          <pc:spChg chg="mod">
            <ac:chgData name="Ragnhild Halvorsrud" userId="917ea340-fd63-490f-a7db-68428d24cf32" providerId="ADAL" clId="{81EA7FEA-4DE5-4014-B13C-089C6D290098}" dt="2022-11-30T13:51:56.617" v="1021" actId="790"/>
            <ac:spMkLst>
              <pc:docMk/>
              <pc:sldMasterMk cId="3623041008" sldId="2147483659"/>
              <pc:sldLayoutMk cId="27145180" sldId="2147483667"/>
              <ac:spMk id="8" creationId="{00000000-0000-0000-0000-000000000000}"/>
            </ac:spMkLst>
          </pc:spChg>
          <pc:spChg chg="mod">
            <ac:chgData name="Ragnhild Halvorsrud" userId="917ea340-fd63-490f-a7db-68428d24cf32" providerId="ADAL" clId="{81EA7FEA-4DE5-4014-B13C-089C6D290098}" dt="2022-11-30T13:51:56.617" v="1022" actId="790"/>
            <ac:spMkLst>
              <pc:docMk/>
              <pc:sldMasterMk cId="3623041008" sldId="2147483659"/>
              <pc:sldLayoutMk cId="27145180" sldId="2147483667"/>
              <ac:spMk id="9" creationId="{00000000-0000-0000-0000-000000000000}"/>
            </ac:spMkLst>
          </pc:spChg>
          <pc:spChg chg="mod">
            <ac:chgData name="Ragnhild Halvorsrud" userId="917ea340-fd63-490f-a7db-68428d24cf32" providerId="ADAL" clId="{81EA7FEA-4DE5-4014-B13C-089C6D290098}" dt="2022-11-30T13:51:56.617" v="1023" actId="790"/>
            <ac:spMkLst>
              <pc:docMk/>
              <pc:sldMasterMk cId="3623041008" sldId="2147483659"/>
              <pc:sldLayoutMk cId="27145180" sldId="2147483667"/>
              <ac:spMk id="10" creationId="{00000000-0000-0000-0000-000000000000}"/>
            </ac:spMkLst>
          </pc:spChg>
        </pc:sldLayoutChg>
        <pc:sldLayoutChg chg="modSp mod">
          <pc:chgData name="Ragnhild Halvorsrud" userId="917ea340-fd63-490f-a7db-68428d24cf32" providerId="ADAL" clId="{81EA7FEA-4DE5-4014-B13C-089C6D290098}" dt="2022-11-30T13:51:56.617" v="1033" actId="790"/>
          <pc:sldLayoutMkLst>
            <pc:docMk/>
            <pc:sldMasterMk cId="3623041008" sldId="2147483659"/>
            <pc:sldLayoutMk cId="765830241" sldId="2147483668"/>
          </pc:sldLayoutMkLst>
          <pc:spChg chg="mod">
            <ac:chgData name="Ragnhild Halvorsrud" userId="917ea340-fd63-490f-a7db-68428d24cf32" providerId="ADAL" clId="{81EA7FEA-4DE5-4014-B13C-089C6D290098}" dt="2022-11-30T13:51:56.617" v="1030" actId="790"/>
            <ac:spMkLst>
              <pc:docMk/>
              <pc:sldMasterMk cId="3623041008" sldId="2147483659"/>
              <pc:sldLayoutMk cId="765830241" sldId="2147483668"/>
              <ac:spMk id="2" creationId="{00000000-0000-0000-0000-000000000000}"/>
            </ac:spMkLst>
          </pc:spChg>
          <pc:spChg chg="mod">
            <ac:chgData name="Ragnhild Halvorsrud" userId="917ea340-fd63-490f-a7db-68428d24cf32" providerId="ADAL" clId="{81EA7FEA-4DE5-4014-B13C-089C6D290098}" dt="2022-11-30T13:51:56.617" v="1031" actId="790"/>
            <ac:spMkLst>
              <pc:docMk/>
              <pc:sldMasterMk cId="3623041008" sldId="2147483659"/>
              <pc:sldLayoutMk cId="765830241" sldId="2147483668"/>
              <ac:spMk id="3" creationId="{00000000-0000-0000-0000-000000000000}"/>
            </ac:spMkLst>
          </pc:spChg>
          <pc:spChg chg="mod">
            <ac:chgData name="Ragnhild Halvorsrud" userId="917ea340-fd63-490f-a7db-68428d24cf32" providerId="ADAL" clId="{81EA7FEA-4DE5-4014-B13C-089C6D290098}" dt="2022-11-30T13:51:56.617" v="1032" actId="790"/>
            <ac:spMkLst>
              <pc:docMk/>
              <pc:sldMasterMk cId="3623041008" sldId="2147483659"/>
              <pc:sldLayoutMk cId="765830241" sldId="2147483668"/>
              <ac:spMk id="4" creationId="{00000000-0000-0000-0000-000000000000}"/>
            </ac:spMkLst>
          </pc:spChg>
          <pc:spChg chg="mod">
            <ac:chgData name="Ragnhild Halvorsrud" userId="917ea340-fd63-490f-a7db-68428d24cf32" providerId="ADAL" clId="{81EA7FEA-4DE5-4014-B13C-089C6D290098}" dt="2022-11-30T13:51:56.617" v="1033" actId="790"/>
            <ac:spMkLst>
              <pc:docMk/>
              <pc:sldMasterMk cId="3623041008" sldId="2147483659"/>
              <pc:sldLayoutMk cId="765830241" sldId="2147483668"/>
              <ac:spMk id="5" creationId="{00000000-0000-0000-0000-000000000000}"/>
            </ac:spMkLst>
          </pc:spChg>
        </pc:sldLayoutChg>
        <pc:sldLayoutChg chg="modSp mod">
          <pc:chgData name="Ragnhild Halvorsrud" userId="917ea340-fd63-490f-a7db-68428d24cf32" providerId="ADAL" clId="{81EA7FEA-4DE5-4014-B13C-089C6D290098}" dt="2022-11-30T13:51:56.617" v="1036" actId="790"/>
          <pc:sldLayoutMkLst>
            <pc:docMk/>
            <pc:sldMasterMk cId="3623041008" sldId="2147483659"/>
            <pc:sldLayoutMk cId="111878263" sldId="2147483669"/>
          </pc:sldLayoutMkLst>
          <pc:spChg chg="mod">
            <ac:chgData name="Ragnhild Halvorsrud" userId="917ea340-fd63-490f-a7db-68428d24cf32" providerId="ADAL" clId="{81EA7FEA-4DE5-4014-B13C-089C6D290098}" dt="2022-11-30T13:51:56.617" v="1034" actId="790"/>
            <ac:spMkLst>
              <pc:docMk/>
              <pc:sldMasterMk cId="3623041008" sldId="2147483659"/>
              <pc:sldLayoutMk cId="111878263" sldId="2147483669"/>
              <ac:spMk id="2" creationId="{00000000-0000-0000-0000-000000000000}"/>
            </ac:spMkLst>
          </pc:spChg>
          <pc:spChg chg="mod">
            <ac:chgData name="Ragnhild Halvorsrud" userId="917ea340-fd63-490f-a7db-68428d24cf32" providerId="ADAL" clId="{81EA7FEA-4DE5-4014-B13C-089C6D290098}" dt="2022-11-30T13:51:56.617" v="1035" actId="790"/>
            <ac:spMkLst>
              <pc:docMk/>
              <pc:sldMasterMk cId="3623041008" sldId="2147483659"/>
              <pc:sldLayoutMk cId="111878263" sldId="2147483669"/>
              <ac:spMk id="3" creationId="{00000000-0000-0000-0000-000000000000}"/>
            </ac:spMkLst>
          </pc:spChg>
          <pc:spChg chg="mod">
            <ac:chgData name="Ragnhild Halvorsrud" userId="917ea340-fd63-490f-a7db-68428d24cf32" providerId="ADAL" clId="{81EA7FEA-4DE5-4014-B13C-089C6D290098}" dt="2022-11-30T13:51:56.617" v="1036" actId="790"/>
            <ac:spMkLst>
              <pc:docMk/>
              <pc:sldMasterMk cId="3623041008" sldId="2147483659"/>
              <pc:sldLayoutMk cId="111878263" sldId="2147483669"/>
              <ac:spMk id="4" creationId="{00000000-0000-0000-0000-000000000000}"/>
            </ac:spMkLst>
          </pc:spChg>
        </pc:sldLayoutChg>
        <pc:sldLayoutChg chg="modSp mod">
          <pc:chgData name="Ragnhild Halvorsrud" userId="917ea340-fd63-490f-a7db-68428d24cf32" providerId="ADAL" clId="{81EA7FEA-4DE5-4014-B13C-089C6D290098}" dt="2022-11-30T13:51:56.617" v="1024" actId="790"/>
          <pc:sldLayoutMkLst>
            <pc:docMk/>
            <pc:sldMasterMk cId="3623041008" sldId="2147483659"/>
            <pc:sldLayoutMk cId="1300028045" sldId="2147483672"/>
          </pc:sldLayoutMkLst>
          <pc:spChg chg="mod">
            <ac:chgData name="Ragnhild Halvorsrud" userId="917ea340-fd63-490f-a7db-68428d24cf32" providerId="ADAL" clId="{81EA7FEA-4DE5-4014-B13C-089C6D290098}" dt="2022-11-30T13:51:56.617" v="1024" actId="790"/>
            <ac:spMkLst>
              <pc:docMk/>
              <pc:sldMasterMk cId="3623041008" sldId="2147483659"/>
              <pc:sldLayoutMk cId="1300028045" sldId="2147483672"/>
              <ac:spMk id="4" creationId="{00000000-0000-0000-0000-000000000000}"/>
            </ac:spMkLst>
          </pc:spChg>
        </pc:sldLayoutChg>
        <pc:sldLayoutChg chg="modSp mod">
          <pc:chgData name="Ragnhild Halvorsrud" userId="917ea340-fd63-490f-a7db-68428d24cf32" providerId="ADAL" clId="{81EA7FEA-4DE5-4014-B13C-089C6D290098}" dt="2022-11-30T13:51:56.592" v="998" actId="790"/>
          <pc:sldLayoutMkLst>
            <pc:docMk/>
            <pc:sldMasterMk cId="3623041008" sldId="2147483659"/>
            <pc:sldLayoutMk cId="933194907" sldId="2147483674"/>
          </pc:sldLayoutMkLst>
          <pc:spChg chg="mod">
            <ac:chgData name="Ragnhild Halvorsrud" userId="917ea340-fd63-490f-a7db-68428d24cf32" providerId="ADAL" clId="{81EA7FEA-4DE5-4014-B13C-089C6D290098}" dt="2022-11-30T13:51:56.592" v="995" actId="790"/>
            <ac:spMkLst>
              <pc:docMk/>
              <pc:sldMasterMk cId="3623041008" sldId="2147483659"/>
              <pc:sldLayoutMk cId="933194907" sldId="2147483674"/>
              <ac:spMk id="3" creationId="{00000000-0000-0000-0000-000000000000}"/>
            </ac:spMkLst>
          </pc:spChg>
          <pc:spChg chg="mod">
            <ac:chgData name="Ragnhild Halvorsrud" userId="917ea340-fd63-490f-a7db-68428d24cf32" providerId="ADAL" clId="{81EA7FEA-4DE5-4014-B13C-089C6D290098}" dt="2022-11-30T13:51:56.592" v="993" actId="790"/>
            <ac:spMkLst>
              <pc:docMk/>
              <pc:sldMasterMk cId="3623041008" sldId="2147483659"/>
              <pc:sldLayoutMk cId="933194907" sldId="2147483674"/>
              <ac:spMk id="4" creationId="{00000000-0000-0000-0000-000000000000}"/>
            </ac:spMkLst>
          </pc:spChg>
          <pc:spChg chg="mod">
            <ac:chgData name="Ragnhild Halvorsrud" userId="917ea340-fd63-490f-a7db-68428d24cf32" providerId="ADAL" clId="{81EA7FEA-4DE5-4014-B13C-089C6D290098}" dt="2022-11-30T13:51:56.592" v="996" actId="790"/>
            <ac:spMkLst>
              <pc:docMk/>
              <pc:sldMasterMk cId="3623041008" sldId="2147483659"/>
              <pc:sldLayoutMk cId="933194907" sldId="2147483674"/>
              <ac:spMk id="5" creationId="{00000000-0000-0000-0000-000000000000}"/>
            </ac:spMkLst>
          </pc:spChg>
          <pc:spChg chg="mod">
            <ac:chgData name="Ragnhild Halvorsrud" userId="917ea340-fd63-490f-a7db-68428d24cf32" providerId="ADAL" clId="{81EA7FEA-4DE5-4014-B13C-089C6D290098}" dt="2022-11-30T13:51:56.592" v="997" actId="790"/>
            <ac:spMkLst>
              <pc:docMk/>
              <pc:sldMasterMk cId="3623041008" sldId="2147483659"/>
              <pc:sldLayoutMk cId="933194907" sldId="2147483674"/>
              <ac:spMk id="7" creationId="{00000000-0000-0000-0000-000000000000}"/>
            </ac:spMkLst>
          </pc:spChg>
          <pc:spChg chg="mod">
            <ac:chgData name="Ragnhild Halvorsrud" userId="917ea340-fd63-490f-a7db-68428d24cf32" providerId="ADAL" clId="{81EA7FEA-4DE5-4014-B13C-089C6D290098}" dt="2022-11-30T13:51:56.592" v="994" actId="790"/>
            <ac:spMkLst>
              <pc:docMk/>
              <pc:sldMasterMk cId="3623041008" sldId="2147483659"/>
              <pc:sldLayoutMk cId="933194907" sldId="2147483674"/>
              <ac:spMk id="8" creationId="{00000000-0000-0000-0000-000000000000}"/>
            </ac:spMkLst>
          </pc:spChg>
          <pc:spChg chg="mod">
            <ac:chgData name="Ragnhild Halvorsrud" userId="917ea340-fd63-490f-a7db-68428d24cf32" providerId="ADAL" clId="{81EA7FEA-4DE5-4014-B13C-089C6D290098}" dt="2022-11-30T13:51:56.592" v="998" actId="790"/>
            <ac:spMkLst>
              <pc:docMk/>
              <pc:sldMasterMk cId="3623041008" sldId="2147483659"/>
              <pc:sldLayoutMk cId="933194907" sldId="2147483674"/>
              <ac:spMk id="10" creationId="{00000000-0000-0000-0000-000000000000}"/>
            </ac:spMkLst>
          </pc:spChg>
        </pc:sldLayoutChg>
        <pc:sldLayoutChg chg="modSp mod">
          <pc:chgData name="Ragnhild Halvorsrud" userId="917ea340-fd63-490f-a7db-68428d24cf32" providerId="ADAL" clId="{81EA7FEA-4DE5-4014-B13C-089C6D290098}" dt="2022-11-30T13:51:56.617" v="1025" actId="790"/>
          <pc:sldLayoutMkLst>
            <pc:docMk/>
            <pc:sldMasterMk cId="3623041008" sldId="2147483659"/>
            <pc:sldLayoutMk cId="3891770229" sldId="2147483675"/>
          </pc:sldLayoutMkLst>
          <pc:spChg chg="mod">
            <ac:chgData name="Ragnhild Halvorsrud" userId="917ea340-fd63-490f-a7db-68428d24cf32" providerId="ADAL" clId="{81EA7FEA-4DE5-4014-B13C-089C6D290098}" dt="2022-11-30T13:51:56.617" v="1025" actId="790"/>
            <ac:spMkLst>
              <pc:docMk/>
              <pc:sldMasterMk cId="3623041008" sldId="2147483659"/>
              <pc:sldLayoutMk cId="3891770229" sldId="2147483675"/>
              <ac:spMk id="10" creationId="{00000000-0000-0000-0000-000000000000}"/>
            </ac:spMkLst>
          </pc:spChg>
        </pc:sldLayoutChg>
        <pc:sldLayoutChg chg="modSp mod">
          <pc:chgData name="Ragnhild Halvorsrud" userId="917ea340-fd63-490f-a7db-68428d24cf32" providerId="ADAL" clId="{81EA7FEA-4DE5-4014-B13C-089C6D290098}" dt="2022-11-30T13:51:56.617" v="1029" actId="790"/>
          <pc:sldLayoutMkLst>
            <pc:docMk/>
            <pc:sldMasterMk cId="3623041008" sldId="2147483659"/>
            <pc:sldLayoutMk cId="2342946523" sldId="2147483677"/>
          </pc:sldLayoutMkLst>
          <pc:spChg chg="mod">
            <ac:chgData name="Ragnhild Halvorsrud" userId="917ea340-fd63-490f-a7db-68428d24cf32" providerId="ADAL" clId="{81EA7FEA-4DE5-4014-B13C-089C6D290098}" dt="2022-11-30T13:51:56.617" v="1026" actId="790"/>
            <ac:spMkLst>
              <pc:docMk/>
              <pc:sldMasterMk cId="3623041008" sldId="2147483659"/>
              <pc:sldLayoutMk cId="2342946523" sldId="2147483677"/>
              <ac:spMk id="2" creationId="{00000000-0000-0000-0000-000000000000}"/>
            </ac:spMkLst>
          </pc:spChg>
          <pc:spChg chg="mod">
            <ac:chgData name="Ragnhild Halvorsrud" userId="917ea340-fd63-490f-a7db-68428d24cf32" providerId="ADAL" clId="{81EA7FEA-4DE5-4014-B13C-089C6D290098}" dt="2022-11-30T13:51:56.617" v="1027" actId="790"/>
            <ac:spMkLst>
              <pc:docMk/>
              <pc:sldMasterMk cId="3623041008" sldId="2147483659"/>
              <pc:sldLayoutMk cId="2342946523" sldId="2147483677"/>
              <ac:spMk id="3" creationId="{00000000-0000-0000-0000-000000000000}"/>
            </ac:spMkLst>
          </pc:spChg>
          <pc:spChg chg="mod">
            <ac:chgData name="Ragnhild Halvorsrud" userId="917ea340-fd63-490f-a7db-68428d24cf32" providerId="ADAL" clId="{81EA7FEA-4DE5-4014-B13C-089C6D290098}" dt="2022-11-30T13:51:56.617" v="1028" actId="790"/>
            <ac:spMkLst>
              <pc:docMk/>
              <pc:sldMasterMk cId="3623041008" sldId="2147483659"/>
              <pc:sldLayoutMk cId="2342946523" sldId="2147483677"/>
              <ac:spMk id="4" creationId="{00000000-0000-0000-0000-000000000000}"/>
            </ac:spMkLst>
          </pc:spChg>
          <pc:spChg chg="mod">
            <ac:chgData name="Ragnhild Halvorsrud" userId="917ea340-fd63-490f-a7db-68428d24cf32" providerId="ADAL" clId="{81EA7FEA-4DE5-4014-B13C-089C6D290098}" dt="2022-11-30T13:51:56.617" v="1029" actId="790"/>
            <ac:spMkLst>
              <pc:docMk/>
              <pc:sldMasterMk cId="3623041008" sldId="2147483659"/>
              <pc:sldLayoutMk cId="2342946523" sldId="2147483677"/>
              <ac:spMk id="5" creationId="{00000000-0000-0000-0000-000000000000}"/>
            </ac:spMkLst>
          </pc:spChg>
        </pc:sldLayoutChg>
        <pc:sldLayoutChg chg="modSp mod">
          <pc:chgData name="Ragnhild Halvorsrud" userId="917ea340-fd63-490f-a7db-68428d24cf32" providerId="ADAL" clId="{81EA7FEA-4DE5-4014-B13C-089C6D290098}" dt="2022-11-30T13:51:56.587" v="982" actId="790"/>
          <pc:sldLayoutMkLst>
            <pc:docMk/>
            <pc:sldMasterMk cId="3623041008" sldId="2147483659"/>
            <pc:sldLayoutMk cId="3295002171" sldId="2147483678"/>
          </pc:sldLayoutMkLst>
          <pc:spChg chg="mod">
            <ac:chgData name="Ragnhild Halvorsrud" userId="917ea340-fd63-490f-a7db-68428d24cf32" providerId="ADAL" clId="{81EA7FEA-4DE5-4014-B13C-089C6D290098}" dt="2022-11-30T13:51:56.587" v="981" actId="790"/>
            <ac:spMkLst>
              <pc:docMk/>
              <pc:sldMasterMk cId="3623041008" sldId="2147483659"/>
              <pc:sldLayoutMk cId="3295002171" sldId="2147483678"/>
              <ac:spMk id="9" creationId="{00000000-0000-0000-0000-000000000000}"/>
            </ac:spMkLst>
          </pc:spChg>
          <pc:spChg chg="mod">
            <ac:chgData name="Ragnhild Halvorsrud" userId="917ea340-fd63-490f-a7db-68428d24cf32" providerId="ADAL" clId="{81EA7FEA-4DE5-4014-B13C-089C6D290098}" dt="2022-11-30T13:51:56.587" v="982" actId="790"/>
            <ac:spMkLst>
              <pc:docMk/>
              <pc:sldMasterMk cId="3623041008" sldId="2147483659"/>
              <pc:sldLayoutMk cId="3295002171" sldId="2147483678"/>
              <ac:spMk id="11" creationId="{00000000-0000-0000-0000-000000000000}"/>
            </ac:spMkLst>
          </pc:spChg>
        </pc:sldLayoutChg>
        <pc:sldLayoutChg chg="modSp mod">
          <pc:chgData name="Ragnhild Halvorsrud" userId="917ea340-fd63-490f-a7db-68428d24cf32" providerId="ADAL" clId="{81EA7FEA-4DE5-4014-B13C-089C6D290098}" dt="2022-11-30T13:51:56.609" v="1015" actId="790"/>
          <pc:sldLayoutMkLst>
            <pc:docMk/>
            <pc:sldMasterMk cId="3623041008" sldId="2147483659"/>
            <pc:sldLayoutMk cId="2859027505" sldId="2147483680"/>
          </pc:sldLayoutMkLst>
          <pc:spChg chg="mod">
            <ac:chgData name="Ragnhild Halvorsrud" userId="917ea340-fd63-490f-a7db-68428d24cf32" providerId="ADAL" clId="{81EA7FEA-4DE5-4014-B13C-089C6D290098}" dt="2022-11-30T13:51:56.609" v="1015" actId="790"/>
            <ac:spMkLst>
              <pc:docMk/>
              <pc:sldMasterMk cId="3623041008" sldId="2147483659"/>
              <pc:sldLayoutMk cId="2859027505" sldId="2147483680"/>
              <ac:spMk id="2" creationId="{00000000-0000-0000-0000-000000000000}"/>
            </ac:spMkLst>
          </pc:spChg>
          <pc:spChg chg="mod">
            <ac:chgData name="Ragnhild Halvorsrud" userId="917ea340-fd63-490f-a7db-68428d24cf32" providerId="ADAL" clId="{81EA7FEA-4DE5-4014-B13C-089C6D290098}" dt="2022-11-30T13:51:56.592" v="1010" actId="790"/>
            <ac:spMkLst>
              <pc:docMk/>
              <pc:sldMasterMk cId="3623041008" sldId="2147483659"/>
              <pc:sldLayoutMk cId="2859027505" sldId="2147483680"/>
              <ac:spMk id="3" creationId="{00000000-0000-0000-0000-000000000000}"/>
            </ac:spMkLst>
          </pc:spChg>
          <pc:spChg chg="mod">
            <ac:chgData name="Ragnhild Halvorsrud" userId="917ea340-fd63-490f-a7db-68428d24cf32" providerId="ADAL" clId="{81EA7FEA-4DE5-4014-B13C-089C6D290098}" dt="2022-11-30T13:51:56.609" v="1011" actId="790"/>
            <ac:spMkLst>
              <pc:docMk/>
              <pc:sldMasterMk cId="3623041008" sldId="2147483659"/>
              <pc:sldLayoutMk cId="2859027505" sldId="2147483680"/>
              <ac:spMk id="4" creationId="{00000000-0000-0000-0000-000000000000}"/>
            </ac:spMkLst>
          </pc:spChg>
          <pc:spChg chg="mod">
            <ac:chgData name="Ragnhild Halvorsrud" userId="917ea340-fd63-490f-a7db-68428d24cf32" providerId="ADAL" clId="{81EA7FEA-4DE5-4014-B13C-089C6D290098}" dt="2022-11-30T13:51:56.609" v="1012" actId="790"/>
            <ac:spMkLst>
              <pc:docMk/>
              <pc:sldMasterMk cId="3623041008" sldId="2147483659"/>
              <pc:sldLayoutMk cId="2859027505" sldId="2147483680"/>
              <ac:spMk id="5" creationId="{00000000-0000-0000-0000-000000000000}"/>
            </ac:spMkLst>
          </pc:spChg>
          <pc:spChg chg="mod">
            <ac:chgData name="Ragnhild Halvorsrud" userId="917ea340-fd63-490f-a7db-68428d24cf32" providerId="ADAL" clId="{81EA7FEA-4DE5-4014-B13C-089C6D290098}" dt="2022-11-30T13:51:56.609" v="1013" actId="790"/>
            <ac:spMkLst>
              <pc:docMk/>
              <pc:sldMasterMk cId="3623041008" sldId="2147483659"/>
              <pc:sldLayoutMk cId="2859027505" sldId="2147483680"/>
              <ac:spMk id="6" creationId="{00000000-0000-0000-0000-000000000000}"/>
            </ac:spMkLst>
          </pc:spChg>
          <pc:spChg chg="mod">
            <ac:chgData name="Ragnhild Halvorsrud" userId="917ea340-fd63-490f-a7db-68428d24cf32" providerId="ADAL" clId="{81EA7FEA-4DE5-4014-B13C-089C6D290098}" dt="2022-11-30T13:51:56.609" v="1014" actId="790"/>
            <ac:spMkLst>
              <pc:docMk/>
              <pc:sldMasterMk cId="3623041008" sldId="2147483659"/>
              <pc:sldLayoutMk cId="2859027505" sldId="2147483680"/>
              <ac:spMk id="7" creationId="{00000000-0000-0000-0000-000000000000}"/>
            </ac:spMkLst>
          </pc:spChg>
        </pc:sldLayoutChg>
      </pc:sldMasterChg>
      <pc:sldMasterChg chg="modSldLayout">
        <pc:chgData name="Ragnhild Halvorsrud" userId="917ea340-fd63-490f-a7db-68428d24cf32" providerId="ADAL" clId="{81EA7FEA-4DE5-4014-B13C-089C6D290098}" dt="2022-11-30T13:51:56.572" v="980" actId="790"/>
        <pc:sldMasterMkLst>
          <pc:docMk/>
          <pc:sldMasterMk cId="1643857197" sldId="2147483693"/>
        </pc:sldMasterMkLst>
        <pc:sldLayoutChg chg="modSp mod">
          <pc:chgData name="Ragnhild Halvorsrud" userId="917ea340-fd63-490f-a7db-68428d24cf32" providerId="ADAL" clId="{81EA7FEA-4DE5-4014-B13C-089C6D290098}" dt="2022-11-30T13:51:56.556" v="948" actId="790"/>
          <pc:sldLayoutMkLst>
            <pc:docMk/>
            <pc:sldMasterMk cId="1643857197" sldId="2147483693"/>
            <pc:sldLayoutMk cId="2142406485" sldId="2147483649"/>
          </pc:sldLayoutMkLst>
          <pc:spChg chg="mod">
            <ac:chgData name="Ragnhild Halvorsrud" userId="917ea340-fd63-490f-a7db-68428d24cf32" providerId="ADAL" clId="{81EA7FEA-4DE5-4014-B13C-089C6D290098}" dt="2022-11-30T13:51:56.556" v="945" actId="790"/>
            <ac:spMkLst>
              <pc:docMk/>
              <pc:sldMasterMk cId="1643857197" sldId="2147483693"/>
              <pc:sldLayoutMk cId="2142406485" sldId="2147483649"/>
              <ac:spMk id="2" creationId="{00000000-0000-0000-0000-000000000000}"/>
            </ac:spMkLst>
          </pc:spChg>
          <pc:spChg chg="mod">
            <ac:chgData name="Ragnhild Halvorsrud" userId="917ea340-fd63-490f-a7db-68428d24cf32" providerId="ADAL" clId="{81EA7FEA-4DE5-4014-B13C-089C6D290098}" dt="2022-11-30T13:51:56.556" v="946" actId="790"/>
            <ac:spMkLst>
              <pc:docMk/>
              <pc:sldMasterMk cId="1643857197" sldId="2147483693"/>
              <pc:sldLayoutMk cId="2142406485" sldId="2147483649"/>
              <ac:spMk id="3" creationId="{00000000-0000-0000-0000-000000000000}"/>
            </ac:spMkLst>
          </pc:spChg>
          <pc:spChg chg="mod">
            <ac:chgData name="Ragnhild Halvorsrud" userId="917ea340-fd63-490f-a7db-68428d24cf32" providerId="ADAL" clId="{81EA7FEA-4DE5-4014-B13C-089C6D290098}" dt="2022-11-30T13:51:56.556" v="948" actId="790"/>
            <ac:spMkLst>
              <pc:docMk/>
              <pc:sldMasterMk cId="1643857197" sldId="2147483693"/>
              <pc:sldLayoutMk cId="2142406485" sldId="2147483649"/>
              <ac:spMk id="7" creationId="{00000000-0000-0000-0000-000000000000}"/>
            </ac:spMkLst>
          </pc:spChg>
          <pc:spChg chg="mod">
            <ac:chgData name="Ragnhild Halvorsrud" userId="917ea340-fd63-490f-a7db-68428d24cf32" providerId="ADAL" clId="{81EA7FEA-4DE5-4014-B13C-089C6D290098}" dt="2022-11-30T13:51:56.556" v="944" actId="790"/>
            <ac:spMkLst>
              <pc:docMk/>
              <pc:sldMasterMk cId="1643857197" sldId="2147483693"/>
              <pc:sldLayoutMk cId="2142406485" sldId="2147483649"/>
              <ac:spMk id="10" creationId="{00000000-0000-0000-0000-000000000000}"/>
            </ac:spMkLst>
          </pc:spChg>
          <pc:spChg chg="mod">
            <ac:chgData name="Ragnhild Halvorsrud" userId="917ea340-fd63-490f-a7db-68428d24cf32" providerId="ADAL" clId="{81EA7FEA-4DE5-4014-B13C-089C6D290098}" dt="2022-11-30T13:51:56.556" v="947" actId="790"/>
            <ac:spMkLst>
              <pc:docMk/>
              <pc:sldMasterMk cId="1643857197" sldId="2147483693"/>
              <pc:sldLayoutMk cId="2142406485" sldId="2147483649"/>
              <ac:spMk id="16" creationId="{00000000-0000-0000-0000-000000000000}"/>
            </ac:spMkLst>
          </pc:spChg>
        </pc:sldLayoutChg>
        <pc:sldLayoutChg chg="modSp mod">
          <pc:chgData name="Ragnhild Halvorsrud" userId="917ea340-fd63-490f-a7db-68428d24cf32" providerId="ADAL" clId="{81EA7FEA-4DE5-4014-B13C-089C6D290098}" dt="2022-11-30T13:51:56.556" v="958" actId="790"/>
          <pc:sldLayoutMkLst>
            <pc:docMk/>
            <pc:sldMasterMk cId="1643857197" sldId="2147483693"/>
            <pc:sldLayoutMk cId="258411677" sldId="2147483651"/>
          </pc:sldLayoutMkLst>
          <pc:spChg chg="mod">
            <ac:chgData name="Ragnhild Halvorsrud" userId="917ea340-fd63-490f-a7db-68428d24cf32" providerId="ADAL" clId="{81EA7FEA-4DE5-4014-B13C-089C6D290098}" dt="2022-11-30T13:51:56.556" v="956" actId="790"/>
            <ac:spMkLst>
              <pc:docMk/>
              <pc:sldMasterMk cId="1643857197" sldId="2147483693"/>
              <pc:sldLayoutMk cId="258411677" sldId="2147483651"/>
              <ac:spMk id="2" creationId="{00000000-0000-0000-0000-000000000000}"/>
            </ac:spMkLst>
          </pc:spChg>
          <pc:spChg chg="mod">
            <ac:chgData name="Ragnhild Halvorsrud" userId="917ea340-fd63-490f-a7db-68428d24cf32" providerId="ADAL" clId="{81EA7FEA-4DE5-4014-B13C-089C6D290098}" dt="2022-11-30T13:51:56.556" v="957" actId="790"/>
            <ac:spMkLst>
              <pc:docMk/>
              <pc:sldMasterMk cId="1643857197" sldId="2147483693"/>
              <pc:sldLayoutMk cId="258411677" sldId="2147483651"/>
              <ac:spMk id="3" creationId="{00000000-0000-0000-0000-000000000000}"/>
            </ac:spMkLst>
          </pc:spChg>
          <pc:spChg chg="mod">
            <ac:chgData name="Ragnhild Halvorsrud" userId="917ea340-fd63-490f-a7db-68428d24cf32" providerId="ADAL" clId="{81EA7FEA-4DE5-4014-B13C-089C6D290098}" dt="2022-11-30T13:51:56.556" v="958" actId="790"/>
            <ac:spMkLst>
              <pc:docMk/>
              <pc:sldMasterMk cId="1643857197" sldId="2147483693"/>
              <pc:sldLayoutMk cId="258411677" sldId="2147483651"/>
              <ac:spMk id="4" creationId="{00000000-0000-0000-0000-000000000000}"/>
            </ac:spMkLst>
          </pc:spChg>
        </pc:sldLayoutChg>
        <pc:sldLayoutChg chg="modSp mod">
          <pc:chgData name="Ragnhild Halvorsrud" userId="917ea340-fd63-490f-a7db-68428d24cf32" providerId="ADAL" clId="{81EA7FEA-4DE5-4014-B13C-089C6D290098}" dt="2022-11-30T13:51:56.572" v="971" actId="790"/>
          <pc:sldLayoutMkLst>
            <pc:docMk/>
            <pc:sldMasterMk cId="1643857197" sldId="2147483693"/>
            <pc:sldLayoutMk cId="3213274499" sldId="2147483652"/>
          </pc:sldLayoutMkLst>
          <pc:spChg chg="mod">
            <ac:chgData name="Ragnhild Halvorsrud" userId="917ea340-fd63-490f-a7db-68428d24cf32" providerId="ADAL" clId="{81EA7FEA-4DE5-4014-B13C-089C6D290098}" dt="2022-11-30T13:51:56.572" v="969" actId="790"/>
            <ac:spMkLst>
              <pc:docMk/>
              <pc:sldMasterMk cId="1643857197" sldId="2147483693"/>
              <pc:sldLayoutMk cId="3213274499" sldId="2147483652"/>
              <ac:spMk id="3" creationId="{00000000-0000-0000-0000-000000000000}"/>
            </ac:spMkLst>
          </pc:spChg>
          <pc:spChg chg="mod">
            <ac:chgData name="Ragnhild Halvorsrud" userId="917ea340-fd63-490f-a7db-68428d24cf32" providerId="ADAL" clId="{81EA7FEA-4DE5-4014-B13C-089C6D290098}" dt="2022-11-30T13:51:56.572" v="970" actId="790"/>
            <ac:spMkLst>
              <pc:docMk/>
              <pc:sldMasterMk cId="1643857197" sldId="2147483693"/>
              <pc:sldLayoutMk cId="3213274499" sldId="2147483652"/>
              <ac:spMk id="4" creationId="{00000000-0000-0000-0000-000000000000}"/>
            </ac:spMkLst>
          </pc:spChg>
          <pc:spChg chg="mod">
            <ac:chgData name="Ragnhild Halvorsrud" userId="917ea340-fd63-490f-a7db-68428d24cf32" providerId="ADAL" clId="{81EA7FEA-4DE5-4014-B13C-089C6D290098}" dt="2022-11-30T13:51:56.572" v="971" actId="790"/>
            <ac:spMkLst>
              <pc:docMk/>
              <pc:sldMasterMk cId="1643857197" sldId="2147483693"/>
              <pc:sldLayoutMk cId="3213274499" sldId="2147483652"/>
              <ac:spMk id="8" creationId="{00000000-0000-0000-0000-000000000000}"/>
            </ac:spMkLst>
          </pc:spChg>
        </pc:sldLayoutChg>
        <pc:sldLayoutChg chg="modSp mod">
          <pc:chgData name="Ragnhild Halvorsrud" userId="917ea340-fd63-490f-a7db-68428d24cf32" providerId="ADAL" clId="{81EA7FEA-4DE5-4014-B13C-089C6D290098}" dt="2022-11-30T13:51:56.572" v="979" actId="790"/>
          <pc:sldLayoutMkLst>
            <pc:docMk/>
            <pc:sldMasterMk cId="1643857197" sldId="2147483693"/>
            <pc:sldLayoutMk cId="3084663293" sldId="2147483653"/>
          </pc:sldLayoutMkLst>
          <pc:spChg chg="mod">
            <ac:chgData name="Ragnhild Halvorsrud" userId="917ea340-fd63-490f-a7db-68428d24cf32" providerId="ADAL" clId="{81EA7FEA-4DE5-4014-B13C-089C6D290098}" dt="2022-11-30T13:51:56.572" v="975" actId="790"/>
            <ac:spMkLst>
              <pc:docMk/>
              <pc:sldMasterMk cId="1643857197" sldId="2147483693"/>
              <pc:sldLayoutMk cId="3084663293" sldId="2147483653"/>
              <ac:spMk id="3" creationId="{00000000-0000-0000-0000-000000000000}"/>
            </ac:spMkLst>
          </pc:spChg>
          <pc:spChg chg="mod">
            <ac:chgData name="Ragnhild Halvorsrud" userId="917ea340-fd63-490f-a7db-68428d24cf32" providerId="ADAL" clId="{81EA7FEA-4DE5-4014-B13C-089C6D290098}" dt="2022-11-30T13:51:56.572" v="976" actId="790"/>
            <ac:spMkLst>
              <pc:docMk/>
              <pc:sldMasterMk cId="1643857197" sldId="2147483693"/>
              <pc:sldLayoutMk cId="3084663293" sldId="2147483653"/>
              <ac:spMk id="4" creationId="{00000000-0000-0000-0000-000000000000}"/>
            </ac:spMkLst>
          </pc:spChg>
          <pc:spChg chg="mod">
            <ac:chgData name="Ragnhild Halvorsrud" userId="917ea340-fd63-490f-a7db-68428d24cf32" providerId="ADAL" clId="{81EA7FEA-4DE5-4014-B13C-089C6D290098}" dt="2022-11-30T13:51:56.572" v="977" actId="790"/>
            <ac:spMkLst>
              <pc:docMk/>
              <pc:sldMasterMk cId="1643857197" sldId="2147483693"/>
              <pc:sldLayoutMk cId="3084663293" sldId="2147483653"/>
              <ac:spMk id="5" creationId="{00000000-0000-0000-0000-000000000000}"/>
            </ac:spMkLst>
          </pc:spChg>
          <pc:spChg chg="mod">
            <ac:chgData name="Ragnhild Halvorsrud" userId="917ea340-fd63-490f-a7db-68428d24cf32" providerId="ADAL" clId="{81EA7FEA-4DE5-4014-B13C-089C6D290098}" dt="2022-11-30T13:51:56.572" v="978" actId="790"/>
            <ac:spMkLst>
              <pc:docMk/>
              <pc:sldMasterMk cId="1643857197" sldId="2147483693"/>
              <pc:sldLayoutMk cId="3084663293" sldId="2147483653"/>
              <ac:spMk id="6" creationId="{00000000-0000-0000-0000-000000000000}"/>
            </ac:spMkLst>
          </pc:spChg>
          <pc:spChg chg="mod">
            <ac:chgData name="Ragnhild Halvorsrud" userId="917ea340-fd63-490f-a7db-68428d24cf32" providerId="ADAL" clId="{81EA7FEA-4DE5-4014-B13C-089C6D290098}" dt="2022-11-30T13:51:56.572" v="979" actId="790"/>
            <ac:spMkLst>
              <pc:docMk/>
              <pc:sldMasterMk cId="1643857197" sldId="2147483693"/>
              <pc:sldLayoutMk cId="3084663293" sldId="2147483653"/>
              <ac:spMk id="10" creationId="{00000000-0000-0000-0000-000000000000}"/>
            </ac:spMkLst>
          </pc:spChg>
        </pc:sldLayoutChg>
        <pc:sldLayoutChg chg="modSp mod">
          <pc:chgData name="Ragnhild Halvorsrud" userId="917ea340-fd63-490f-a7db-68428d24cf32" providerId="ADAL" clId="{81EA7FEA-4DE5-4014-B13C-089C6D290098}" dt="2022-11-30T13:51:56.572" v="980" actId="790"/>
          <pc:sldLayoutMkLst>
            <pc:docMk/>
            <pc:sldMasterMk cId="1643857197" sldId="2147483693"/>
            <pc:sldLayoutMk cId="3098047795" sldId="2147483654"/>
          </pc:sldLayoutMkLst>
          <pc:spChg chg="mod">
            <ac:chgData name="Ragnhild Halvorsrud" userId="917ea340-fd63-490f-a7db-68428d24cf32" providerId="ADAL" clId="{81EA7FEA-4DE5-4014-B13C-089C6D290098}" dt="2022-11-30T13:51:56.572" v="980" actId="790"/>
            <ac:spMkLst>
              <pc:docMk/>
              <pc:sldMasterMk cId="1643857197" sldId="2147483693"/>
              <pc:sldLayoutMk cId="3098047795" sldId="2147483654"/>
              <ac:spMk id="2" creationId="{00000000-0000-0000-0000-000000000000}"/>
            </ac:spMkLst>
          </pc:spChg>
        </pc:sldLayoutChg>
        <pc:sldLayoutChg chg="modSp mod">
          <pc:chgData name="Ragnhild Halvorsrud" userId="917ea340-fd63-490f-a7db-68428d24cf32" providerId="ADAL" clId="{81EA7FEA-4DE5-4014-B13C-089C6D290098}" dt="2022-11-30T13:51:56.572" v="961" actId="790"/>
          <pc:sldLayoutMkLst>
            <pc:docMk/>
            <pc:sldMasterMk cId="1643857197" sldId="2147483693"/>
            <pc:sldLayoutMk cId="2142956664" sldId="2147483656"/>
          </pc:sldLayoutMkLst>
          <pc:spChg chg="mod">
            <ac:chgData name="Ragnhild Halvorsrud" userId="917ea340-fd63-490f-a7db-68428d24cf32" providerId="ADAL" clId="{81EA7FEA-4DE5-4014-B13C-089C6D290098}" dt="2022-11-30T13:51:56.572" v="961" actId="790"/>
            <ac:spMkLst>
              <pc:docMk/>
              <pc:sldMasterMk cId="1643857197" sldId="2147483693"/>
              <pc:sldLayoutMk cId="2142956664" sldId="2147483656"/>
              <ac:spMk id="2" creationId="{00000000-0000-0000-0000-000000000000}"/>
            </ac:spMkLst>
          </pc:spChg>
          <pc:spChg chg="mod">
            <ac:chgData name="Ragnhild Halvorsrud" userId="917ea340-fd63-490f-a7db-68428d24cf32" providerId="ADAL" clId="{81EA7FEA-4DE5-4014-B13C-089C6D290098}" dt="2022-11-30T13:51:56.572" v="959" actId="790"/>
            <ac:spMkLst>
              <pc:docMk/>
              <pc:sldMasterMk cId="1643857197" sldId="2147483693"/>
              <pc:sldLayoutMk cId="2142956664" sldId="2147483656"/>
              <ac:spMk id="4" creationId="{00000000-0000-0000-0000-000000000000}"/>
            </ac:spMkLst>
          </pc:spChg>
          <pc:spChg chg="mod">
            <ac:chgData name="Ragnhild Halvorsrud" userId="917ea340-fd63-490f-a7db-68428d24cf32" providerId="ADAL" clId="{81EA7FEA-4DE5-4014-B13C-089C6D290098}" dt="2022-11-30T13:51:56.572" v="960" actId="790"/>
            <ac:spMkLst>
              <pc:docMk/>
              <pc:sldMasterMk cId="1643857197" sldId="2147483693"/>
              <pc:sldLayoutMk cId="2142956664" sldId="2147483656"/>
              <ac:spMk id="8" creationId="{00000000-0000-0000-0000-000000000000}"/>
            </ac:spMkLst>
          </pc:spChg>
        </pc:sldLayoutChg>
        <pc:sldLayoutChg chg="modSp mod">
          <pc:chgData name="Ragnhild Halvorsrud" userId="917ea340-fd63-490f-a7db-68428d24cf32" providerId="ADAL" clId="{81EA7FEA-4DE5-4014-B13C-089C6D290098}" dt="2022-11-30T13:51:56.572" v="968" actId="790"/>
          <pc:sldLayoutMkLst>
            <pc:docMk/>
            <pc:sldMasterMk cId="1643857197" sldId="2147483693"/>
            <pc:sldLayoutMk cId="2627832036" sldId="2147483657"/>
          </pc:sldLayoutMkLst>
          <pc:spChg chg="mod">
            <ac:chgData name="Ragnhild Halvorsrud" userId="917ea340-fd63-490f-a7db-68428d24cf32" providerId="ADAL" clId="{81EA7FEA-4DE5-4014-B13C-089C6D290098}" dt="2022-11-30T13:51:56.572" v="967" actId="790"/>
            <ac:spMkLst>
              <pc:docMk/>
              <pc:sldMasterMk cId="1643857197" sldId="2147483693"/>
              <pc:sldLayoutMk cId="2627832036" sldId="2147483657"/>
              <ac:spMk id="2" creationId="{00000000-0000-0000-0000-000000000000}"/>
            </ac:spMkLst>
          </pc:spChg>
          <pc:spChg chg="mod">
            <ac:chgData name="Ragnhild Halvorsrud" userId="917ea340-fd63-490f-a7db-68428d24cf32" providerId="ADAL" clId="{81EA7FEA-4DE5-4014-B13C-089C6D290098}" dt="2022-11-30T13:51:56.572" v="966" actId="790"/>
            <ac:spMkLst>
              <pc:docMk/>
              <pc:sldMasterMk cId="1643857197" sldId="2147483693"/>
              <pc:sldLayoutMk cId="2627832036" sldId="2147483657"/>
              <ac:spMk id="9" creationId="{00000000-0000-0000-0000-000000000000}"/>
            </ac:spMkLst>
          </pc:spChg>
          <pc:spChg chg="mod">
            <ac:chgData name="Ragnhild Halvorsrud" userId="917ea340-fd63-490f-a7db-68428d24cf32" providerId="ADAL" clId="{81EA7FEA-4DE5-4014-B13C-089C6D290098}" dt="2022-11-30T13:51:56.572" v="968" actId="790"/>
            <ac:spMkLst>
              <pc:docMk/>
              <pc:sldMasterMk cId="1643857197" sldId="2147483693"/>
              <pc:sldLayoutMk cId="2627832036" sldId="2147483657"/>
              <ac:spMk id="13" creationId="{00000000-0000-0000-0000-000000000000}"/>
            </ac:spMkLst>
          </pc:spChg>
        </pc:sldLayoutChg>
        <pc:sldLayoutChg chg="modSp mod">
          <pc:chgData name="Ragnhild Halvorsrud" userId="917ea340-fd63-490f-a7db-68428d24cf32" providerId="ADAL" clId="{81EA7FEA-4DE5-4014-B13C-089C6D290098}" dt="2022-11-30T13:51:56.572" v="965" actId="790"/>
          <pc:sldLayoutMkLst>
            <pc:docMk/>
            <pc:sldMasterMk cId="1643857197" sldId="2147483693"/>
            <pc:sldLayoutMk cId="232334733" sldId="2147483673"/>
          </pc:sldLayoutMkLst>
          <pc:spChg chg="mod">
            <ac:chgData name="Ragnhild Halvorsrud" userId="917ea340-fd63-490f-a7db-68428d24cf32" providerId="ADAL" clId="{81EA7FEA-4DE5-4014-B13C-089C6D290098}" dt="2022-11-30T13:51:56.572" v="963" actId="790"/>
            <ac:spMkLst>
              <pc:docMk/>
              <pc:sldMasterMk cId="1643857197" sldId="2147483693"/>
              <pc:sldLayoutMk cId="232334733" sldId="2147483673"/>
              <ac:spMk id="4" creationId="{00000000-0000-0000-0000-000000000000}"/>
            </ac:spMkLst>
          </pc:spChg>
          <pc:spChg chg="mod">
            <ac:chgData name="Ragnhild Halvorsrud" userId="917ea340-fd63-490f-a7db-68428d24cf32" providerId="ADAL" clId="{81EA7FEA-4DE5-4014-B13C-089C6D290098}" dt="2022-11-30T13:51:56.572" v="964" actId="790"/>
            <ac:spMkLst>
              <pc:docMk/>
              <pc:sldMasterMk cId="1643857197" sldId="2147483693"/>
              <pc:sldLayoutMk cId="232334733" sldId="2147483673"/>
              <ac:spMk id="8" creationId="{00000000-0000-0000-0000-000000000000}"/>
            </ac:spMkLst>
          </pc:spChg>
          <pc:spChg chg="mod">
            <ac:chgData name="Ragnhild Halvorsrud" userId="917ea340-fd63-490f-a7db-68428d24cf32" providerId="ADAL" clId="{81EA7FEA-4DE5-4014-B13C-089C6D290098}" dt="2022-11-30T13:51:56.572" v="962" actId="790"/>
            <ac:spMkLst>
              <pc:docMk/>
              <pc:sldMasterMk cId="1643857197" sldId="2147483693"/>
              <pc:sldLayoutMk cId="232334733" sldId="2147483673"/>
              <ac:spMk id="9" creationId="{00000000-0000-0000-0000-000000000000}"/>
            </ac:spMkLst>
          </pc:spChg>
          <pc:spChg chg="mod">
            <ac:chgData name="Ragnhild Halvorsrud" userId="917ea340-fd63-490f-a7db-68428d24cf32" providerId="ADAL" clId="{81EA7FEA-4DE5-4014-B13C-089C6D290098}" dt="2022-11-30T13:51:56.572" v="965" actId="790"/>
            <ac:spMkLst>
              <pc:docMk/>
              <pc:sldMasterMk cId="1643857197" sldId="2147483693"/>
              <pc:sldLayoutMk cId="232334733" sldId="2147483673"/>
              <ac:spMk id="10" creationId="{00000000-0000-0000-0000-000000000000}"/>
            </ac:spMkLst>
          </pc:spChg>
        </pc:sldLayoutChg>
        <pc:sldLayoutChg chg="modSp mod">
          <pc:chgData name="Ragnhild Halvorsrud" userId="917ea340-fd63-490f-a7db-68428d24cf32" providerId="ADAL" clId="{81EA7FEA-4DE5-4014-B13C-089C6D290098}" dt="2022-11-30T13:51:56.556" v="955" actId="790"/>
          <pc:sldLayoutMkLst>
            <pc:docMk/>
            <pc:sldMasterMk cId="1643857197" sldId="2147483693"/>
            <pc:sldLayoutMk cId="263130026" sldId="2147483676"/>
          </pc:sldLayoutMkLst>
          <pc:spChg chg="mod">
            <ac:chgData name="Ragnhild Halvorsrud" userId="917ea340-fd63-490f-a7db-68428d24cf32" providerId="ADAL" clId="{81EA7FEA-4DE5-4014-B13C-089C6D290098}" dt="2022-11-30T13:51:56.556" v="952" actId="790"/>
            <ac:spMkLst>
              <pc:docMk/>
              <pc:sldMasterMk cId="1643857197" sldId="2147483693"/>
              <pc:sldLayoutMk cId="263130026" sldId="2147483676"/>
              <ac:spMk id="2" creationId="{00000000-0000-0000-0000-000000000000}"/>
            </ac:spMkLst>
          </pc:spChg>
          <pc:spChg chg="mod">
            <ac:chgData name="Ragnhild Halvorsrud" userId="917ea340-fd63-490f-a7db-68428d24cf32" providerId="ADAL" clId="{81EA7FEA-4DE5-4014-B13C-089C6D290098}" dt="2022-11-30T13:51:56.556" v="953" actId="790"/>
            <ac:spMkLst>
              <pc:docMk/>
              <pc:sldMasterMk cId="1643857197" sldId="2147483693"/>
              <pc:sldLayoutMk cId="263130026" sldId="2147483676"/>
              <ac:spMk id="3" creationId="{00000000-0000-0000-0000-000000000000}"/>
            </ac:spMkLst>
          </pc:spChg>
          <pc:spChg chg="mod">
            <ac:chgData name="Ragnhild Halvorsrud" userId="917ea340-fd63-490f-a7db-68428d24cf32" providerId="ADAL" clId="{81EA7FEA-4DE5-4014-B13C-089C6D290098}" dt="2022-11-30T13:51:56.556" v="951" actId="790"/>
            <ac:spMkLst>
              <pc:docMk/>
              <pc:sldMasterMk cId="1643857197" sldId="2147483693"/>
              <pc:sldLayoutMk cId="263130026" sldId="2147483676"/>
              <ac:spMk id="4" creationId="{00000000-0000-0000-0000-000000000000}"/>
            </ac:spMkLst>
          </pc:spChg>
          <pc:spChg chg="mod">
            <ac:chgData name="Ragnhild Halvorsrud" userId="917ea340-fd63-490f-a7db-68428d24cf32" providerId="ADAL" clId="{81EA7FEA-4DE5-4014-B13C-089C6D290098}" dt="2022-11-30T13:51:56.556" v="954" actId="790"/>
            <ac:spMkLst>
              <pc:docMk/>
              <pc:sldMasterMk cId="1643857197" sldId="2147483693"/>
              <pc:sldLayoutMk cId="263130026" sldId="2147483676"/>
              <ac:spMk id="8" creationId="{00000000-0000-0000-0000-000000000000}"/>
            </ac:spMkLst>
          </pc:spChg>
          <pc:spChg chg="mod">
            <ac:chgData name="Ragnhild Halvorsrud" userId="917ea340-fd63-490f-a7db-68428d24cf32" providerId="ADAL" clId="{81EA7FEA-4DE5-4014-B13C-089C6D290098}" dt="2022-11-30T13:51:56.556" v="955" actId="790"/>
            <ac:spMkLst>
              <pc:docMk/>
              <pc:sldMasterMk cId="1643857197" sldId="2147483693"/>
              <pc:sldLayoutMk cId="263130026" sldId="2147483676"/>
              <ac:spMk id="9" creationId="{77703785-6E94-444E-A01C-DD8D6D67F97F}"/>
            </ac:spMkLst>
          </pc:spChg>
        </pc:sldLayoutChg>
        <pc:sldLayoutChg chg="modSp mod">
          <pc:chgData name="Ragnhild Halvorsrud" userId="917ea340-fd63-490f-a7db-68428d24cf32" providerId="ADAL" clId="{81EA7FEA-4DE5-4014-B13C-089C6D290098}" dt="2022-11-30T13:51:56.572" v="974" actId="790"/>
          <pc:sldLayoutMkLst>
            <pc:docMk/>
            <pc:sldMasterMk cId="1643857197" sldId="2147483693"/>
            <pc:sldLayoutMk cId="2215202470" sldId="2147483679"/>
          </pc:sldLayoutMkLst>
          <pc:spChg chg="mod">
            <ac:chgData name="Ragnhild Halvorsrud" userId="917ea340-fd63-490f-a7db-68428d24cf32" providerId="ADAL" clId="{81EA7FEA-4DE5-4014-B13C-089C6D290098}" dt="2022-11-30T13:51:56.572" v="972" actId="790"/>
            <ac:spMkLst>
              <pc:docMk/>
              <pc:sldMasterMk cId="1643857197" sldId="2147483693"/>
              <pc:sldLayoutMk cId="2215202470" sldId="2147483679"/>
              <ac:spMk id="3" creationId="{00000000-0000-0000-0000-000000000000}"/>
            </ac:spMkLst>
          </pc:spChg>
          <pc:spChg chg="mod">
            <ac:chgData name="Ragnhild Halvorsrud" userId="917ea340-fd63-490f-a7db-68428d24cf32" providerId="ADAL" clId="{81EA7FEA-4DE5-4014-B13C-089C6D290098}" dt="2022-11-30T13:51:56.572" v="973" actId="790"/>
            <ac:spMkLst>
              <pc:docMk/>
              <pc:sldMasterMk cId="1643857197" sldId="2147483693"/>
              <pc:sldLayoutMk cId="2215202470" sldId="2147483679"/>
              <ac:spMk id="4" creationId="{00000000-0000-0000-0000-000000000000}"/>
            </ac:spMkLst>
          </pc:spChg>
          <pc:spChg chg="mod">
            <ac:chgData name="Ragnhild Halvorsrud" userId="917ea340-fd63-490f-a7db-68428d24cf32" providerId="ADAL" clId="{81EA7FEA-4DE5-4014-B13C-089C6D290098}" dt="2022-11-30T13:51:56.572" v="974" actId="790"/>
            <ac:spMkLst>
              <pc:docMk/>
              <pc:sldMasterMk cId="1643857197" sldId="2147483693"/>
              <pc:sldLayoutMk cId="2215202470" sldId="2147483679"/>
              <ac:spMk id="8" creationId="{00000000-0000-0000-0000-000000000000}"/>
            </ac:spMkLst>
          </pc:spChg>
        </pc:sldLayoutChg>
        <pc:sldLayoutChg chg="modSp mod">
          <pc:chgData name="Ragnhild Halvorsrud" userId="917ea340-fd63-490f-a7db-68428d24cf32" providerId="ADAL" clId="{81EA7FEA-4DE5-4014-B13C-089C6D290098}" dt="2022-11-30T13:51:56.556" v="950" actId="790"/>
          <pc:sldLayoutMkLst>
            <pc:docMk/>
            <pc:sldMasterMk cId="1643857197" sldId="2147483693"/>
            <pc:sldLayoutMk cId="2212558206" sldId="2147483694"/>
          </pc:sldLayoutMkLst>
          <pc:spChg chg="mod">
            <ac:chgData name="Ragnhild Halvorsrud" userId="917ea340-fd63-490f-a7db-68428d24cf32" providerId="ADAL" clId="{81EA7FEA-4DE5-4014-B13C-089C6D290098}" dt="2022-11-30T13:51:56.556" v="949" actId="790"/>
            <ac:spMkLst>
              <pc:docMk/>
              <pc:sldMasterMk cId="1643857197" sldId="2147483693"/>
              <pc:sldLayoutMk cId="2212558206" sldId="2147483694"/>
              <ac:spMk id="2" creationId="{00000000-0000-0000-0000-000000000000}"/>
            </ac:spMkLst>
          </pc:spChg>
          <pc:spChg chg="mod">
            <ac:chgData name="Ragnhild Halvorsrud" userId="917ea340-fd63-490f-a7db-68428d24cf32" providerId="ADAL" clId="{81EA7FEA-4DE5-4014-B13C-089C6D290098}" dt="2022-11-30T13:51:56.556" v="950" actId="790"/>
            <ac:spMkLst>
              <pc:docMk/>
              <pc:sldMasterMk cId="1643857197" sldId="2147483693"/>
              <pc:sldLayoutMk cId="2212558206" sldId="2147483694"/>
              <ac:spMk id="3" creationId="{00000000-0000-0000-0000-000000000000}"/>
            </ac:spMkLst>
          </pc:spChg>
        </pc:sldLayoutChg>
      </pc:sldMasterChg>
      <pc:sldMasterChg chg="modSldLayout">
        <pc:chgData name="Ragnhild Halvorsrud" userId="917ea340-fd63-490f-a7db-68428d24cf32" providerId="ADAL" clId="{81EA7FEA-4DE5-4014-B13C-089C6D290098}" dt="2022-11-30T13:51:56.649" v="1071" actId="790"/>
        <pc:sldMasterMkLst>
          <pc:docMk/>
          <pc:sldMasterMk cId="3021793530" sldId="2147483695"/>
        </pc:sldMasterMkLst>
        <pc:sldLayoutChg chg="modSp mod">
          <pc:chgData name="Ragnhild Halvorsrud" userId="917ea340-fd63-490f-a7db-68428d24cf32" providerId="ADAL" clId="{81EA7FEA-4DE5-4014-B13C-089C6D290098}" dt="2022-11-30T13:51:56.617" v="1041" actId="790"/>
          <pc:sldLayoutMkLst>
            <pc:docMk/>
            <pc:sldMasterMk cId="3021793530" sldId="2147483695"/>
            <pc:sldLayoutMk cId="1130467239" sldId="2147483696"/>
          </pc:sldLayoutMkLst>
          <pc:spChg chg="mod">
            <ac:chgData name="Ragnhild Halvorsrud" userId="917ea340-fd63-490f-a7db-68428d24cf32" providerId="ADAL" clId="{81EA7FEA-4DE5-4014-B13C-089C6D290098}" dt="2022-11-30T13:51:56.617" v="1038" actId="790"/>
            <ac:spMkLst>
              <pc:docMk/>
              <pc:sldMasterMk cId="3021793530" sldId="2147483695"/>
              <pc:sldLayoutMk cId="1130467239" sldId="2147483696"/>
              <ac:spMk id="2" creationId="{00000000-0000-0000-0000-000000000000}"/>
            </ac:spMkLst>
          </pc:spChg>
          <pc:spChg chg="mod">
            <ac:chgData name="Ragnhild Halvorsrud" userId="917ea340-fd63-490f-a7db-68428d24cf32" providerId="ADAL" clId="{81EA7FEA-4DE5-4014-B13C-089C6D290098}" dt="2022-11-30T13:51:56.617" v="1039" actId="790"/>
            <ac:spMkLst>
              <pc:docMk/>
              <pc:sldMasterMk cId="3021793530" sldId="2147483695"/>
              <pc:sldLayoutMk cId="1130467239" sldId="2147483696"/>
              <ac:spMk id="3" creationId="{00000000-0000-0000-0000-000000000000}"/>
            </ac:spMkLst>
          </pc:spChg>
          <pc:spChg chg="mod">
            <ac:chgData name="Ragnhild Halvorsrud" userId="917ea340-fd63-490f-a7db-68428d24cf32" providerId="ADAL" clId="{81EA7FEA-4DE5-4014-B13C-089C6D290098}" dt="2022-11-30T13:51:56.617" v="1041" actId="790"/>
            <ac:spMkLst>
              <pc:docMk/>
              <pc:sldMasterMk cId="3021793530" sldId="2147483695"/>
              <pc:sldLayoutMk cId="1130467239" sldId="2147483696"/>
              <ac:spMk id="7" creationId="{00000000-0000-0000-0000-000000000000}"/>
            </ac:spMkLst>
          </pc:spChg>
          <pc:spChg chg="mod">
            <ac:chgData name="Ragnhild Halvorsrud" userId="917ea340-fd63-490f-a7db-68428d24cf32" providerId="ADAL" clId="{81EA7FEA-4DE5-4014-B13C-089C6D290098}" dt="2022-11-30T13:51:56.617" v="1037" actId="790"/>
            <ac:spMkLst>
              <pc:docMk/>
              <pc:sldMasterMk cId="3021793530" sldId="2147483695"/>
              <pc:sldLayoutMk cId="1130467239" sldId="2147483696"/>
              <ac:spMk id="10" creationId="{00000000-0000-0000-0000-000000000000}"/>
            </ac:spMkLst>
          </pc:spChg>
          <pc:spChg chg="mod">
            <ac:chgData name="Ragnhild Halvorsrud" userId="917ea340-fd63-490f-a7db-68428d24cf32" providerId="ADAL" clId="{81EA7FEA-4DE5-4014-B13C-089C6D290098}" dt="2022-11-30T13:51:56.617" v="1040" actId="790"/>
            <ac:spMkLst>
              <pc:docMk/>
              <pc:sldMasterMk cId="3021793530" sldId="2147483695"/>
              <pc:sldLayoutMk cId="1130467239" sldId="2147483696"/>
              <ac:spMk id="16" creationId="{00000000-0000-0000-0000-000000000000}"/>
            </ac:spMkLst>
          </pc:spChg>
        </pc:sldLayoutChg>
        <pc:sldLayoutChg chg="modSp mod">
          <pc:chgData name="Ragnhild Halvorsrud" userId="917ea340-fd63-490f-a7db-68428d24cf32" providerId="ADAL" clId="{81EA7FEA-4DE5-4014-B13C-089C6D290098}" dt="2022-11-30T13:51:56.633" v="1043" actId="790"/>
          <pc:sldLayoutMkLst>
            <pc:docMk/>
            <pc:sldMasterMk cId="3021793530" sldId="2147483695"/>
            <pc:sldLayoutMk cId="2760183085" sldId="2147483697"/>
          </pc:sldLayoutMkLst>
          <pc:spChg chg="mod">
            <ac:chgData name="Ragnhild Halvorsrud" userId="917ea340-fd63-490f-a7db-68428d24cf32" providerId="ADAL" clId="{81EA7FEA-4DE5-4014-B13C-089C6D290098}" dt="2022-11-30T13:51:56.617" v="1042" actId="790"/>
            <ac:spMkLst>
              <pc:docMk/>
              <pc:sldMasterMk cId="3021793530" sldId="2147483695"/>
              <pc:sldLayoutMk cId="2760183085" sldId="2147483697"/>
              <ac:spMk id="2" creationId="{00000000-0000-0000-0000-000000000000}"/>
            </ac:spMkLst>
          </pc:spChg>
          <pc:spChg chg="mod">
            <ac:chgData name="Ragnhild Halvorsrud" userId="917ea340-fd63-490f-a7db-68428d24cf32" providerId="ADAL" clId="{81EA7FEA-4DE5-4014-B13C-089C6D290098}" dt="2022-11-30T13:51:56.633" v="1043" actId="790"/>
            <ac:spMkLst>
              <pc:docMk/>
              <pc:sldMasterMk cId="3021793530" sldId="2147483695"/>
              <pc:sldLayoutMk cId="2760183085" sldId="2147483697"/>
              <ac:spMk id="3" creationId="{00000000-0000-0000-0000-000000000000}"/>
            </ac:spMkLst>
          </pc:spChg>
        </pc:sldLayoutChg>
        <pc:sldLayoutChg chg="modSp mod">
          <pc:chgData name="Ragnhild Halvorsrud" userId="917ea340-fd63-490f-a7db-68428d24cf32" providerId="ADAL" clId="{81EA7FEA-4DE5-4014-B13C-089C6D290098}" dt="2022-11-30T13:51:56.633" v="1048" actId="790"/>
          <pc:sldLayoutMkLst>
            <pc:docMk/>
            <pc:sldMasterMk cId="3021793530" sldId="2147483695"/>
            <pc:sldLayoutMk cId="1210987163" sldId="2147483698"/>
          </pc:sldLayoutMkLst>
          <pc:spChg chg="mod">
            <ac:chgData name="Ragnhild Halvorsrud" userId="917ea340-fd63-490f-a7db-68428d24cf32" providerId="ADAL" clId="{81EA7FEA-4DE5-4014-B13C-089C6D290098}" dt="2022-11-30T13:51:56.633" v="1045" actId="790"/>
            <ac:spMkLst>
              <pc:docMk/>
              <pc:sldMasterMk cId="3021793530" sldId="2147483695"/>
              <pc:sldLayoutMk cId="1210987163" sldId="2147483698"/>
              <ac:spMk id="2" creationId="{00000000-0000-0000-0000-000000000000}"/>
            </ac:spMkLst>
          </pc:spChg>
          <pc:spChg chg="mod">
            <ac:chgData name="Ragnhild Halvorsrud" userId="917ea340-fd63-490f-a7db-68428d24cf32" providerId="ADAL" clId="{81EA7FEA-4DE5-4014-B13C-089C6D290098}" dt="2022-11-30T13:51:56.633" v="1046" actId="790"/>
            <ac:spMkLst>
              <pc:docMk/>
              <pc:sldMasterMk cId="3021793530" sldId="2147483695"/>
              <pc:sldLayoutMk cId="1210987163" sldId="2147483698"/>
              <ac:spMk id="3" creationId="{00000000-0000-0000-0000-000000000000}"/>
            </ac:spMkLst>
          </pc:spChg>
          <pc:spChg chg="mod">
            <ac:chgData name="Ragnhild Halvorsrud" userId="917ea340-fd63-490f-a7db-68428d24cf32" providerId="ADAL" clId="{81EA7FEA-4DE5-4014-B13C-089C6D290098}" dt="2022-11-30T13:51:56.633" v="1044" actId="790"/>
            <ac:spMkLst>
              <pc:docMk/>
              <pc:sldMasterMk cId="3021793530" sldId="2147483695"/>
              <pc:sldLayoutMk cId="1210987163" sldId="2147483698"/>
              <ac:spMk id="4" creationId="{00000000-0000-0000-0000-000000000000}"/>
            </ac:spMkLst>
          </pc:spChg>
          <pc:spChg chg="mod">
            <ac:chgData name="Ragnhild Halvorsrud" userId="917ea340-fd63-490f-a7db-68428d24cf32" providerId="ADAL" clId="{81EA7FEA-4DE5-4014-B13C-089C6D290098}" dt="2022-11-30T13:51:56.633" v="1047" actId="790"/>
            <ac:spMkLst>
              <pc:docMk/>
              <pc:sldMasterMk cId="3021793530" sldId="2147483695"/>
              <pc:sldLayoutMk cId="1210987163" sldId="2147483698"/>
              <ac:spMk id="8" creationId="{00000000-0000-0000-0000-000000000000}"/>
            </ac:spMkLst>
          </pc:spChg>
          <pc:spChg chg="mod">
            <ac:chgData name="Ragnhild Halvorsrud" userId="917ea340-fd63-490f-a7db-68428d24cf32" providerId="ADAL" clId="{81EA7FEA-4DE5-4014-B13C-089C6D290098}" dt="2022-11-30T13:51:56.633" v="1048" actId="790"/>
            <ac:spMkLst>
              <pc:docMk/>
              <pc:sldMasterMk cId="3021793530" sldId="2147483695"/>
              <pc:sldLayoutMk cId="1210987163" sldId="2147483698"/>
              <ac:spMk id="9" creationId="{6D40506E-A3DC-461B-880C-054BDFEFCC08}"/>
            </ac:spMkLst>
          </pc:spChg>
        </pc:sldLayoutChg>
        <pc:sldLayoutChg chg="modSp mod">
          <pc:chgData name="Ragnhild Halvorsrud" userId="917ea340-fd63-490f-a7db-68428d24cf32" providerId="ADAL" clId="{81EA7FEA-4DE5-4014-B13C-089C6D290098}" dt="2022-11-30T13:51:56.633" v="1051" actId="790"/>
          <pc:sldLayoutMkLst>
            <pc:docMk/>
            <pc:sldMasterMk cId="3021793530" sldId="2147483695"/>
            <pc:sldLayoutMk cId="642732270" sldId="2147483699"/>
          </pc:sldLayoutMkLst>
          <pc:spChg chg="mod">
            <ac:chgData name="Ragnhild Halvorsrud" userId="917ea340-fd63-490f-a7db-68428d24cf32" providerId="ADAL" clId="{81EA7FEA-4DE5-4014-B13C-089C6D290098}" dt="2022-11-30T13:51:56.633" v="1049" actId="790"/>
            <ac:spMkLst>
              <pc:docMk/>
              <pc:sldMasterMk cId="3021793530" sldId="2147483695"/>
              <pc:sldLayoutMk cId="642732270" sldId="2147483699"/>
              <ac:spMk id="2" creationId="{00000000-0000-0000-0000-000000000000}"/>
            </ac:spMkLst>
          </pc:spChg>
          <pc:spChg chg="mod">
            <ac:chgData name="Ragnhild Halvorsrud" userId="917ea340-fd63-490f-a7db-68428d24cf32" providerId="ADAL" clId="{81EA7FEA-4DE5-4014-B13C-089C6D290098}" dt="2022-11-30T13:51:56.633" v="1050" actId="790"/>
            <ac:spMkLst>
              <pc:docMk/>
              <pc:sldMasterMk cId="3021793530" sldId="2147483695"/>
              <pc:sldLayoutMk cId="642732270" sldId="2147483699"/>
              <ac:spMk id="3" creationId="{00000000-0000-0000-0000-000000000000}"/>
            </ac:spMkLst>
          </pc:spChg>
          <pc:spChg chg="mod">
            <ac:chgData name="Ragnhild Halvorsrud" userId="917ea340-fd63-490f-a7db-68428d24cf32" providerId="ADAL" clId="{81EA7FEA-4DE5-4014-B13C-089C6D290098}" dt="2022-11-30T13:51:56.633" v="1051" actId="790"/>
            <ac:spMkLst>
              <pc:docMk/>
              <pc:sldMasterMk cId="3021793530" sldId="2147483695"/>
              <pc:sldLayoutMk cId="642732270" sldId="2147483699"/>
              <ac:spMk id="4" creationId="{00000000-0000-0000-0000-000000000000}"/>
            </ac:spMkLst>
          </pc:spChg>
        </pc:sldLayoutChg>
        <pc:sldLayoutChg chg="modSp mod">
          <pc:chgData name="Ragnhild Halvorsrud" userId="917ea340-fd63-490f-a7db-68428d24cf32" providerId="ADAL" clId="{81EA7FEA-4DE5-4014-B13C-089C6D290098}" dt="2022-11-30T13:51:56.633" v="1054" actId="790"/>
          <pc:sldLayoutMkLst>
            <pc:docMk/>
            <pc:sldMasterMk cId="3021793530" sldId="2147483695"/>
            <pc:sldLayoutMk cId="1155641158" sldId="2147483700"/>
          </pc:sldLayoutMkLst>
          <pc:spChg chg="mod">
            <ac:chgData name="Ragnhild Halvorsrud" userId="917ea340-fd63-490f-a7db-68428d24cf32" providerId="ADAL" clId="{81EA7FEA-4DE5-4014-B13C-089C6D290098}" dt="2022-11-30T13:51:56.633" v="1054" actId="790"/>
            <ac:spMkLst>
              <pc:docMk/>
              <pc:sldMasterMk cId="3021793530" sldId="2147483695"/>
              <pc:sldLayoutMk cId="1155641158" sldId="2147483700"/>
              <ac:spMk id="2" creationId="{00000000-0000-0000-0000-000000000000}"/>
            </ac:spMkLst>
          </pc:spChg>
          <pc:spChg chg="mod">
            <ac:chgData name="Ragnhild Halvorsrud" userId="917ea340-fd63-490f-a7db-68428d24cf32" providerId="ADAL" clId="{81EA7FEA-4DE5-4014-B13C-089C6D290098}" dt="2022-11-30T13:51:56.633" v="1052" actId="790"/>
            <ac:spMkLst>
              <pc:docMk/>
              <pc:sldMasterMk cId="3021793530" sldId="2147483695"/>
              <pc:sldLayoutMk cId="1155641158" sldId="2147483700"/>
              <ac:spMk id="4" creationId="{00000000-0000-0000-0000-000000000000}"/>
            </ac:spMkLst>
          </pc:spChg>
          <pc:spChg chg="mod">
            <ac:chgData name="Ragnhild Halvorsrud" userId="917ea340-fd63-490f-a7db-68428d24cf32" providerId="ADAL" clId="{81EA7FEA-4DE5-4014-B13C-089C6D290098}" dt="2022-11-30T13:51:56.633" v="1053" actId="790"/>
            <ac:spMkLst>
              <pc:docMk/>
              <pc:sldMasterMk cId="3021793530" sldId="2147483695"/>
              <pc:sldLayoutMk cId="1155641158" sldId="2147483700"/>
              <ac:spMk id="8" creationId="{00000000-0000-0000-0000-000000000000}"/>
            </ac:spMkLst>
          </pc:spChg>
        </pc:sldLayoutChg>
        <pc:sldLayoutChg chg="modSp mod">
          <pc:chgData name="Ragnhild Halvorsrud" userId="917ea340-fd63-490f-a7db-68428d24cf32" providerId="ADAL" clId="{81EA7FEA-4DE5-4014-B13C-089C6D290098}" dt="2022-11-30T13:51:56.633" v="1057" actId="790"/>
          <pc:sldLayoutMkLst>
            <pc:docMk/>
            <pc:sldMasterMk cId="3021793530" sldId="2147483695"/>
            <pc:sldLayoutMk cId="2657048261" sldId="2147483701"/>
          </pc:sldLayoutMkLst>
          <pc:spChg chg="mod">
            <ac:chgData name="Ragnhild Halvorsrud" userId="917ea340-fd63-490f-a7db-68428d24cf32" providerId="ADAL" clId="{81EA7FEA-4DE5-4014-B13C-089C6D290098}" dt="2022-11-30T13:51:56.633" v="1056" actId="790"/>
            <ac:spMkLst>
              <pc:docMk/>
              <pc:sldMasterMk cId="3021793530" sldId="2147483695"/>
              <pc:sldLayoutMk cId="2657048261" sldId="2147483701"/>
              <ac:spMk id="4" creationId="{00000000-0000-0000-0000-000000000000}"/>
            </ac:spMkLst>
          </pc:spChg>
          <pc:spChg chg="mod">
            <ac:chgData name="Ragnhild Halvorsrud" userId="917ea340-fd63-490f-a7db-68428d24cf32" providerId="ADAL" clId="{81EA7FEA-4DE5-4014-B13C-089C6D290098}" dt="2022-11-30T13:51:56.633" v="1057" actId="790"/>
            <ac:spMkLst>
              <pc:docMk/>
              <pc:sldMasterMk cId="3021793530" sldId="2147483695"/>
              <pc:sldLayoutMk cId="2657048261" sldId="2147483701"/>
              <ac:spMk id="8" creationId="{00000000-0000-0000-0000-000000000000}"/>
            </ac:spMkLst>
          </pc:spChg>
          <pc:spChg chg="mod">
            <ac:chgData name="Ragnhild Halvorsrud" userId="917ea340-fd63-490f-a7db-68428d24cf32" providerId="ADAL" clId="{81EA7FEA-4DE5-4014-B13C-089C6D290098}" dt="2022-11-30T13:51:56.633" v="1055" actId="790"/>
            <ac:spMkLst>
              <pc:docMk/>
              <pc:sldMasterMk cId="3021793530" sldId="2147483695"/>
              <pc:sldLayoutMk cId="2657048261" sldId="2147483701"/>
              <ac:spMk id="9" creationId="{00000000-0000-0000-0000-000000000000}"/>
            </ac:spMkLst>
          </pc:spChg>
        </pc:sldLayoutChg>
        <pc:sldLayoutChg chg="modSp mod">
          <pc:chgData name="Ragnhild Halvorsrud" userId="917ea340-fd63-490f-a7db-68428d24cf32" providerId="ADAL" clId="{81EA7FEA-4DE5-4014-B13C-089C6D290098}" dt="2022-11-30T13:51:56.633" v="1059" actId="790"/>
          <pc:sldLayoutMkLst>
            <pc:docMk/>
            <pc:sldMasterMk cId="3021793530" sldId="2147483695"/>
            <pc:sldLayoutMk cId="809365133" sldId="2147483702"/>
          </pc:sldLayoutMkLst>
          <pc:spChg chg="mod">
            <ac:chgData name="Ragnhild Halvorsrud" userId="917ea340-fd63-490f-a7db-68428d24cf32" providerId="ADAL" clId="{81EA7FEA-4DE5-4014-B13C-089C6D290098}" dt="2022-11-30T13:51:56.633" v="1059" actId="790"/>
            <ac:spMkLst>
              <pc:docMk/>
              <pc:sldMasterMk cId="3021793530" sldId="2147483695"/>
              <pc:sldLayoutMk cId="809365133" sldId="2147483702"/>
              <ac:spMk id="2" creationId="{00000000-0000-0000-0000-000000000000}"/>
            </ac:spMkLst>
          </pc:spChg>
          <pc:spChg chg="mod">
            <ac:chgData name="Ragnhild Halvorsrud" userId="917ea340-fd63-490f-a7db-68428d24cf32" providerId="ADAL" clId="{81EA7FEA-4DE5-4014-B13C-089C6D290098}" dt="2022-11-30T13:51:56.633" v="1058" actId="790"/>
            <ac:spMkLst>
              <pc:docMk/>
              <pc:sldMasterMk cId="3021793530" sldId="2147483695"/>
              <pc:sldLayoutMk cId="809365133" sldId="2147483702"/>
              <ac:spMk id="9" creationId="{00000000-0000-0000-0000-000000000000}"/>
            </ac:spMkLst>
          </pc:spChg>
        </pc:sldLayoutChg>
        <pc:sldLayoutChg chg="modSp mod">
          <pc:chgData name="Ragnhild Halvorsrud" userId="917ea340-fd63-490f-a7db-68428d24cf32" providerId="ADAL" clId="{81EA7FEA-4DE5-4014-B13C-089C6D290098}" dt="2022-11-30T13:51:56.649" v="1062" actId="790"/>
          <pc:sldLayoutMkLst>
            <pc:docMk/>
            <pc:sldMasterMk cId="3021793530" sldId="2147483695"/>
            <pc:sldLayoutMk cId="1388182602" sldId="2147483703"/>
          </pc:sldLayoutMkLst>
          <pc:spChg chg="mod">
            <ac:chgData name="Ragnhild Halvorsrud" userId="917ea340-fd63-490f-a7db-68428d24cf32" providerId="ADAL" clId="{81EA7FEA-4DE5-4014-B13C-089C6D290098}" dt="2022-11-30T13:51:56.633" v="1060" actId="790"/>
            <ac:spMkLst>
              <pc:docMk/>
              <pc:sldMasterMk cId="3021793530" sldId="2147483695"/>
              <pc:sldLayoutMk cId="1388182602" sldId="2147483703"/>
              <ac:spMk id="3" creationId="{00000000-0000-0000-0000-000000000000}"/>
            </ac:spMkLst>
          </pc:spChg>
          <pc:spChg chg="mod">
            <ac:chgData name="Ragnhild Halvorsrud" userId="917ea340-fd63-490f-a7db-68428d24cf32" providerId="ADAL" clId="{81EA7FEA-4DE5-4014-B13C-089C6D290098}" dt="2022-11-30T13:51:56.648" v="1061" actId="790"/>
            <ac:spMkLst>
              <pc:docMk/>
              <pc:sldMasterMk cId="3021793530" sldId="2147483695"/>
              <pc:sldLayoutMk cId="1388182602" sldId="2147483703"/>
              <ac:spMk id="4" creationId="{00000000-0000-0000-0000-000000000000}"/>
            </ac:spMkLst>
          </pc:spChg>
          <pc:spChg chg="mod">
            <ac:chgData name="Ragnhild Halvorsrud" userId="917ea340-fd63-490f-a7db-68428d24cf32" providerId="ADAL" clId="{81EA7FEA-4DE5-4014-B13C-089C6D290098}" dt="2022-11-30T13:51:56.649" v="1062" actId="790"/>
            <ac:spMkLst>
              <pc:docMk/>
              <pc:sldMasterMk cId="3021793530" sldId="2147483695"/>
              <pc:sldLayoutMk cId="1388182602" sldId="2147483703"/>
              <ac:spMk id="8" creationId="{00000000-0000-0000-0000-000000000000}"/>
            </ac:spMkLst>
          </pc:spChg>
        </pc:sldLayoutChg>
        <pc:sldLayoutChg chg="modSp mod">
          <pc:chgData name="Ragnhild Halvorsrud" userId="917ea340-fd63-490f-a7db-68428d24cf32" providerId="ADAL" clId="{81EA7FEA-4DE5-4014-B13C-089C6D290098}" dt="2022-11-30T13:51:56.649" v="1065" actId="790"/>
          <pc:sldLayoutMkLst>
            <pc:docMk/>
            <pc:sldMasterMk cId="3021793530" sldId="2147483695"/>
            <pc:sldLayoutMk cId="4263448498" sldId="2147483704"/>
          </pc:sldLayoutMkLst>
          <pc:spChg chg="mod">
            <ac:chgData name="Ragnhild Halvorsrud" userId="917ea340-fd63-490f-a7db-68428d24cf32" providerId="ADAL" clId="{81EA7FEA-4DE5-4014-B13C-089C6D290098}" dt="2022-11-30T13:51:56.649" v="1063" actId="790"/>
            <ac:spMkLst>
              <pc:docMk/>
              <pc:sldMasterMk cId="3021793530" sldId="2147483695"/>
              <pc:sldLayoutMk cId="4263448498" sldId="2147483704"/>
              <ac:spMk id="3" creationId="{00000000-0000-0000-0000-000000000000}"/>
            </ac:spMkLst>
          </pc:spChg>
          <pc:spChg chg="mod">
            <ac:chgData name="Ragnhild Halvorsrud" userId="917ea340-fd63-490f-a7db-68428d24cf32" providerId="ADAL" clId="{81EA7FEA-4DE5-4014-B13C-089C6D290098}" dt="2022-11-30T13:51:56.649" v="1064" actId="790"/>
            <ac:spMkLst>
              <pc:docMk/>
              <pc:sldMasterMk cId="3021793530" sldId="2147483695"/>
              <pc:sldLayoutMk cId="4263448498" sldId="2147483704"/>
              <ac:spMk id="4" creationId="{00000000-0000-0000-0000-000000000000}"/>
            </ac:spMkLst>
          </pc:spChg>
          <pc:spChg chg="mod">
            <ac:chgData name="Ragnhild Halvorsrud" userId="917ea340-fd63-490f-a7db-68428d24cf32" providerId="ADAL" clId="{81EA7FEA-4DE5-4014-B13C-089C6D290098}" dt="2022-11-30T13:51:56.649" v="1065" actId="790"/>
            <ac:spMkLst>
              <pc:docMk/>
              <pc:sldMasterMk cId="3021793530" sldId="2147483695"/>
              <pc:sldLayoutMk cId="4263448498" sldId="2147483704"/>
              <ac:spMk id="8" creationId="{00000000-0000-0000-0000-000000000000}"/>
            </ac:spMkLst>
          </pc:spChg>
        </pc:sldLayoutChg>
        <pc:sldLayoutChg chg="modSp mod">
          <pc:chgData name="Ragnhild Halvorsrud" userId="917ea340-fd63-490f-a7db-68428d24cf32" providerId="ADAL" clId="{81EA7FEA-4DE5-4014-B13C-089C6D290098}" dt="2022-11-30T13:51:56.649" v="1070" actId="790"/>
          <pc:sldLayoutMkLst>
            <pc:docMk/>
            <pc:sldMasterMk cId="3021793530" sldId="2147483695"/>
            <pc:sldLayoutMk cId="757428387" sldId="2147483705"/>
          </pc:sldLayoutMkLst>
          <pc:spChg chg="mod">
            <ac:chgData name="Ragnhild Halvorsrud" userId="917ea340-fd63-490f-a7db-68428d24cf32" providerId="ADAL" clId="{81EA7FEA-4DE5-4014-B13C-089C6D290098}" dt="2022-11-30T13:51:56.649" v="1066" actId="790"/>
            <ac:spMkLst>
              <pc:docMk/>
              <pc:sldMasterMk cId="3021793530" sldId="2147483695"/>
              <pc:sldLayoutMk cId="757428387" sldId="2147483705"/>
              <ac:spMk id="3" creationId="{00000000-0000-0000-0000-000000000000}"/>
            </ac:spMkLst>
          </pc:spChg>
          <pc:spChg chg="mod">
            <ac:chgData name="Ragnhild Halvorsrud" userId="917ea340-fd63-490f-a7db-68428d24cf32" providerId="ADAL" clId="{81EA7FEA-4DE5-4014-B13C-089C6D290098}" dt="2022-11-30T13:51:56.649" v="1067" actId="790"/>
            <ac:spMkLst>
              <pc:docMk/>
              <pc:sldMasterMk cId="3021793530" sldId="2147483695"/>
              <pc:sldLayoutMk cId="757428387" sldId="2147483705"/>
              <ac:spMk id="4" creationId="{00000000-0000-0000-0000-000000000000}"/>
            </ac:spMkLst>
          </pc:spChg>
          <pc:spChg chg="mod">
            <ac:chgData name="Ragnhild Halvorsrud" userId="917ea340-fd63-490f-a7db-68428d24cf32" providerId="ADAL" clId="{81EA7FEA-4DE5-4014-B13C-089C6D290098}" dt="2022-11-30T13:51:56.649" v="1068" actId="790"/>
            <ac:spMkLst>
              <pc:docMk/>
              <pc:sldMasterMk cId="3021793530" sldId="2147483695"/>
              <pc:sldLayoutMk cId="757428387" sldId="2147483705"/>
              <ac:spMk id="5" creationId="{00000000-0000-0000-0000-000000000000}"/>
            </ac:spMkLst>
          </pc:spChg>
          <pc:spChg chg="mod">
            <ac:chgData name="Ragnhild Halvorsrud" userId="917ea340-fd63-490f-a7db-68428d24cf32" providerId="ADAL" clId="{81EA7FEA-4DE5-4014-B13C-089C6D290098}" dt="2022-11-30T13:51:56.649" v="1069" actId="790"/>
            <ac:spMkLst>
              <pc:docMk/>
              <pc:sldMasterMk cId="3021793530" sldId="2147483695"/>
              <pc:sldLayoutMk cId="757428387" sldId="2147483705"/>
              <ac:spMk id="6" creationId="{00000000-0000-0000-0000-000000000000}"/>
            </ac:spMkLst>
          </pc:spChg>
          <pc:spChg chg="mod">
            <ac:chgData name="Ragnhild Halvorsrud" userId="917ea340-fd63-490f-a7db-68428d24cf32" providerId="ADAL" clId="{81EA7FEA-4DE5-4014-B13C-089C6D290098}" dt="2022-11-30T13:51:56.649" v="1070" actId="790"/>
            <ac:spMkLst>
              <pc:docMk/>
              <pc:sldMasterMk cId="3021793530" sldId="2147483695"/>
              <pc:sldLayoutMk cId="757428387" sldId="2147483705"/>
              <ac:spMk id="10" creationId="{00000000-0000-0000-0000-000000000000}"/>
            </ac:spMkLst>
          </pc:spChg>
        </pc:sldLayoutChg>
        <pc:sldLayoutChg chg="modSp mod">
          <pc:chgData name="Ragnhild Halvorsrud" userId="917ea340-fd63-490f-a7db-68428d24cf32" providerId="ADAL" clId="{81EA7FEA-4DE5-4014-B13C-089C6D290098}" dt="2022-11-30T13:51:56.649" v="1071" actId="790"/>
          <pc:sldLayoutMkLst>
            <pc:docMk/>
            <pc:sldMasterMk cId="3021793530" sldId="2147483695"/>
            <pc:sldLayoutMk cId="2619218371" sldId="2147483706"/>
          </pc:sldLayoutMkLst>
          <pc:spChg chg="mod">
            <ac:chgData name="Ragnhild Halvorsrud" userId="917ea340-fd63-490f-a7db-68428d24cf32" providerId="ADAL" clId="{81EA7FEA-4DE5-4014-B13C-089C6D290098}" dt="2022-11-30T13:51:56.649" v="1071" actId="790"/>
            <ac:spMkLst>
              <pc:docMk/>
              <pc:sldMasterMk cId="3021793530" sldId="2147483695"/>
              <pc:sldLayoutMk cId="2619218371" sldId="2147483706"/>
              <ac:spMk id="2" creationId="{00000000-0000-0000-0000-000000000000}"/>
            </ac:spMkLst>
          </pc:spChg>
        </pc:sldLayoutChg>
      </pc:sldMasterChg>
      <pc:sldMasterChg chg="modSldLayout">
        <pc:chgData name="Ragnhild Halvorsrud" userId="917ea340-fd63-490f-a7db-68428d24cf32" providerId="ADAL" clId="{81EA7FEA-4DE5-4014-B13C-089C6D290098}" dt="2022-11-30T13:51:56.696" v="1134" actId="790"/>
        <pc:sldMasterMkLst>
          <pc:docMk/>
          <pc:sldMasterMk cId="1824913941" sldId="2147483708"/>
        </pc:sldMasterMkLst>
        <pc:sldLayoutChg chg="modSp mod">
          <pc:chgData name="Ragnhild Halvorsrud" userId="917ea340-fd63-490f-a7db-68428d24cf32" providerId="ADAL" clId="{81EA7FEA-4DE5-4014-B13C-089C6D290098}" dt="2022-11-30T13:51:56.649" v="1076" actId="790"/>
          <pc:sldLayoutMkLst>
            <pc:docMk/>
            <pc:sldMasterMk cId="1824913941" sldId="2147483708"/>
            <pc:sldLayoutMk cId="2444738642" sldId="2147483709"/>
          </pc:sldLayoutMkLst>
          <pc:spChg chg="mod">
            <ac:chgData name="Ragnhild Halvorsrud" userId="917ea340-fd63-490f-a7db-68428d24cf32" providerId="ADAL" clId="{81EA7FEA-4DE5-4014-B13C-089C6D290098}" dt="2022-11-30T13:51:56.649" v="1073" actId="790"/>
            <ac:spMkLst>
              <pc:docMk/>
              <pc:sldMasterMk cId="1824913941" sldId="2147483708"/>
              <pc:sldLayoutMk cId="2444738642" sldId="2147483709"/>
              <ac:spMk id="2" creationId="{00000000-0000-0000-0000-000000000000}"/>
            </ac:spMkLst>
          </pc:spChg>
          <pc:spChg chg="mod">
            <ac:chgData name="Ragnhild Halvorsrud" userId="917ea340-fd63-490f-a7db-68428d24cf32" providerId="ADAL" clId="{81EA7FEA-4DE5-4014-B13C-089C6D290098}" dt="2022-11-30T13:51:56.649" v="1074" actId="790"/>
            <ac:spMkLst>
              <pc:docMk/>
              <pc:sldMasterMk cId="1824913941" sldId="2147483708"/>
              <pc:sldLayoutMk cId="2444738642" sldId="2147483709"/>
              <ac:spMk id="3" creationId="{00000000-0000-0000-0000-000000000000}"/>
            </ac:spMkLst>
          </pc:spChg>
          <pc:spChg chg="mod">
            <ac:chgData name="Ragnhild Halvorsrud" userId="917ea340-fd63-490f-a7db-68428d24cf32" providerId="ADAL" clId="{81EA7FEA-4DE5-4014-B13C-089C6D290098}" dt="2022-11-30T13:51:56.649" v="1076" actId="790"/>
            <ac:spMkLst>
              <pc:docMk/>
              <pc:sldMasterMk cId="1824913941" sldId="2147483708"/>
              <pc:sldLayoutMk cId="2444738642" sldId="2147483709"/>
              <ac:spMk id="7" creationId="{00000000-0000-0000-0000-000000000000}"/>
            </ac:spMkLst>
          </pc:spChg>
          <pc:spChg chg="mod">
            <ac:chgData name="Ragnhild Halvorsrud" userId="917ea340-fd63-490f-a7db-68428d24cf32" providerId="ADAL" clId="{81EA7FEA-4DE5-4014-B13C-089C6D290098}" dt="2022-11-30T13:51:56.649" v="1072" actId="790"/>
            <ac:spMkLst>
              <pc:docMk/>
              <pc:sldMasterMk cId="1824913941" sldId="2147483708"/>
              <pc:sldLayoutMk cId="2444738642" sldId="2147483709"/>
              <ac:spMk id="10" creationId="{00000000-0000-0000-0000-000000000000}"/>
            </ac:spMkLst>
          </pc:spChg>
          <pc:spChg chg="mod">
            <ac:chgData name="Ragnhild Halvorsrud" userId="917ea340-fd63-490f-a7db-68428d24cf32" providerId="ADAL" clId="{81EA7FEA-4DE5-4014-B13C-089C6D290098}" dt="2022-11-30T13:51:56.649" v="1075" actId="790"/>
            <ac:spMkLst>
              <pc:docMk/>
              <pc:sldMasterMk cId="1824913941" sldId="2147483708"/>
              <pc:sldLayoutMk cId="2444738642" sldId="2147483709"/>
              <ac:spMk id="16" creationId="{00000000-0000-0000-0000-000000000000}"/>
            </ac:spMkLst>
          </pc:spChg>
        </pc:sldLayoutChg>
        <pc:sldLayoutChg chg="modSp mod">
          <pc:chgData name="Ragnhild Halvorsrud" userId="917ea340-fd63-490f-a7db-68428d24cf32" providerId="ADAL" clId="{81EA7FEA-4DE5-4014-B13C-089C6D290098}" dt="2022-11-30T13:51:56.665" v="1081" actId="790"/>
          <pc:sldLayoutMkLst>
            <pc:docMk/>
            <pc:sldMasterMk cId="1824913941" sldId="2147483708"/>
            <pc:sldLayoutMk cId="3577077859" sldId="2147483710"/>
          </pc:sldLayoutMkLst>
          <pc:spChg chg="mod">
            <ac:chgData name="Ragnhild Halvorsrud" userId="917ea340-fd63-490f-a7db-68428d24cf32" providerId="ADAL" clId="{81EA7FEA-4DE5-4014-B13C-089C6D290098}" dt="2022-11-30T13:51:56.649" v="1077" actId="790"/>
            <ac:spMkLst>
              <pc:docMk/>
              <pc:sldMasterMk cId="1824913941" sldId="2147483708"/>
              <pc:sldLayoutMk cId="3577077859" sldId="2147483710"/>
              <ac:spMk id="2" creationId="{00000000-0000-0000-0000-000000000000}"/>
            </ac:spMkLst>
          </pc:spChg>
          <pc:spChg chg="mod">
            <ac:chgData name="Ragnhild Halvorsrud" userId="917ea340-fd63-490f-a7db-68428d24cf32" providerId="ADAL" clId="{81EA7FEA-4DE5-4014-B13C-089C6D290098}" dt="2022-11-30T13:51:56.665" v="1078" actId="790"/>
            <ac:spMkLst>
              <pc:docMk/>
              <pc:sldMasterMk cId="1824913941" sldId="2147483708"/>
              <pc:sldLayoutMk cId="3577077859" sldId="2147483710"/>
              <ac:spMk id="3" creationId="{00000000-0000-0000-0000-000000000000}"/>
            </ac:spMkLst>
          </pc:spChg>
          <pc:spChg chg="mod">
            <ac:chgData name="Ragnhild Halvorsrud" userId="917ea340-fd63-490f-a7db-68428d24cf32" providerId="ADAL" clId="{81EA7FEA-4DE5-4014-B13C-089C6D290098}" dt="2022-11-30T13:51:56.665" v="1079" actId="790"/>
            <ac:spMkLst>
              <pc:docMk/>
              <pc:sldMasterMk cId="1824913941" sldId="2147483708"/>
              <pc:sldLayoutMk cId="3577077859" sldId="2147483710"/>
              <ac:spMk id="4" creationId="{00000000-0000-0000-0000-000000000000}"/>
            </ac:spMkLst>
          </pc:spChg>
          <pc:spChg chg="mod">
            <ac:chgData name="Ragnhild Halvorsrud" userId="917ea340-fd63-490f-a7db-68428d24cf32" providerId="ADAL" clId="{81EA7FEA-4DE5-4014-B13C-089C6D290098}" dt="2022-11-30T13:51:56.665" v="1080" actId="790"/>
            <ac:spMkLst>
              <pc:docMk/>
              <pc:sldMasterMk cId="1824913941" sldId="2147483708"/>
              <pc:sldLayoutMk cId="3577077859" sldId="2147483710"/>
              <ac:spMk id="5" creationId="{00000000-0000-0000-0000-000000000000}"/>
            </ac:spMkLst>
          </pc:spChg>
          <pc:spChg chg="mod">
            <ac:chgData name="Ragnhild Halvorsrud" userId="917ea340-fd63-490f-a7db-68428d24cf32" providerId="ADAL" clId="{81EA7FEA-4DE5-4014-B13C-089C6D290098}" dt="2022-11-30T13:51:56.665" v="1081" actId="790"/>
            <ac:spMkLst>
              <pc:docMk/>
              <pc:sldMasterMk cId="1824913941" sldId="2147483708"/>
              <pc:sldLayoutMk cId="3577077859" sldId="2147483710"/>
              <ac:spMk id="6" creationId="{00000000-0000-0000-0000-000000000000}"/>
            </ac:spMkLst>
          </pc:spChg>
        </pc:sldLayoutChg>
        <pc:sldLayoutChg chg="modSp mod">
          <pc:chgData name="Ragnhild Halvorsrud" userId="917ea340-fd63-490f-a7db-68428d24cf32" providerId="ADAL" clId="{81EA7FEA-4DE5-4014-B13C-089C6D290098}" dt="2022-11-30T13:51:56.665" v="1085" actId="790"/>
          <pc:sldLayoutMkLst>
            <pc:docMk/>
            <pc:sldMasterMk cId="1824913941" sldId="2147483708"/>
            <pc:sldLayoutMk cId="320259557" sldId="2147483711"/>
          </pc:sldLayoutMkLst>
          <pc:spChg chg="mod">
            <ac:chgData name="Ragnhild Halvorsrud" userId="917ea340-fd63-490f-a7db-68428d24cf32" providerId="ADAL" clId="{81EA7FEA-4DE5-4014-B13C-089C6D290098}" dt="2022-11-30T13:51:56.665" v="1083" actId="790"/>
            <ac:spMkLst>
              <pc:docMk/>
              <pc:sldMasterMk cId="1824913941" sldId="2147483708"/>
              <pc:sldLayoutMk cId="320259557" sldId="2147483711"/>
              <ac:spMk id="2" creationId="{00000000-0000-0000-0000-000000000000}"/>
            </ac:spMkLst>
          </pc:spChg>
          <pc:spChg chg="mod">
            <ac:chgData name="Ragnhild Halvorsrud" userId="917ea340-fd63-490f-a7db-68428d24cf32" providerId="ADAL" clId="{81EA7FEA-4DE5-4014-B13C-089C6D290098}" dt="2022-11-30T13:51:56.665" v="1084" actId="790"/>
            <ac:spMkLst>
              <pc:docMk/>
              <pc:sldMasterMk cId="1824913941" sldId="2147483708"/>
              <pc:sldLayoutMk cId="320259557" sldId="2147483711"/>
              <ac:spMk id="3" creationId="{00000000-0000-0000-0000-000000000000}"/>
            </ac:spMkLst>
          </pc:spChg>
          <pc:spChg chg="mod">
            <ac:chgData name="Ragnhild Halvorsrud" userId="917ea340-fd63-490f-a7db-68428d24cf32" providerId="ADAL" clId="{81EA7FEA-4DE5-4014-B13C-089C6D290098}" dt="2022-11-30T13:51:56.665" v="1082" actId="790"/>
            <ac:spMkLst>
              <pc:docMk/>
              <pc:sldMasterMk cId="1824913941" sldId="2147483708"/>
              <pc:sldLayoutMk cId="320259557" sldId="2147483711"/>
              <ac:spMk id="4" creationId="{00000000-0000-0000-0000-000000000000}"/>
            </ac:spMkLst>
          </pc:spChg>
          <pc:spChg chg="mod">
            <ac:chgData name="Ragnhild Halvorsrud" userId="917ea340-fd63-490f-a7db-68428d24cf32" providerId="ADAL" clId="{81EA7FEA-4DE5-4014-B13C-089C6D290098}" dt="2022-11-30T13:51:56.665" v="1085" actId="790"/>
            <ac:spMkLst>
              <pc:docMk/>
              <pc:sldMasterMk cId="1824913941" sldId="2147483708"/>
              <pc:sldLayoutMk cId="320259557" sldId="2147483711"/>
              <ac:spMk id="8" creationId="{00000000-0000-0000-0000-000000000000}"/>
            </ac:spMkLst>
          </pc:spChg>
        </pc:sldLayoutChg>
        <pc:sldLayoutChg chg="modSp mod">
          <pc:chgData name="Ragnhild Halvorsrud" userId="917ea340-fd63-490f-a7db-68428d24cf32" providerId="ADAL" clId="{81EA7FEA-4DE5-4014-B13C-089C6D290098}" dt="2022-11-30T13:51:56.665" v="1088" actId="790"/>
          <pc:sldLayoutMkLst>
            <pc:docMk/>
            <pc:sldMasterMk cId="1824913941" sldId="2147483708"/>
            <pc:sldLayoutMk cId="1535810886" sldId="2147483712"/>
          </pc:sldLayoutMkLst>
          <pc:spChg chg="mod">
            <ac:chgData name="Ragnhild Halvorsrud" userId="917ea340-fd63-490f-a7db-68428d24cf32" providerId="ADAL" clId="{81EA7FEA-4DE5-4014-B13C-089C6D290098}" dt="2022-11-30T13:51:56.665" v="1086" actId="790"/>
            <ac:spMkLst>
              <pc:docMk/>
              <pc:sldMasterMk cId="1824913941" sldId="2147483708"/>
              <pc:sldLayoutMk cId="1535810886" sldId="2147483712"/>
              <ac:spMk id="2" creationId="{00000000-0000-0000-0000-000000000000}"/>
            </ac:spMkLst>
          </pc:spChg>
          <pc:spChg chg="mod">
            <ac:chgData name="Ragnhild Halvorsrud" userId="917ea340-fd63-490f-a7db-68428d24cf32" providerId="ADAL" clId="{81EA7FEA-4DE5-4014-B13C-089C6D290098}" dt="2022-11-30T13:51:56.665" v="1087" actId="790"/>
            <ac:spMkLst>
              <pc:docMk/>
              <pc:sldMasterMk cId="1824913941" sldId="2147483708"/>
              <pc:sldLayoutMk cId="1535810886" sldId="2147483712"/>
              <ac:spMk id="3" creationId="{00000000-0000-0000-0000-000000000000}"/>
            </ac:spMkLst>
          </pc:spChg>
          <pc:spChg chg="mod">
            <ac:chgData name="Ragnhild Halvorsrud" userId="917ea340-fd63-490f-a7db-68428d24cf32" providerId="ADAL" clId="{81EA7FEA-4DE5-4014-B13C-089C6D290098}" dt="2022-11-30T13:51:56.665" v="1088" actId="790"/>
            <ac:spMkLst>
              <pc:docMk/>
              <pc:sldMasterMk cId="1824913941" sldId="2147483708"/>
              <pc:sldLayoutMk cId="1535810886" sldId="2147483712"/>
              <ac:spMk id="4" creationId="{00000000-0000-0000-0000-000000000000}"/>
            </ac:spMkLst>
          </pc:spChg>
        </pc:sldLayoutChg>
        <pc:sldLayoutChg chg="modSp mod">
          <pc:chgData name="Ragnhild Halvorsrud" userId="917ea340-fd63-490f-a7db-68428d24cf32" providerId="ADAL" clId="{81EA7FEA-4DE5-4014-B13C-089C6D290098}" dt="2022-11-30T13:51:56.665" v="1094" actId="790"/>
          <pc:sldLayoutMkLst>
            <pc:docMk/>
            <pc:sldMasterMk cId="1824913941" sldId="2147483708"/>
            <pc:sldLayoutMk cId="2517991426" sldId="2147483713"/>
          </pc:sldLayoutMkLst>
          <pc:spChg chg="mod">
            <ac:chgData name="Ragnhild Halvorsrud" userId="917ea340-fd63-490f-a7db-68428d24cf32" providerId="ADAL" clId="{81EA7FEA-4DE5-4014-B13C-089C6D290098}" dt="2022-11-30T13:51:56.665" v="1091" actId="790"/>
            <ac:spMkLst>
              <pc:docMk/>
              <pc:sldMasterMk cId="1824913941" sldId="2147483708"/>
              <pc:sldLayoutMk cId="2517991426" sldId="2147483713"/>
              <ac:spMk id="2" creationId="{00000000-0000-0000-0000-000000000000}"/>
            </ac:spMkLst>
          </pc:spChg>
          <pc:spChg chg="mod">
            <ac:chgData name="Ragnhild Halvorsrud" userId="917ea340-fd63-490f-a7db-68428d24cf32" providerId="ADAL" clId="{81EA7FEA-4DE5-4014-B13C-089C6D290098}" dt="2022-11-30T13:51:56.665" v="1092" actId="790"/>
            <ac:spMkLst>
              <pc:docMk/>
              <pc:sldMasterMk cId="1824913941" sldId="2147483708"/>
              <pc:sldLayoutMk cId="2517991426" sldId="2147483713"/>
              <ac:spMk id="3" creationId="{00000000-0000-0000-0000-000000000000}"/>
            </ac:spMkLst>
          </pc:spChg>
          <pc:spChg chg="mod">
            <ac:chgData name="Ragnhild Halvorsrud" userId="917ea340-fd63-490f-a7db-68428d24cf32" providerId="ADAL" clId="{81EA7FEA-4DE5-4014-B13C-089C6D290098}" dt="2022-11-30T13:51:56.665" v="1089" actId="790"/>
            <ac:spMkLst>
              <pc:docMk/>
              <pc:sldMasterMk cId="1824913941" sldId="2147483708"/>
              <pc:sldLayoutMk cId="2517991426" sldId="2147483713"/>
              <ac:spMk id="4" creationId="{00000000-0000-0000-0000-000000000000}"/>
            </ac:spMkLst>
          </pc:spChg>
          <pc:spChg chg="mod">
            <ac:chgData name="Ragnhild Halvorsrud" userId="917ea340-fd63-490f-a7db-68428d24cf32" providerId="ADAL" clId="{81EA7FEA-4DE5-4014-B13C-089C6D290098}" dt="2022-11-30T13:51:56.665" v="1093" actId="790"/>
            <ac:spMkLst>
              <pc:docMk/>
              <pc:sldMasterMk cId="1824913941" sldId="2147483708"/>
              <pc:sldLayoutMk cId="2517991426" sldId="2147483713"/>
              <ac:spMk id="5" creationId="{00000000-0000-0000-0000-000000000000}"/>
            </ac:spMkLst>
          </pc:spChg>
          <pc:spChg chg="mod">
            <ac:chgData name="Ragnhild Halvorsrud" userId="917ea340-fd63-490f-a7db-68428d24cf32" providerId="ADAL" clId="{81EA7FEA-4DE5-4014-B13C-089C6D290098}" dt="2022-11-30T13:51:56.665" v="1094" actId="790"/>
            <ac:spMkLst>
              <pc:docMk/>
              <pc:sldMasterMk cId="1824913941" sldId="2147483708"/>
              <pc:sldLayoutMk cId="2517991426" sldId="2147483713"/>
              <ac:spMk id="6" creationId="{00000000-0000-0000-0000-000000000000}"/>
            </ac:spMkLst>
          </pc:spChg>
          <pc:spChg chg="mod">
            <ac:chgData name="Ragnhild Halvorsrud" userId="917ea340-fd63-490f-a7db-68428d24cf32" providerId="ADAL" clId="{81EA7FEA-4DE5-4014-B13C-089C6D290098}" dt="2022-11-30T13:51:56.665" v="1090" actId="790"/>
            <ac:spMkLst>
              <pc:docMk/>
              <pc:sldMasterMk cId="1824913941" sldId="2147483708"/>
              <pc:sldLayoutMk cId="2517991426" sldId="2147483713"/>
              <ac:spMk id="8" creationId="{00000000-0000-0000-0000-000000000000}"/>
            </ac:spMkLst>
          </pc:spChg>
        </pc:sldLayoutChg>
        <pc:sldLayoutChg chg="modSp mod">
          <pc:chgData name="Ragnhild Halvorsrud" userId="917ea340-fd63-490f-a7db-68428d24cf32" providerId="ADAL" clId="{81EA7FEA-4DE5-4014-B13C-089C6D290098}" dt="2022-11-30T13:51:56.665" v="1101" actId="790"/>
          <pc:sldLayoutMkLst>
            <pc:docMk/>
            <pc:sldMasterMk cId="1824913941" sldId="2147483708"/>
            <pc:sldLayoutMk cId="3014799383" sldId="2147483714"/>
          </pc:sldLayoutMkLst>
          <pc:spChg chg="mod">
            <ac:chgData name="Ragnhild Halvorsrud" userId="917ea340-fd63-490f-a7db-68428d24cf32" providerId="ADAL" clId="{81EA7FEA-4DE5-4014-B13C-089C6D290098}" dt="2022-11-30T13:51:56.665" v="1098" actId="790"/>
            <ac:spMkLst>
              <pc:docMk/>
              <pc:sldMasterMk cId="1824913941" sldId="2147483708"/>
              <pc:sldLayoutMk cId="3014799383" sldId="2147483714"/>
              <ac:spMk id="3" creationId="{00000000-0000-0000-0000-000000000000}"/>
            </ac:spMkLst>
          </pc:spChg>
          <pc:spChg chg="mod">
            <ac:chgData name="Ragnhild Halvorsrud" userId="917ea340-fd63-490f-a7db-68428d24cf32" providerId="ADAL" clId="{81EA7FEA-4DE5-4014-B13C-089C6D290098}" dt="2022-11-30T13:51:56.665" v="1096" actId="790"/>
            <ac:spMkLst>
              <pc:docMk/>
              <pc:sldMasterMk cId="1824913941" sldId="2147483708"/>
              <pc:sldLayoutMk cId="3014799383" sldId="2147483714"/>
              <ac:spMk id="4" creationId="{00000000-0000-0000-0000-000000000000}"/>
            </ac:spMkLst>
          </pc:spChg>
          <pc:spChg chg="mod">
            <ac:chgData name="Ragnhild Halvorsrud" userId="917ea340-fd63-490f-a7db-68428d24cf32" providerId="ADAL" clId="{81EA7FEA-4DE5-4014-B13C-089C6D290098}" dt="2022-11-30T13:51:56.665" v="1099" actId="790"/>
            <ac:spMkLst>
              <pc:docMk/>
              <pc:sldMasterMk cId="1824913941" sldId="2147483708"/>
              <pc:sldLayoutMk cId="3014799383" sldId="2147483714"/>
              <ac:spMk id="5" creationId="{00000000-0000-0000-0000-000000000000}"/>
            </ac:spMkLst>
          </pc:spChg>
          <pc:spChg chg="mod">
            <ac:chgData name="Ragnhild Halvorsrud" userId="917ea340-fd63-490f-a7db-68428d24cf32" providerId="ADAL" clId="{81EA7FEA-4DE5-4014-B13C-089C6D290098}" dt="2022-11-30T13:51:56.665" v="1100" actId="790"/>
            <ac:spMkLst>
              <pc:docMk/>
              <pc:sldMasterMk cId="1824913941" sldId="2147483708"/>
              <pc:sldLayoutMk cId="3014799383" sldId="2147483714"/>
              <ac:spMk id="6" creationId="{00000000-0000-0000-0000-000000000000}"/>
            </ac:spMkLst>
          </pc:spChg>
          <pc:spChg chg="mod">
            <ac:chgData name="Ragnhild Halvorsrud" userId="917ea340-fd63-490f-a7db-68428d24cf32" providerId="ADAL" clId="{81EA7FEA-4DE5-4014-B13C-089C6D290098}" dt="2022-11-30T13:51:56.665" v="1097" actId="790"/>
            <ac:spMkLst>
              <pc:docMk/>
              <pc:sldMasterMk cId="1824913941" sldId="2147483708"/>
              <pc:sldLayoutMk cId="3014799383" sldId="2147483714"/>
              <ac:spMk id="8" creationId="{00000000-0000-0000-0000-000000000000}"/>
            </ac:spMkLst>
          </pc:spChg>
          <pc:spChg chg="mod">
            <ac:chgData name="Ragnhild Halvorsrud" userId="917ea340-fd63-490f-a7db-68428d24cf32" providerId="ADAL" clId="{81EA7FEA-4DE5-4014-B13C-089C6D290098}" dt="2022-11-30T13:51:56.665" v="1095" actId="790"/>
            <ac:spMkLst>
              <pc:docMk/>
              <pc:sldMasterMk cId="1824913941" sldId="2147483708"/>
              <pc:sldLayoutMk cId="3014799383" sldId="2147483714"/>
              <ac:spMk id="9" creationId="{00000000-0000-0000-0000-000000000000}"/>
            </ac:spMkLst>
          </pc:spChg>
          <pc:spChg chg="mod">
            <ac:chgData name="Ragnhild Halvorsrud" userId="917ea340-fd63-490f-a7db-68428d24cf32" providerId="ADAL" clId="{81EA7FEA-4DE5-4014-B13C-089C6D290098}" dt="2022-11-30T13:51:56.665" v="1101" actId="790"/>
            <ac:spMkLst>
              <pc:docMk/>
              <pc:sldMasterMk cId="1824913941" sldId="2147483708"/>
              <pc:sldLayoutMk cId="3014799383" sldId="2147483714"/>
              <ac:spMk id="10" creationId="{00000000-0000-0000-0000-000000000000}"/>
            </ac:spMkLst>
          </pc:spChg>
        </pc:sldLayoutChg>
        <pc:sldLayoutChg chg="modSp mod">
          <pc:chgData name="Ragnhild Halvorsrud" userId="917ea340-fd63-490f-a7db-68428d24cf32" providerId="ADAL" clId="{81EA7FEA-4DE5-4014-B13C-089C6D290098}" dt="2022-11-30T13:51:56.680" v="1107" actId="790"/>
          <pc:sldLayoutMkLst>
            <pc:docMk/>
            <pc:sldMasterMk cId="1824913941" sldId="2147483708"/>
            <pc:sldLayoutMk cId="3802000387" sldId="2147483715"/>
          </pc:sldLayoutMkLst>
          <pc:spChg chg="mod">
            <ac:chgData name="Ragnhild Halvorsrud" userId="917ea340-fd63-490f-a7db-68428d24cf32" providerId="ADAL" clId="{81EA7FEA-4DE5-4014-B13C-089C6D290098}" dt="2022-11-30T13:51:56.665" v="1103" actId="790"/>
            <ac:spMkLst>
              <pc:docMk/>
              <pc:sldMasterMk cId="1824913941" sldId="2147483708"/>
              <pc:sldLayoutMk cId="3802000387" sldId="2147483715"/>
              <ac:spMk id="2" creationId="{00000000-0000-0000-0000-000000000000}"/>
            </ac:spMkLst>
          </pc:spChg>
          <pc:spChg chg="mod">
            <ac:chgData name="Ragnhild Halvorsrud" userId="917ea340-fd63-490f-a7db-68428d24cf32" providerId="ADAL" clId="{81EA7FEA-4DE5-4014-B13C-089C6D290098}" dt="2022-11-30T13:51:56.680" v="1104" actId="790"/>
            <ac:spMkLst>
              <pc:docMk/>
              <pc:sldMasterMk cId="1824913941" sldId="2147483708"/>
              <pc:sldLayoutMk cId="3802000387" sldId="2147483715"/>
              <ac:spMk id="3" creationId="{00000000-0000-0000-0000-000000000000}"/>
            </ac:spMkLst>
          </pc:spChg>
          <pc:spChg chg="mod">
            <ac:chgData name="Ragnhild Halvorsrud" userId="917ea340-fd63-490f-a7db-68428d24cf32" providerId="ADAL" clId="{81EA7FEA-4DE5-4014-B13C-089C6D290098}" dt="2022-11-30T13:51:56.680" v="1105" actId="790"/>
            <ac:spMkLst>
              <pc:docMk/>
              <pc:sldMasterMk cId="1824913941" sldId="2147483708"/>
              <pc:sldLayoutMk cId="3802000387" sldId="2147483715"/>
              <ac:spMk id="4" creationId="{00000000-0000-0000-0000-000000000000}"/>
            </ac:spMkLst>
          </pc:spChg>
          <pc:spChg chg="mod">
            <ac:chgData name="Ragnhild Halvorsrud" userId="917ea340-fd63-490f-a7db-68428d24cf32" providerId="ADAL" clId="{81EA7FEA-4DE5-4014-B13C-089C6D290098}" dt="2022-11-30T13:51:56.680" v="1106" actId="790"/>
            <ac:spMkLst>
              <pc:docMk/>
              <pc:sldMasterMk cId="1824913941" sldId="2147483708"/>
              <pc:sldLayoutMk cId="3802000387" sldId="2147483715"/>
              <ac:spMk id="5" creationId="{00000000-0000-0000-0000-000000000000}"/>
            </ac:spMkLst>
          </pc:spChg>
          <pc:spChg chg="mod">
            <ac:chgData name="Ragnhild Halvorsrud" userId="917ea340-fd63-490f-a7db-68428d24cf32" providerId="ADAL" clId="{81EA7FEA-4DE5-4014-B13C-089C6D290098}" dt="2022-11-30T13:51:56.665" v="1102" actId="790"/>
            <ac:spMkLst>
              <pc:docMk/>
              <pc:sldMasterMk cId="1824913941" sldId="2147483708"/>
              <pc:sldLayoutMk cId="3802000387" sldId="2147483715"/>
              <ac:spMk id="9" creationId="{00000000-0000-0000-0000-000000000000}"/>
            </ac:spMkLst>
          </pc:spChg>
          <pc:spChg chg="mod">
            <ac:chgData name="Ragnhild Halvorsrud" userId="917ea340-fd63-490f-a7db-68428d24cf32" providerId="ADAL" clId="{81EA7FEA-4DE5-4014-B13C-089C6D290098}" dt="2022-11-30T13:51:56.680" v="1107" actId="790"/>
            <ac:spMkLst>
              <pc:docMk/>
              <pc:sldMasterMk cId="1824913941" sldId="2147483708"/>
              <pc:sldLayoutMk cId="3802000387" sldId="2147483715"/>
              <ac:spMk id="13" creationId="{00000000-0000-0000-0000-000000000000}"/>
            </ac:spMkLst>
          </pc:spChg>
        </pc:sldLayoutChg>
        <pc:sldLayoutChg chg="modSp mod">
          <pc:chgData name="Ragnhild Halvorsrud" userId="917ea340-fd63-490f-a7db-68428d24cf32" providerId="ADAL" clId="{81EA7FEA-4DE5-4014-B13C-089C6D290098}" dt="2022-11-30T13:51:56.680" v="1113" actId="790"/>
          <pc:sldLayoutMkLst>
            <pc:docMk/>
            <pc:sldMasterMk cId="1824913941" sldId="2147483708"/>
            <pc:sldLayoutMk cId="3398815454" sldId="2147483716"/>
          </pc:sldLayoutMkLst>
          <pc:spChg chg="mod">
            <ac:chgData name="Ragnhild Halvorsrud" userId="917ea340-fd63-490f-a7db-68428d24cf32" providerId="ADAL" clId="{81EA7FEA-4DE5-4014-B13C-089C6D290098}" dt="2022-11-30T13:51:56.680" v="1108" actId="790"/>
            <ac:spMkLst>
              <pc:docMk/>
              <pc:sldMasterMk cId="1824913941" sldId="2147483708"/>
              <pc:sldLayoutMk cId="3398815454" sldId="2147483716"/>
              <ac:spMk id="3" creationId="{00000000-0000-0000-0000-000000000000}"/>
            </ac:spMkLst>
          </pc:spChg>
          <pc:spChg chg="mod">
            <ac:chgData name="Ragnhild Halvorsrud" userId="917ea340-fd63-490f-a7db-68428d24cf32" providerId="ADAL" clId="{81EA7FEA-4DE5-4014-B13C-089C6D290098}" dt="2022-11-30T13:51:56.680" v="1109" actId="790"/>
            <ac:spMkLst>
              <pc:docMk/>
              <pc:sldMasterMk cId="1824913941" sldId="2147483708"/>
              <pc:sldLayoutMk cId="3398815454" sldId="2147483716"/>
              <ac:spMk id="4" creationId="{00000000-0000-0000-0000-000000000000}"/>
            </ac:spMkLst>
          </pc:spChg>
          <pc:spChg chg="mod">
            <ac:chgData name="Ragnhild Halvorsrud" userId="917ea340-fd63-490f-a7db-68428d24cf32" providerId="ADAL" clId="{81EA7FEA-4DE5-4014-B13C-089C6D290098}" dt="2022-11-30T13:51:56.680" v="1110" actId="790"/>
            <ac:spMkLst>
              <pc:docMk/>
              <pc:sldMasterMk cId="1824913941" sldId="2147483708"/>
              <pc:sldLayoutMk cId="3398815454" sldId="2147483716"/>
              <ac:spMk id="5" creationId="{00000000-0000-0000-0000-000000000000}"/>
            </ac:spMkLst>
          </pc:spChg>
          <pc:spChg chg="mod">
            <ac:chgData name="Ragnhild Halvorsrud" userId="917ea340-fd63-490f-a7db-68428d24cf32" providerId="ADAL" clId="{81EA7FEA-4DE5-4014-B13C-089C6D290098}" dt="2022-11-30T13:51:56.680" v="1111" actId="790"/>
            <ac:spMkLst>
              <pc:docMk/>
              <pc:sldMasterMk cId="1824913941" sldId="2147483708"/>
              <pc:sldLayoutMk cId="3398815454" sldId="2147483716"/>
              <ac:spMk id="6" creationId="{00000000-0000-0000-0000-000000000000}"/>
            </ac:spMkLst>
          </pc:spChg>
          <pc:spChg chg="mod">
            <ac:chgData name="Ragnhild Halvorsrud" userId="917ea340-fd63-490f-a7db-68428d24cf32" providerId="ADAL" clId="{81EA7FEA-4DE5-4014-B13C-089C6D290098}" dt="2022-11-30T13:51:56.680" v="1112" actId="790"/>
            <ac:spMkLst>
              <pc:docMk/>
              <pc:sldMasterMk cId="1824913941" sldId="2147483708"/>
              <pc:sldLayoutMk cId="3398815454" sldId="2147483716"/>
              <ac:spMk id="7" creationId="{00000000-0000-0000-0000-000000000000}"/>
            </ac:spMkLst>
          </pc:spChg>
          <pc:spChg chg="mod">
            <ac:chgData name="Ragnhild Halvorsrud" userId="917ea340-fd63-490f-a7db-68428d24cf32" providerId="ADAL" clId="{81EA7FEA-4DE5-4014-B13C-089C6D290098}" dt="2022-11-30T13:51:56.680" v="1113" actId="790"/>
            <ac:spMkLst>
              <pc:docMk/>
              <pc:sldMasterMk cId="1824913941" sldId="2147483708"/>
              <pc:sldLayoutMk cId="3398815454" sldId="2147483716"/>
              <ac:spMk id="8" creationId="{00000000-0000-0000-0000-000000000000}"/>
            </ac:spMkLst>
          </pc:spChg>
        </pc:sldLayoutChg>
        <pc:sldLayoutChg chg="modSp mod">
          <pc:chgData name="Ragnhild Halvorsrud" userId="917ea340-fd63-490f-a7db-68428d24cf32" providerId="ADAL" clId="{81EA7FEA-4DE5-4014-B13C-089C6D290098}" dt="2022-11-30T13:51:56.680" v="1119" actId="790"/>
          <pc:sldLayoutMkLst>
            <pc:docMk/>
            <pc:sldMasterMk cId="1824913941" sldId="2147483708"/>
            <pc:sldLayoutMk cId="2047624009" sldId="2147483717"/>
          </pc:sldLayoutMkLst>
          <pc:spChg chg="mod">
            <ac:chgData name="Ragnhild Halvorsrud" userId="917ea340-fd63-490f-a7db-68428d24cf32" providerId="ADAL" clId="{81EA7FEA-4DE5-4014-B13C-089C6D290098}" dt="2022-11-30T13:51:56.680" v="1114" actId="790"/>
            <ac:spMkLst>
              <pc:docMk/>
              <pc:sldMasterMk cId="1824913941" sldId="2147483708"/>
              <pc:sldLayoutMk cId="2047624009" sldId="2147483717"/>
              <ac:spMk id="3" creationId="{00000000-0000-0000-0000-000000000000}"/>
            </ac:spMkLst>
          </pc:spChg>
          <pc:spChg chg="mod">
            <ac:chgData name="Ragnhild Halvorsrud" userId="917ea340-fd63-490f-a7db-68428d24cf32" providerId="ADAL" clId="{81EA7FEA-4DE5-4014-B13C-089C6D290098}" dt="2022-11-30T13:51:56.680" v="1115" actId="790"/>
            <ac:spMkLst>
              <pc:docMk/>
              <pc:sldMasterMk cId="1824913941" sldId="2147483708"/>
              <pc:sldLayoutMk cId="2047624009" sldId="2147483717"/>
              <ac:spMk id="4" creationId="{00000000-0000-0000-0000-000000000000}"/>
            </ac:spMkLst>
          </pc:spChg>
          <pc:spChg chg="mod">
            <ac:chgData name="Ragnhild Halvorsrud" userId="917ea340-fd63-490f-a7db-68428d24cf32" providerId="ADAL" clId="{81EA7FEA-4DE5-4014-B13C-089C6D290098}" dt="2022-11-30T13:51:56.680" v="1116" actId="790"/>
            <ac:spMkLst>
              <pc:docMk/>
              <pc:sldMasterMk cId="1824913941" sldId="2147483708"/>
              <pc:sldLayoutMk cId="2047624009" sldId="2147483717"/>
              <ac:spMk id="5" creationId="{00000000-0000-0000-0000-000000000000}"/>
            </ac:spMkLst>
          </pc:spChg>
          <pc:spChg chg="mod">
            <ac:chgData name="Ragnhild Halvorsrud" userId="917ea340-fd63-490f-a7db-68428d24cf32" providerId="ADAL" clId="{81EA7FEA-4DE5-4014-B13C-089C6D290098}" dt="2022-11-30T13:51:56.680" v="1117" actId="790"/>
            <ac:spMkLst>
              <pc:docMk/>
              <pc:sldMasterMk cId="1824913941" sldId="2147483708"/>
              <pc:sldLayoutMk cId="2047624009" sldId="2147483717"/>
              <ac:spMk id="6" creationId="{00000000-0000-0000-0000-000000000000}"/>
            </ac:spMkLst>
          </pc:spChg>
          <pc:spChg chg="mod">
            <ac:chgData name="Ragnhild Halvorsrud" userId="917ea340-fd63-490f-a7db-68428d24cf32" providerId="ADAL" clId="{81EA7FEA-4DE5-4014-B13C-089C6D290098}" dt="2022-11-30T13:51:56.680" v="1118" actId="790"/>
            <ac:spMkLst>
              <pc:docMk/>
              <pc:sldMasterMk cId="1824913941" sldId="2147483708"/>
              <pc:sldLayoutMk cId="2047624009" sldId="2147483717"/>
              <ac:spMk id="7" creationId="{00000000-0000-0000-0000-000000000000}"/>
            </ac:spMkLst>
          </pc:spChg>
          <pc:spChg chg="mod">
            <ac:chgData name="Ragnhild Halvorsrud" userId="917ea340-fd63-490f-a7db-68428d24cf32" providerId="ADAL" clId="{81EA7FEA-4DE5-4014-B13C-089C6D290098}" dt="2022-11-30T13:51:56.680" v="1119" actId="790"/>
            <ac:spMkLst>
              <pc:docMk/>
              <pc:sldMasterMk cId="1824913941" sldId="2147483708"/>
              <pc:sldLayoutMk cId="2047624009" sldId="2147483717"/>
              <ac:spMk id="8" creationId="{00000000-0000-0000-0000-000000000000}"/>
            </ac:spMkLst>
          </pc:spChg>
        </pc:sldLayoutChg>
        <pc:sldLayoutChg chg="modSp mod">
          <pc:chgData name="Ragnhild Halvorsrud" userId="917ea340-fd63-490f-a7db-68428d24cf32" providerId="ADAL" clId="{81EA7FEA-4DE5-4014-B13C-089C6D290098}" dt="2022-11-30T13:51:56.696" v="1127" actId="790"/>
          <pc:sldLayoutMkLst>
            <pc:docMk/>
            <pc:sldMasterMk cId="1824913941" sldId="2147483708"/>
            <pc:sldLayoutMk cId="581334728" sldId="2147483718"/>
          </pc:sldLayoutMkLst>
          <pc:spChg chg="mod">
            <ac:chgData name="Ragnhild Halvorsrud" userId="917ea340-fd63-490f-a7db-68428d24cf32" providerId="ADAL" clId="{81EA7FEA-4DE5-4014-B13C-089C6D290098}" dt="2022-11-30T13:51:56.680" v="1120" actId="790"/>
            <ac:spMkLst>
              <pc:docMk/>
              <pc:sldMasterMk cId="1824913941" sldId="2147483708"/>
              <pc:sldLayoutMk cId="581334728" sldId="2147483718"/>
              <ac:spMk id="3" creationId="{00000000-0000-0000-0000-000000000000}"/>
            </ac:spMkLst>
          </pc:spChg>
          <pc:spChg chg="mod">
            <ac:chgData name="Ragnhild Halvorsrud" userId="917ea340-fd63-490f-a7db-68428d24cf32" providerId="ADAL" clId="{81EA7FEA-4DE5-4014-B13C-089C6D290098}" dt="2022-11-30T13:51:56.680" v="1121" actId="790"/>
            <ac:spMkLst>
              <pc:docMk/>
              <pc:sldMasterMk cId="1824913941" sldId="2147483708"/>
              <pc:sldLayoutMk cId="581334728" sldId="2147483718"/>
              <ac:spMk id="4" creationId="{00000000-0000-0000-0000-000000000000}"/>
            </ac:spMkLst>
          </pc:spChg>
          <pc:spChg chg="mod">
            <ac:chgData name="Ragnhild Halvorsrud" userId="917ea340-fd63-490f-a7db-68428d24cf32" providerId="ADAL" clId="{81EA7FEA-4DE5-4014-B13C-089C6D290098}" dt="2022-11-30T13:51:56.680" v="1122" actId="790"/>
            <ac:spMkLst>
              <pc:docMk/>
              <pc:sldMasterMk cId="1824913941" sldId="2147483708"/>
              <pc:sldLayoutMk cId="581334728" sldId="2147483718"/>
              <ac:spMk id="5" creationId="{00000000-0000-0000-0000-000000000000}"/>
            </ac:spMkLst>
          </pc:spChg>
          <pc:spChg chg="mod">
            <ac:chgData name="Ragnhild Halvorsrud" userId="917ea340-fd63-490f-a7db-68428d24cf32" providerId="ADAL" clId="{81EA7FEA-4DE5-4014-B13C-089C6D290098}" dt="2022-11-30T13:51:56.680" v="1123" actId="790"/>
            <ac:spMkLst>
              <pc:docMk/>
              <pc:sldMasterMk cId="1824913941" sldId="2147483708"/>
              <pc:sldLayoutMk cId="581334728" sldId="2147483718"/>
              <ac:spMk id="6" creationId="{00000000-0000-0000-0000-000000000000}"/>
            </ac:spMkLst>
          </pc:spChg>
          <pc:spChg chg="mod">
            <ac:chgData name="Ragnhild Halvorsrud" userId="917ea340-fd63-490f-a7db-68428d24cf32" providerId="ADAL" clId="{81EA7FEA-4DE5-4014-B13C-089C6D290098}" dt="2022-11-30T13:51:56.680" v="1124" actId="790"/>
            <ac:spMkLst>
              <pc:docMk/>
              <pc:sldMasterMk cId="1824913941" sldId="2147483708"/>
              <pc:sldLayoutMk cId="581334728" sldId="2147483718"/>
              <ac:spMk id="7" creationId="{00000000-0000-0000-0000-000000000000}"/>
            </ac:spMkLst>
          </pc:spChg>
          <pc:spChg chg="mod">
            <ac:chgData name="Ragnhild Halvorsrud" userId="917ea340-fd63-490f-a7db-68428d24cf32" providerId="ADAL" clId="{81EA7FEA-4DE5-4014-B13C-089C6D290098}" dt="2022-11-30T13:51:56.680" v="1125" actId="790"/>
            <ac:spMkLst>
              <pc:docMk/>
              <pc:sldMasterMk cId="1824913941" sldId="2147483708"/>
              <pc:sldLayoutMk cId="581334728" sldId="2147483718"/>
              <ac:spMk id="8" creationId="{00000000-0000-0000-0000-000000000000}"/>
            </ac:spMkLst>
          </pc:spChg>
          <pc:spChg chg="mod">
            <ac:chgData name="Ragnhild Halvorsrud" userId="917ea340-fd63-490f-a7db-68428d24cf32" providerId="ADAL" clId="{81EA7FEA-4DE5-4014-B13C-089C6D290098}" dt="2022-11-30T13:51:56.696" v="1126" actId="790"/>
            <ac:spMkLst>
              <pc:docMk/>
              <pc:sldMasterMk cId="1824913941" sldId="2147483708"/>
              <pc:sldLayoutMk cId="581334728" sldId="2147483718"/>
              <ac:spMk id="9" creationId="{00000000-0000-0000-0000-000000000000}"/>
            </ac:spMkLst>
          </pc:spChg>
          <pc:spChg chg="mod">
            <ac:chgData name="Ragnhild Halvorsrud" userId="917ea340-fd63-490f-a7db-68428d24cf32" providerId="ADAL" clId="{81EA7FEA-4DE5-4014-B13C-089C6D290098}" dt="2022-11-30T13:51:56.696" v="1127" actId="790"/>
            <ac:spMkLst>
              <pc:docMk/>
              <pc:sldMasterMk cId="1824913941" sldId="2147483708"/>
              <pc:sldLayoutMk cId="581334728" sldId="2147483718"/>
              <ac:spMk id="10" creationId="{00000000-0000-0000-0000-000000000000}"/>
            </ac:spMkLst>
          </pc:spChg>
        </pc:sldLayoutChg>
        <pc:sldLayoutChg chg="modSp mod">
          <pc:chgData name="Ragnhild Halvorsrud" userId="917ea340-fd63-490f-a7db-68428d24cf32" providerId="ADAL" clId="{81EA7FEA-4DE5-4014-B13C-089C6D290098}" dt="2022-11-30T13:51:56.696" v="1131" actId="790"/>
          <pc:sldLayoutMkLst>
            <pc:docMk/>
            <pc:sldMasterMk cId="1824913941" sldId="2147483708"/>
            <pc:sldLayoutMk cId="1852759518" sldId="2147483719"/>
          </pc:sldLayoutMkLst>
          <pc:spChg chg="mod">
            <ac:chgData name="Ragnhild Halvorsrud" userId="917ea340-fd63-490f-a7db-68428d24cf32" providerId="ADAL" clId="{81EA7FEA-4DE5-4014-B13C-089C6D290098}" dt="2022-11-30T13:51:56.696" v="1128" actId="790"/>
            <ac:spMkLst>
              <pc:docMk/>
              <pc:sldMasterMk cId="1824913941" sldId="2147483708"/>
              <pc:sldLayoutMk cId="1852759518" sldId="2147483719"/>
              <ac:spMk id="2" creationId="{00000000-0000-0000-0000-000000000000}"/>
            </ac:spMkLst>
          </pc:spChg>
          <pc:spChg chg="mod">
            <ac:chgData name="Ragnhild Halvorsrud" userId="917ea340-fd63-490f-a7db-68428d24cf32" providerId="ADAL" clId="{81EA7FEA-4DE5-4014-B13C-089C6D290098}" dt="2022-11-30T13:51:56.696" v="1129" actId="790"/>
            <ac:spMkLst>
              <pc:docMk/>
              <pc:sldMasterMk cId="1824913941" sldId="2147483708"/>
              <pc:sldLayoutMk cId="1852759518" sldId="2147483719"/>
              <ac:spMk id="3" creationId="{00000000-0000-0000-0000-000000000000}"/>
            </ac:spMkLst>
          </pc:spChg>
          <pc:spChg chg="mod">
            <ac:chgData name="Ragnhild Halvorsrud" userId="917ea340-fd63-490f-a7db-68428d24cf32" providerId="ADAL" clId="{81EA7FEA-4DE5-4014-B13C-089C6D290098}" dt="2022-11-30T13:51:56.696" v="1130" actId="790"/>
            <ac:spMkLst>
              <pc:docMk/>
              <pc:sldMasterMk cId="1824913941" sldId="2147483708"/>
              <pc:sldLayoutMk cId="1852759518" sldId="2147483719"/>
              <ac:spMk id="4" creationId="{00000000-0000-0000-0000-000000000000}"/>
            </ac:spMkLst>
          </pc:spChg>
          <pc:spChg chg="mod">
            <ac:chgData name="Ragnhild Halvorsrud" userId="917ea340-fd63-490f-a7db-68428d24cf32" providerId="ADAL" clId="{81EA7FEA-4DE5-4014-B13C-089C6D290098}" dt="2022-11-30T13:51:56.696" v="1131" actId="790"/>
            <ac:spMkLst>
              <pc:docMk/>
              <pc:sldMasterMk cId="1824913941" sldId="2147483708"/>
              <pc:sldLayoutMk cId="1852759518" sldId="2147483719"/>
              <ac:spMk id="5" creationId="{00000000-0000-0000-0000-000000000000}"/>
            </ac:spMkLst>
          </pc:spChg>
        </pc:sldLayoutChg>
        <pc:sldLayoutChg chg="modSp mod">
          <pc:chgData name="Ragnhild Halvorsrud" userId="917ea340-fd63-490f-a7db-68428d24cf32" providerId="ADAL" clId="{81EA7FEA-4DE5-4014-B13C-089C6D290098}" dt="2022-11-30T13:51:56.696" v="1134" actId="790"/>
          <pc:sldLayoutMkLst>
            <pc:docMk/>
            <pc:sldMasterMk cId="1824913941" sldId="2147483708"/>
            <pc:sldLayoutMk cId="1439893002" sldId="2147483720"/>
          </pc:sldLayoutMkLst>
          <pc:spChg chg="mod">
            <ac:chgData name="Ragnhild Halvorsrud" userId="917ea340-fd63-490f-a7db-68428d24cf32" providerId="ADAL" clId="{81EA7FEA-4DE5-4014-B13C-089C6D290098}" dt="2022-11-30T13:51:56.696" v="1132" actId="790"/>
            <ac:spMkLst>
              <pc:docMk/>
              <pc:sldMasterMk cId="1824913941" sldId="2147483708"/>
              <pc:sldLayoutMk cId="1439893002" sldId="2147483720"/>
              <ac:spMk id="2" creationId="{00000000-0000-0000-0000-000000000000}"/>
            </ac:spMkLst>
          </pc:spChg>
          <pc:spChg chg="mod">
            <ac:chgData name="Ragnhild Halvorsrud" userId="917ea340-fd63-490f-a7db-68428d24cf32" providerId="ADAL" clId="{81EA7FEA-4DE5-4014-B13C-089C6D290098}" dt="2022-11-30T13:51:56.696" v="1133" actId="790"/>
            <ac:spMkLst>
              <pc:docMk/>
              <pc:sldMasterMk cId="1824913941" sldId="2147483708"/>
              <pc:sldLayoutMk cId="1439893002" sldId="2147483720"/>
              <ac:spMk id="3" creationId="{00000000-0000-0000-0000-000000000000}"/>
            </ac:spMkLst>
          </pc:spChg>
          <pc:spChg chg="mod">
            <ac:chgData name="Ragnhild Halvorsrud" userId="917ea340-fd63-490f-a7db-68428d24cf32" providerId="ADAL" clId="{81EA7FEA-4DE5-4014-B13C-089C6D290098}" dt="2022-11-30T13:51:56.696" v="1134" actId="790"/>
            <ac:spMkLst>
              <pc:docMk/>
              <pc:sldMasterMk cId="1824913941" sldId="2147483708"/>
              <pc:sldLayoutMk cId="1439893002" sldId="2147483720"/>
              <ac:spMk id="4"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5CAC034-CD78-49B0-BCA6-1A6DED00F801}" type="datetimeFigureOut">
              <a:rPr lang="en-GB" smtClean="0"/>
              <a:t>30/11/2022</a:t>
            </a:fld>
            <a:endParaRPr lang="en-GB"/>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533E418-C684-4945-99FD-AD67B519583E}" type="slidenum">
              <a:rPr lang="en-GB" smtClean="0"/>
              <a:t>‹#›</a:t>
            </a:fld>
            <a:endParaRPr lang="en-GB"/>
          </a:p>
        </p:txBody>
      </p:sp>
    </p:spTree>
    <p:extLst>
      <p:ext uri="{BB962C8B-B14F-4D97-AF65-F5344CB8AC3E}">
        <p14:creationId xmlns:p14="http://schemas.microsoft.com/office/powerpoint/2010/main" val="1647407781"/>
      </p:ext>
    </p:extLst>
  </p:cSld>
  <p:clrMap bg1="lt1" tx1="dk1" bg2="lt2" tx2="dk2" accent1="accent1" accent2="accent2" accent3="accent3" accent4="accent4" accent5="accent5" accent6="accent6" hlink="hlink" folHlink="folHlink"/>
  <p:notesStyle>
    <a:lvl1pPr marL="0" algn="l" defTabSz="457154" rtl="0" eaLnBrk="1" latinLnBrk="0" hangingPunct="1">
      <a:defRPr sz="600" kern="1200">
        <a:solidFill>
          <a:schemeClr val="tx1"/>
        </a:solidFill>
        <a:latin typeface="+mn-lt"/>
        <a:ea typeface="+mn-ea"/>
        <a:cs typeface="+mn-cs"/>
      </a:defRPr>
    </a:lvl1pPr>
    <a:lvl2pPr marL="228577" algn="l" defTabSz="457154" rtl="0" eaLnBrk="1" latinLnBrk="0" hangingPunct="1">
      <a:defRPr sz="600" kern="1200">
        <a:solidFill>
          <a:schemeClr val="tx1"/>
        </a:solidFill>
        <a:latin typeface="+mn-lt"/>
        <a:ea typeface="+mn-ea"/>
        <a:cs typeface="+mn-cs"/>
      </a:defRPr>
    </a:lvl2pPr>
    <a:lvl3pPr marL="457154" algn="l" defTabSz="457154" rtl="0" eaLnBrk="1" latinLnBrk="0" hangingPunct="1">
      <a:defRPr sz="600" kern="1200">
        <a:solidFill>
          <a:schemeClr val="tx1"/>
        </a:solidFill>
        <a:latin typeface="+mn-lt"/>
        <a:ea typeface="+mn-ea"/>
        <a:cs typeface="+mn-cs"/>
      </a:defRPr>
    </a:lvl3pPr>
    <a:lvl4pPr marL="685731" algn="l" defTabSz="457154" rtl="0" eaLnBrk="1" latinLnBrk="0" hangingPunct="1">
      <a:defRPr sz="600" kern="1200">
        <a:solidFill>
          <a:schemeClr val="tx1"/>
        </a:solidFill>
        <a:latin typeface="+mn-lt"/>
        <a:ea typeface="+mn-ea"/>
        <a:cs typeface="+mn-cs"/>
      </a:defRPr>
    </a:lvl4pPr>
    <a:lvl5pPr marL="914309" algn="l" defTabSz="457154" rtl="0" eaLnBrk="1" latinLnBrk="0" hangingPunct="1">
      <a:defRPr sz="600" kern="1200">
        <a:solidFill>
          <a:schemeClr val="tx1"/>
        </a:solidFill>
        <a:latin typeface="+mn-lt"/>
        <a:ea typeface="+mn-ea"/>
        <a:cs typeface="+mn-cs"/>
      </a:defRPr>
    </a:lvl5pPr>
    <a:lvl6pPr marL="1142886" algn="l" defTabSz="457154" rtl="0" eaLnBrk="1" latinLnBrk="0" hangingPunct="1">
      <a:defRPr sz="600" kern="1200">
        <a:solidFill>
          <a:schemeClr val="tx1"/>
        </a:solidFill>
        <a:latin typeface="+mn-lt"/>
        <a:ea typeface="+mn-ea"/>
        <a:cs typeface="+mn-cs"/>
      </a:defRPr>
    </a:lvl6pPr>
    <a:lvl7pPr marL="1371462" algn="l" defTabSz="457154" rtl="0" eaLnBrk="1" latinLnBrk="0" hangingPunct="1">
      <a:defRPr sz="600" kern="1200">
        <a:solidFill>
          <a:schemeClr val="tx1"/>
        </a:solidFill>
        <a:latin typeface="+mn-lt"/>
        <a:ea typeface="+mn-ea"/>
        <a:cs typeface="+mn-cs"/>
      </a:defRPr>
    </a:lvl7pPr>
    <a:lvl8pPr marL="1600040" algn="l" defTabSz="457154" rtl="0" eaLnBrk="1" latinLnBrk="0" hangingPunct="1">
      <a:defRPr sz="600" kern="1200">
        <a:solidFill>
          <a:schemeClr val="tx1"/>
        </a:solidFill>
        <a:latin typeface="+mn-lt"/>
        <a:ea typeface="+mn-ea"/>
        <a:cs typeface="+mn-cs"/>
      </a:defRPr>
    </a:lvl8pPr>
    <a:lvl9pPr marL="1828617" algn="l" defTabSz="457154"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10"/>
          </p:nvPr>
        </p:nvSpPr>
        <p:spPr/>
        <p:txBody>
          <a:bodyPr/>
          <a:lstStyle/>
          <a:p>
            <a:fld id="{0533E418-C684-4945-99FD-AD67B519583E}" type="slidenum">
              <a:rPr lang="en-GB" smtClean="0"/>
              <a:t>1</a:t>
            </a:fld>
            <a:endParaRPr lang="en-GB" dirty="0"/>
          </a:p>
        </p:txBody>
      </p:sp>
    </p:spTree>
    <p:extLst>
      <p:ext uri="{BB962C8B-B14F-4D97-AF65-F5344CB8AC3E}">
        <p14:creationId xmlns:p14="http://schemas.microsoft.com/office/powerpoint/2010/main" val="312247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10</a:t>
            </a:fld>
            <a:endParaRPr lang="en-GB" dirty="0"/>
          </a:p>
        </p:txBody>
      </p:sp>
    </p:spTree>
    <p:extLst>
      <p:ext uri="{BB962C8B-B14F-4D97-AF65-F5344CB8AC3E}">
        <p14:creationId xmlns:p14="http://schemas.microsoft.com/office/powerpoint/2010/main" val="1155894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16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12</a:t>
            </a:fld>
            <a:endParaRPr lang="en-GB" dirty="0"/>
          </a:p>
        </p:txBody>
      </p:sp>
    </p:spTree>
    <p:extLst>
      <p:ext uri="{BB962C8B-B14F-4D97-AF65-F5344CB8AC3E}">
        <p14:creationId xmlns:p14="http://schemas.microsoft.com/office/powerpoint/2010/main" val="1066645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36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14</a:t>
            </a:fld>
            <a:endParaRPr lang="en-GB" dirty="0"/>
          </a:p>
        </p:txBody>
      </p:sp>
    </p:spTree>
    <p:extLst>
      <p:ext uri="{BB962C8B-B14F-4D97-AF65-F5344CB8AC3E}">
        <p14:creationId xmlns:p14="http://schemas.microsoft.com/office/powerpoint/2010/main" val="138731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15</a:t>
            </a:fld>
            <a:endParaRPr lang="en-GB" dirty="0"/>
          </a:p>
        </p:txBody>
      </p:sp>
    </p:spTree>
    <p:extLst>
      <p:ext uri="{BB962C8B-B14F-4D97-AF65-F5344CB8AC3E}">
        <p14:creationId xmlns:p14="http://schemas.microsoft.com/office/powerpoint/2010/main" val="3510344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16</a:t>
            </a:fld>
            <a:endParaRPr lang="en-GB" dirty="0"/>
          </a:p>
        </p:txBody>
      </p:sp>
    </p:spTree>
    <p:extLst>
      <p:ext uri="{BB962C8B-B14F-4D97-AF65-F5344CB8AC3E}">
        <p14:creationId xmlns:p14="http://schemas.microsoft.com/office/powerpoint/2010/main" val="2841055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17</a:t>
            </a:fld>
            <a:endParaRPr lang="en-GB" dirty="0"/>
          </a:p>
        </p:txBody>
      </p:sp>
    </p:spTree>
    <p:extLst>
      <p:ext uri="{BB962C8B-B14F-4D97-AF65-F5344CB8AC3E}">
        <p14:creationId xmlns:p14="http://schemas.microsoft.com/office/powerpoint/2010/main" val="1091733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18</a:t>
            </a:fld>
            <a:endParaRPr lang="en-GB" dirty="0"/>
          </a:p>
        </p:txBody>
      </p:sp>
    </p:spTree>
    <p:extLst>
      <p:ext uri="{BB962C8B-B14F-4D97-AF65-F5344CB8AC3E}">
        <p14:creationId xmlns:p14="http://schemas.microsoft.com/office/powerpoint/2010/main" val="65342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19</a:t>
            </a:fld>
            <a:endParaRPr lang="en-GB" dirty="0"/>
          </a:p>
        </p:txBody>
      </p:sp>
    </p:spTree>
    <p:extLst>
      <p:ext uri="{BB962C8B-B14F-4D97-AF65-F5344CB8AC3E}">
        <p14:creationId xmlns:p14="http://schemas.microsoft.com/office/powerpoint/2010/main" val="3066377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0F59E5-92E1-41C3-A589-B48C6D61A1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28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20</a:t>
            </a:fld>
            <a:endParaRPr lang="en-GB" dirty="0"/>
          </a:p>
        </p:txBody>
      </p:sp>
    </p:spTree>
    <p:extLst>
      <p:ext uri="{BB962C8B-B14F-4D97-AF65-F5344CB8AC3E}">
        <p14:creationId xmlns:p14="http://schemas.microsoft.com/office/powerpoint/2010/main" val="312399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21</a:t>
            </a:fld>
            <a:endParaRPr lang="en-GB" dirty="0"/>
          </a:p>
        </p:txBody>
      </p:sp>
    </p:spTree>
    <p:extLst>
      <p:ext uri="{BB962C8B-B14F-4D97-AF65-F5344CB8AC3E}">
        <p14:creationId xmlns:p14="http://schemas.microsoft.com/office/powerpoint/2010/main" val="249253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22</a:t>
            </a:fld>
            <a:endParaRPr lang="en-GB" dirty="0"/>
          </a:p>
        </p:txBody>
      </p:sp>
    </p:spTree>
    <p:extLst>
      <p:ext uri="{BB962C8B-B14F-4D97-AF65-F5344CB8AC3E}">
        <p14:creationId xmlns:p14="http://schemas.microsoft.com/office/powerpoint/2010/main" val="259540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23</a:t>
            </a:fld>
            <a:endParaRPr lang="en-GB" dirty="0"/>
          </a:p>
        </p:txBody>
      </p:sp>
    </p:spTree>
    <p:extLst>
      <p:ext uri="{BB962C8B-B14F-4D97-AF65-F5344CB8AC3E}">
        <p14:creationId xmlns:p14="http://schemas.microsoft.com/office/powerpoint/2010/main" val="54968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24</a:t>
            </a:fld>
            <a:endParaRPr lang="en-GB" dirty="0"/>
          </a:p>
        </p:txBody>
      </p:sp>
    </p:spTree>
    <p:extLst>
      <p:ext uri="{BB962C8B-B14F-4D97-AF65-F5344CB8AC3E}">
        <p14:creationId xmlns:p14="http://schemas.microsoft.com/office/powerpoint/2010/main" val="62315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25</a:t>
            </a:fld>
            <a:endParaRPr lang="en-GB" dirty="0"/>
          </a:p>
        </p:txBody>
      </p:sp>
    </p:spTree>
    <p:extLst>
      <p:ext uri="{BB962C8B-B14F-4D97-AF65-F5344CB8AC3E}">
        <p14:creationId xmlns:p14="http://schemas.microsoft.com/office/powerpoint/2010/main" val="386774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26</a:t>
            </a:fld>
            <a:endParaRPr lang="en-GB" dirty="0"/>
          </a:p>
        </p:txBody>
      </p:sp>
    </p:spTree>
    <p:extLst>
      <p:ext uri="{BB962C8B-B14F-4D97-AF65-F5344CB8AC3E}">
        <p14:creationId xmlns:p14="http://schemas.microsoft.com/office/powerpoint/2010/main" val="2234940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27</a:t>
            </a:fld>
            <a:endParaRPr lang="en-GB" dirty="0"/>
          </a:p>
        </p:txBody>
      </p:sp>
    </p:spTree>
    <p:extLst>
      <p:ext uri="{BB962C8B-B14F-4D97-AF65-F5344CB8AC3E}">
        <p14:creationId xmlns:p14="http://schemas.microsoft.com/office/powerpoint/2010/main" val="3369628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28</a:t>
            </a:fld>
            <a:endParaRPr lang="en-GB" dirty="0"/>
          </a:p>
        </p:txBody>
      </p:sp>
    </p:spTree>
    <p:extLst>
      <p:ext uri="{BB962C8B-B14F-4D97-AF65-F5344CB8AC3E}">
        <p14:creationId xmlns:p14="http://schemas.microsoft.com/office/powerpoint/2010/main" val="3652570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29</a:t>
            </a:fld>
            <a:endParaRPr lang="en-GB" dirty="0"/>
          </a:p>
        </p:txBody>
      </p:sp>
    </p:spTree>
    <p:extLst>
      <p:ext uri="{BB962C8B-B14F-4D97-AF65-F5344CB8AC3E}">
        <p14:creationId xmlns:p14="http://schemas.microsoft.com/office/powerpoint/2010/main" val="1292123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a:t>
            </a:fld>
            <a:endParaRPr lang="en-GB" dirty="0"/>
          </a:p>
        </p:txBody>
      </p:sp>
    </p:spTree>
    <p:extLst>
      <p:ext uri="{BB962C8B-B14F-4D97-AF65-F5344CB8AC3E}">
        <p14:creationId xmlns:p14="http://schemas.microsoft.com/office/powerpoint/2010/main" val="1100365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30</a:t>
            </a:fld>
            <a:endParaRPr lang="en-GB" dirty="0"/>
          </a:p>
        </p:txBody>
      </p:sp>
    </p:spTree>
    <p:extLst>
      <p:ext uri="{BB962C8B-B14F-4D97-AF65-F5344CB8AC3E}">
        <p14:creationId xmlns:p14="http://schemas.microsoft.com/office/powerpoint/2010/main" val="3143586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31</a:t>
            </a:fld>
            <a:endParaRPr lang="en-GB" dirty="0"/>
          </a:p>
        </p:txBody>
      </p:sp>
    </p:spTree>
    <p:extLst>
      <p:ext uri="{BB962C8B-B14F-4D97-AF65-F5344CB8AC3E}">
        <p14:creationId xmlns:p14="http://schemas.microsoft.com/office/powerpoint/2010/main" val="4194586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32</a:t>
            </a:fld>
            <a:endParaRPr lang="en-GB" dirty="0"/>
          </a:p>
        </p:txBody>
      </p:sp>
    </p:spTree>
    <p:extLst>
      <p:ext uri="{BB962C8B-B14F-4D97-AF65-F5344CB8AC3E}">
        <p14:creationId xmlns:p14="http://schemas.microsoft.com/office/powerpoint/2010/main" val="182157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33</a:t>
            </a:fld>
            <a:endParaRPr lang="en-GB" dirty="0"/>
          </a:p>
        </p:txBody>
      </p:sp>
    </p:spTree>
    <p:extLst>
      <p:ext uri="{BB962C8B-B14F-4D97-AF65-F5344CB8AC3E}">
        <p14:creationId xmlns:p14="http://schemas.microsoft.com/office/powerpoint/2010/main" val="536708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34</a:t>
            </a:fld>
            <a:endParaRPr lang="en-GB" dirty="0"/>
          </a:p>
        </p:txBody>
      </p:sp>
    </p:spTree>
    <p:extLst>
      <p:ext uri="{BB962C8B-B14F-4D97-AF65-F5344CB8AC3E}">
        <p14:creationId xmlns:p14="http://schemas.microsoft.com/office/powerpoint/2010/main" val="3799466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35</a:t>
            </a:fld>
            <a:endParaRPr lang="en-GB" dirty="0"/>
          </a:p>
        </p:txBody>
      </p:sp>
    </p:spTree>
    <p:extLst>
      <p:ext uri="{BB962C8B-B14F-4D97-AF65-F5344CB8AC3E}">
        <p14:creationId xmlns:p14="http://schemas.microsoft.com/office/powerpoint/2010/main" val="830764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36</a:t>
            </a:fld>
            <a:endParaRPr lang="en-GB" dirty="0"/>
          </a:p>
        </p:txBody>
      </p:sp>
    </p:spTree>
    <p:extLst>
      <p:ext uri="{BB962C8B-B14F-4D97-AF65-F5344CB8AC3E}">
        <p14:creationId xmlns:p14="http://schemas.microsoft.com/office/powerpoint/2010/main" val="2222453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37</a:t>
            </a:fld>
            <a:endParaRPr lang="en-GB" dirty="0"/>
          </a:p>
        </p:txBody>
      </p:sp>
    </p:spTree>
    <p:extLst>
      <p:ext uri="{BB962C8B-B14F-4D97-AF65-F5344CB8AC3E}">
        <p14:creationId xmlns:p14="http://schemas.microsoft.com/office/powerpoint/2010/main" val="2549445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38</a:t>
            </a:fld>
            <a:endParaRPr lang="en-GB" dirty="0"/>
          </a:p>
        </p:txBody>
      </p:sp>
    </p:spTree>
    <p:extLst>
      <p:ext uri="{BB962C8B-B14F-4D97-AF65-F5344CB8AC3E}">
        <p14:creationId xmlns:p14="http://schemas.microsoft.com/office/powerpoint/2010/main" val="2304333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39</a:t>
            </a:fld>
            <a:endParaRPr lang="en-GB" dirty="0"/>
          </a:p>
        </p:txBody>
      </p:sp>
    </p:spTree>
    <p:extLst>
      <p:ext uri="{BB962C8B-B14F-4D97-AF65-F5344CB8AC3E}">
        <p14:creationId xmlns:p14="http://schemas.microsoft.com/office/powerpoint/2010/main" val="197479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4</a:t>
            </a:fld>
            <a:endParaRPr lang="en-GB" dirty="0"/>
          </a:p>
        </p:txBody>
      </p:sp>
    </p:spTree>
    <p:extLst>
      <p:ext uri="{BB962C8B-B14F-4D97-AF65-F5344CB8AC3E}">
        <p14:creationId xmlns:p14="http://schemas.microsoft.com/office/powerpoint/2010/main" val="2732265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40</a:t>
            </a:fld>
            <a:endParaRPr lang="en-GB" dirty="0"/>
          </a:p>
        </p:txBody>
      </p:sp>
    </p:spTree>
    <p:extLst>
      <p:ext uri="{BB962C8B-B14F-4D97-AF65-F5344CB8AC3E}">
        <p14:creationId xmlns:p14="http://schemas.microsoft.com/office/powerpoint/2010/main" val="309362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169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153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56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677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33E418-C684-4945-99FD-AD67B519583E}" type="slidenum">
              <a:rPr lang="en-GB" smtClean="0"/>
              <a:t>45</a:t>
            </a:fld>
            <a:endParaRPr lang="en-GB"/>
          </a:p>
        </p:txBody>
      </p:sp>
    </p:spTree>
    <p:extLst>
      <p:ext uri="{BB962C8B-B14F-4D97-AF65-F5344CB8AC3E}">
        <p14:creationId xmlns:p14="http://schemas.microsoft.com/office/powerpoint/2010/main" val="2732265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46</a:t>
            </a:fld>
            <a:endParaRPr lang="en-GB" dirty="0"/>
          </a:p>
        </p:txBody>
      </p:sp>
    </p:spTree>
    <p:extLst>
      <p:ext uri="{BB962C8B-B14F-4D97-AF65-F5344CB8AC3E}">
        <p14:creationId xmlns:p14="http://schemas.microsoft.com/office/powerpoint/2010/main" val="2544802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5</a:t>
            </a:fld>
            <a:endParaRPr lang="en-GB" dirty="0"/>
          </a:p>
        </p:txBody>
      </p:sp>
    </p:spTree>
    <p:extLst>
      <p:ext uri="{BB962C8B-B14F-4D97-AF65-F5344CB8AC3E}">
        <p14:creationId xmlns:p14="http://schemas.microsoft.com/office/powerpoint/2010/main" val="344010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6</a:t>
            </a:fld>
            <a:endParaRPr lang="en-GB" dirty="0"/>
          </a:p>
        </p:txBody>
      </p:sp>
    </p:spTree>
    <p:extLst>
      <p:ext uri="{BB962C8B-B14F-4D97-AF65-F5344CB8AC3E}">
        <p14:creationId xmlns:p14="http://schemas.microsoft.com/office/powerpoint/2010/main" val="2968991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7</a:t>
            </a:fld>
            <a:endParaRPr lang="en-GB" dirty="0"/>
          </a:p>
        </p:txBody>
      </p:sp>
    </p:spTree>
    <p:extLst>
      <p:ext uri="{BB962C8B-B14F-4D97-AF65-F5344CB8AC3E}">
        <p14:creationId xmlns:p14="http://schemas.microsoft.com/office/powerpoint/2010/main" val="427200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8</a:t>
            </a:fld>
            <a:endParaRPr lang="en-GB" dirty="0"/>
          </a:p>
        </p:txBody>
      </p:sp>
    </p:spTree>
    <p:extLst>
      <p:ext uri="{BB962C8B-B14F-4D97-AF65-F5344CB8AC3E}">
        <p14:creationId xmlns:p14="http://schemas.microsoft.com/office/powerpoint/2010/main" val="331932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9</a:t>
            </a:fld>
            <a:endParaRPr lang="en-GB" dirty="0"/>
          </a:p>
        </p:txBody>
      </p:sp>
    </p:spTree>
    <p:extLst>
      <p:ext uri="{BB962C8B-B14F-4D97-AF65-F5344CB8AC3E}">
        <p14:creationId xmlns:p14="http://schemas.microsoft.com/office/powerpoint/2010/main" val="1178790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dirty="0"/>
              <a:t>Sett inn </a:t>
            </a:r>
            <a:r>
              <a:rPr lang="en-GB" dirty="0" err="1"/>
              <a:t>bilde</a:t>
            </a:r>
            <a:r>
              <a:rPr lang="en-GB" dirty="0"/>
              <a:t> </a:t>
            </a:r>
            <a:r>
              <a:rPr lang="en-GB" dirty="0" err="1"/>
              <a:t>fra</a:t>
            </a:r>
            <a:r>
              <a:rPr lang="en-GB" dirty="0"/>
              <a:t> </a:t>
            </a:r>
            <a:r>
              <a:rPr lang="en-GB" dirty="0" err="1"/>
              <a:t>menyen</a:t>
            </a:r>
            <a:r>
              <a:rPr lang="en-GB" dirty="0"/>
              <a:t>:</a:t>
            </a:r>
            <a:br>
              <a:rPr lang="en-GB" dirty="0"/>
            </a:br>
            <a:r>
              <a:rPr lang="en-GB" dirty="0"/>
              <a:t>“Sett inn/insert” -&gt; “Bilde/Picture”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dirty="0"/>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dirty="0"/>
              <a:t>Ola Nordmann</a:t>
            </a:r>
          </a:p>
          <a:p>
            <a:pPr lvl="0"/>
            <a:r>
              <a:rPr lang="en-GB" dirty="0"/>
              <a:t>Month 2016</a:t>
            </a:r>
          </a:p>
        </p:txBody>
      </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a:t>Click to 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a:t>Click to 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ittel 9"/>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308466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3098047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40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9" name="Tittel 1"/>
          <p:cNvSpPr>
            <a:spLocks noGrp="1"/>
          </p:cNvSpPr>
          <p:nvPr>
            <p:ph type="title" hasCustomPrompt="1"/>
          </p:nvPr>
        </p:nvSpPr>
        <p:spPr>
          <a:xfrm>
            <a:off x="954182" y="1883324"/>
            <a:ext cx="9001711" cy="3049624"/>
          </a:xfrm>
          <a:noFill/>
        </p:spPr>
        <p:txBody>
          <a:bodyPr tIns="360072" bIns="0" anchor="t">
            <a:normAutofit/>
          </a:bodyPr>
          <a:lstStyle>
            <a:lvl1pPr>
              <a:lnSpc>
                <a:spcPct val="70000"/>
              </a:lnSpc>
              <a:defRPr sz="8100" cap="all" baseline="0"/>
            </a:lvl1p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11" name="Plassholder for tekst 2"/>
          <p:cNvSpPr>
            <a:spLocks noGrp="1"/>
          </p:cNvSpPr>
          <p:nvPr>
            <p:ph type="body" idx="1" hasCustomPrompt="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p:txBody>
      </p:sp>
    </p:spTree>
    <p:extLst>
      <p:ext uri="{BB962C8B-B14F-4D97-AF65-F5344CB8AC3E}">
        <p14:creationId xmlns:p14="http://schemas.microsoft.com/office/powerpoint/2010/main" val="329500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3" name="Plassholder for innhold 2"/>
          <p:cNvSpPr>
            <a:spLocks noGrp="1"/>
          </p:cNvSpPr>
          <p:nvPr>
            <p:ph idx="1" hasCustomPrompt="1"/>
          </p:nvPr>
        </p:nvSpPr>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4" name="Plassholder for dato 3"/>
          <p:cNvSpPr>
            <a:spLocks noGrp="1"/>
          </p:cNvSpPr>
          <p:nvPr>
            <p:ph type="dt" sz="half" idx="10"/>
          </p:nvPr>
        </p:nvSpPr>
        <p:spPr/>
        <p:txBody>
          <a:bodyPr/>
          <a:lstStyle/>
          <a:p>
            <a:r>
              <a:rPr lang="en-GB" dirty="0"/>
              <a:t>Month 2016</a:t>
            </a:r>
          </a:p>
        </p:txBody>
      </p:sp>
      <p:sp>
        <p:nvSpPr>
          <p:cNvPr id="5" name="Plassholder for bunntekst 4"/>
          <p:cNvSpPr>
            <a:spLocks noGrp="1"/>
          </p:cNvSpPr>
          <p:nvPr>
            <p:ph type="ftr" sz="quarter" idx="11"/>
          </p:nvPr>
        </p:nvSpPr>
        <p:spPr/>
        <p:txBody>
          <a:bodyPr/>
          <a:lstStyle/>
          <a:p>
            <a:endParaRPr lang="en-GB" dirty="0"/>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869758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715276" y="2700338"/>
            <a:ext cx="4986948" cy="3420428"/>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8" name="Tittel 7"/>
          <p:cNvSpPr>
            <a:spLocks noGrp="1"/>
          </p:cNvSpPr>
          <p:nvPr>
            <p:ph type="title" hasCustomPrompt="1"/>
          </p:nvPr>
        </p:nvSpPr>
        <p:spPr>
          <a:xfrm>
            <a:off x="6715276" y="907674"/>
            <a:ext cx="4986948" cy="1344716"/>
          </a:xfrm>
        </p:spPr>
        <p:txBody>
          <a:bodyPr/>
          <a:lstStyle>
            <a:lvl1pPr>
              <a:lnSpc>
                <a:spcPct val="80000"/>
              </a:lnSpc>
              <a:defRPr/>
            </a:lvl1p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3" name="Plassholder for dato 2"/>
          <p:cNvSpPr>
            <a:spLocks noGrp="1"/>
          </p:cNvSpPr>
          <p:nvPr>
            <p:ph type="dt" sz="half" idx="16"/>
          </p:nvPr>
        </p:nvSpPr>
        <p:spPr/>
        <p:txBody>
          <a:bodyPr/>
          <a:lstStyle/>
          <a:p>
            <a:r>
              <a:rPr lang="en-GB" dirty="0"/>
              <a:t>Month 2016</a:t>
            </a:r>
          </a:p>
        </p:txBody>
      </p:sp>
      <p:sp>
        <p:nvSpPr>
          <p:cNvPr id="5" name="Plassholder for bunntekst 4"/>
          <p:cNvSpPr>
            <a:spLocks noGrp="1"/>
          </p:cNvSpPr>
          <p:nvPr>
            <p:ph type="ftr" sz="quarter" idx="17"/>
          </p:nvPr>
        </p:nvSpPr>
        <p:spPr/>
        <p:txBody>
          <a:bodyPr/>
          <a:lstStyle/>
          <a:p>
            <a:endParaRPr lang="en-GB" dirty="0"/>
          </a:p>
        </p:txBody>
      </p:sp>
      <p:sp>
        <p:nvSpPr>
          <p:cNvPr id="7" name="Plassholder for lysbildenummer 6"/>
          <p:cNvSpPr>
            <a:spLocks noGrp="1"/>
          </p:cNvSpPr>
          <p:nvPr>
            <p:ph type="sldNum" sz="quarter" idx="18"/>
          </p:nvPr>
        </p:nvSpPr>
        <p:spPr/>
        <p:txBody>
          <a:bodyPr/>
          <a:lstStyle/>
          <a:p>
            <a:fld id="{5751DFAA-887F-4071-8EAD-E8CA316FCF06}" type="slidenum">
              <a:rPr lang="en-GB" smtClean="0"/>
              <a:pPr/>
              <a:t>‹#›</a:t>
            </a:fld>
            <a:endParaRPr lang="en-GB" dirty="0"/>
          </a:p>
        </p:txBody>
      </p:sp>
    </p:spTree>
    <p:extLst>
      <p:ext uri="{BB962C8B-B14F-4D97-AF65-F5344CB8AC3E}">
        <p14:creationId xmlns:p14="http://schemas.microsoft.com/office/powerpoint/2010/main" val="3454048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965263" y="2700338"/>
            <a:ext cx="4654854" cy="3420428"/>
          </a:xfrm>
        </p:spPr>
        <p:txBody>
          <a:bodyPr>
            <a:noAutofit/>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8" name="Tittel 7"/>
          <p:cNvSpPr>
            <a:spLocks noGrp="1"/>
          </p:cNvSpPr>
          <p:nvPr>
            <p:ph type="title" hasCustomPrompt="1"/>
          </p:nvPr>
        </p:nvSpPr>
        <p:spPr>
          <a:xfrm>
            <a:off x="965264" y="907674"/>
            <a:ext cx="4654853" cy="1344716"/>
          </a:xfrm>
        </p:spPr>
        <p:txBody>
          <a:bodyPr/>
          <a:lstStyle>
            <a:lvl1pPr>
              <a:lnSpc>
                <a:spcPct val="80000"/>
              </a:lnSpc>
              <a:defRPr/>
            </a:lvl1p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3" name="Plassholder for dato 2"/>
          <p:cNvSpPr>
            <a:spLocks noGrp="1"/>
          </p:cNvSpPr>
          <p:nvPr>
            <p:ph type="dt" sz="half" idx="16"/>
          </p:nvPr>
        </p:nvSpPr>
        <p:spPr/>
        <p:txBody>
          <a:bodyPr/>
          <a:lstStyle/>
          <a:p>
            <a:r>
              <a:rPr lang="en-GB" dirty="0"/>
              <a:t>Month 2016</a:t>
            </a:r>
          </a:p>
        </p:txBody>
      </p:sp>
      <p:sp>
        <p:nvSpPr>
          <p:cNvPr id="5" name="Plassholder for bunntekst 4"/>
          <p:cNvSpPr>
            <a:spLocks noGrp="1"/>
          </p:cNvSpPr>
          <p:nvPr>
            <p:ph type="ftr" sz="quarter" idx="17"/>
          </p:nvPr>
        </p:nvSpPr>
        <p:spPr/>
        <p:txBody>
          <a:bodyPr/>
          <a:lstStyle/>
          <a:p>
            <a:endParaRPr lang="en-GB" dirty="0"/>
          </a:p>
        </p:txBody>
      </p:sp>
      <p:sp>
        <p:nvSpPr>
          <p:cNvPr id="7" name="Plassholder for lysbildenummer 6"/>
          <p:cNvSpPr>
            <a:spLocks noGrp="1"/>
          </p:cNvSpPr>
          <p:nvPr>
            <p:ph type="sldNum" sz="quarter" idx="18"/>
          </p:nvPr>
        </p:nvSpPr>
        <p:spPr/>
        <p:txBody>
          <a:bodyPr/>
          <a:lstStyle/>
          <a:p>
            <a:fld id="{5751DFAA-887F-4071-8EAD-E8CA316FCF06}" type="slidenum">
              <a:rPr lang="en-GB" smtClean="0"/>
              <a:pPr/>
              <a:t>‹#›</a:t>
            </a:fld>
            <a:endParaRPr lang="en-GB" dirty="0"/>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10"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1"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933194907"/>
      </p:ext>
    </p:extLst>
  </p:cSld>
  <p:clrMapOvr>
    <a:masterClrMapping/>
  </p:clrMapOvr>
  <p:extLst>
    <p:ext uri="{DCECCB84-F9BA-43D5-87BE-67443E8EF086}">
      <p15:sldGuideLst xmlns:p15="http://schemas.microsoft.com/office/powerpoint/2012/main">
        <p15:guide id="1" pos="121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3" name="Plassholder for dato 2"/>
          <p:cNvSpPr>
            <a:spLocks noGrp="1"/>
          </p:cNvSpPr>
          <p:nvPr>
            <p:ph type="dt" sz="half" idx="15"/>
          </p:nvPr>
        </p:nvSpPr>
        <p:spPr/>
        <p:txBody>
          <a:bodyPr/>
          <a:lstStyle/>
          <a:p>
            <a:r>
              <a:rPr lang="en-GB" dirty="0"/>
              <a:t>Month 2016</a:t>
            </a:r>
          </a:p>
        </p:txBody>
      </p:sp>
      <p:sp>
        <p:nvSpPr>
          <p:cNvPr id="4" name="Plassholder for bunntekst 3"/>
          <p:cNvSpPr>
            <a:spLocks noGrp="1"/>
          </p:cNvSpPr>
          <p:nvPr>
            <p:ph type="ftr" sz="quarter" idx="16"/>
          </p:nvPr>
        </p:nvSpPr>
        <p:spPr/>
        <p:txBody>
          <a:bodyPr/>
          <a:lstStyle/>
          <a:p>
            <a:endParaRPr lang="en-GB" dirty="0"/>
          </a:p>
        </p:txBody>
      </p:sp>
      <p:sp>
        <p:nvSpPr>
          <p:cNvPr id="5" name="Plassholder for lysbildenummer 4"/>
          <p:cNvSpPr>
            <a:spLocks noGrp="1"/>
          </p:cNvSpPr>
          <p:nvPr>
            <p:ph type="sldNum" sz="quarter" idx="17"/>
          </p:nvPr>
        </p:nvSpPr>
        <p:spPr/>
        <p:txBody>
          <a:bodyPr/>
          <a:lstStyle/>
          <a:p>
            <a:fld id="{5751DFAA-887F-4071-8EAD-E8CA316FCF06}" type="slidenum">
              <a:rPr lang="en-GB" smtClean="0"/>
              <a:pPr/>
              <a:t>‹#›</a:t>
            </a:fld>
            <a:endParaRPr lang="en-GB" dirty="0"/>
          </a:p>
        </p:txBody>
      </p:sp>
      <p:sp>
        <p:nvSpPr>
          <p:cNvPr id="12"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3"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585981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1" y="2700338"/>
            <a:ext cx="4320821" cy="3420428"/>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4" name="Plassholder for innhold 3"/>
          <p:cNvSpPr>
            <a:spLocks noGrp="1"/>
          </p:cNvSpPr>
          <p:nvPr>
            <p:ph sz="half" idx="2" hasCustomPrompt="1"/>
          </p:nvPr>
        </p:nvSpPr>
        <p:spPr>
          <a:xfrm>
            <a:off x="5635070" y="2700338"/>
            <a:ext cx="4320821" cy="3420428"/>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5" name="Plassholder for dato 4"/>
          <p:cNvSpPr>
            <a:spLocks noGrp="1"/>
          </p:cNvSpPr>
          <p:nvPr>
            <p:ph type="dt" sz="half" idx="10"/>
          </p:nvPr>
        </p:nvSpPr>
        <p:spPr/>
        <p:txBody>
          <a:bodyPr/>
          <a:lstStyle/>
          <a:p>
            <a:r>
              <a:rPr lang="en-GB" dirty="0"/>
              <a:t>Month 2016</a:t>
            </a:r>
          </a:p>
        </p:txBody>
      </p:sp>
      <p:sp>
        <p:nvSpPr>
          <p:cNvPr id="6" name="Plassholder for bunntekst 5"/>
          <p:cNvSpPr>
            <a:spLocks noGrp="1"/>
          </p:cNvSpPr>
          <p:nvPr>
            <p:ph type="ftr" sz="quarter" idx="11"/>
          </p:nvPr>
        </p:nvSpPr>
        <p:spPr/>
        <p:txBody>
          <a:bodyPr/>
          <a:lstStyle/>
          <a:p>
            <a:endParaRPr lang="en-GB" dirty="0"/>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dirty="0"/>
          </a:p>
        </p:txBody>
      </p:sp>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Tree>
    <p:extLst>
      <p:ext uri="{BB962C8B-B14F-4D97-AF65-F5344CB8AC3E}">
        <p14:creationId xmlns:p14="http://schemas.microsoft.com/office/powerpoint/2010/main" val="1203240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innholdsdeler blå lite bilde høyre">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0" y="2700338"/>
            <a:ext cx="5980773" cy="3420428"/>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4" name="Plassholder for innhold 3"/>
          <p:cNvSpPr>
            <a:spLocks noGrp="1"/>
          </p:cNvSpPr>
          <p:nvPr>
            <p:ph sz="half" idx="2" hasCustomPrompt="1"/>
          </p:nvPr>
        </p:nvSpPr>
        <p:spPr>
          <a:xfrm>
            <a:off x="7075892" y="2700338"/>
            <a:ext cx="2880000" cy="3420428"/>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5" name="Plassholder for dato 4"/>
          <p:cNvSpPr>
            <a:spLocks noGrp="1"/>
          </p:cNvSpPr>
          <p:nvPr>
            <p:ph type="dt" sz="half" idx="10"/>
          </p:nvPr>
        </p:nvSpPr>
        <p:spPr/>
        <p:txBody>
          <a:bodyPr/>
          <a:lstStyle/>
          <a:p>
            <a:r>
              <a:rPr lang="en-GB" dirty="0"/>
              <a:t>Month 2016</a:t>
            </a:r>
          </a:p>
        </p:txBody>
      </p:sp>
      <p:sp>
        <p:nvSpPr>
          <p:cNvPr id="6" name="Plassholder for bunntekst 5"/>
          <p:cNvSpPr>
            <a:spLocks noGrp="1"/>
          </p:cNvSpPr>
          <p:nvPr>
            <p:ph type="ftr" sz="quarter" idx="11"/>
          </p:nvPr>
        </p:nvSpPr>
        <p:spPr/>
        <p:txBody>
          <a:bodyPr/>
          <a:lstStyle/>
          <a:p>
            <a:endParaRPr lang="en-GB" dirty="0"/>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dirty="0"/>
          </a:p>
        </p:txBody>
      </p:sp>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Tree>
    <p:extLst>
      <p:ext uri="{BB962C8B-B14F-4D97-AF65-F5344CB8AC3E}">
        <p14:creationId xmlns:p14="http://schemas.microsoft.com/office/powerpoint/2010/main" val="285902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Click to edit Master title style</a:t>
            </a:r>
          </a:p>
        </p:txBody>
      </p:sp>
      <p:sp>
        <p:nvSpPr>
          <p:cNvPr id="3" name="Plassholder for innhold 2"/>
          <p:cNvSpPr>
            <a:spLocks noGrp="1"/>
          </p:cNvSpPr>
          <p:nvPr>
            <p:ph idx="1"/>
          </p:nvPr>
        </p:nvSpPr>
        <p:spPr/>
        <p:txBody>
          <a:bodyPr/>
          <a:lstStyle>
            <a:lvl2pPr marL="576115" indent="-216043">
              <a:buFont typeface="Calibri" panose="020F0502020204030204" pitchFamily="34" charset="0"/>
              <a:buChar char="-"/>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12558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p:txBody>
      </p:sp>
      <p:sp>
        <p:nvSpPr>
          <p:cNvPr id="4" name="Plassholder for innhold 3"/>
          <p:cNvSpPr>
            <a:spLocks noGrp="1"/>
          </p:cNvSpPr>
          <p:nvPr>
            <p:ph sz="half" idx="2" hasCustomPrompt="1"/>
          </p:nvPr>
        </p:nvSpPr>
        <p:spPr>
          <a:xfrm>
            <a:off x="954181" y="3285410"/>
            <a:ext cx="4320821" cy="2835355"/>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5" name="Plassholder for tekst 4"/>
          <p:cNvSpPr>
            <a:spLocks noGrp="1"/>
          </p:cNvSpPr>
          <p:nvPr>
            <p:ph type="body" sz="quarter" idx="3" hasCustomPrompt="1"/>
          </p:nvPr>
        </p:nvSpPr>
        <p:spPr>
          <a:xfrm>
            <a:off x="5635070"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p:txBody>
      </p:sp>
      <p:sp>
        <p:nvSpPr>
          <p:cNvPr id="6" name="Plassholder for innhold 5"/>
          <p:cNvSpPr>
            <a:spLocks noGrp="1"/>
          </p:cNvSpPr>
          <p:nvPr>
            <p:ph sz="quarter" idx="4" hasCustomPrompt="1"/>
          </p:nvPr>
        </p:nvSpPr>
        <p:spPr>
          <a:xfrm>
            <a:off x="5635070" y="3285410"/>
            <a:ext cx="4320821" cy="2835355"/>
          </a:xfrm>
        </p:spPr>
        <p:txBody>
          <a:bodyPr/>
          <a:lstStyle/>
          <a:p>
            <a:pPr lvl="0"/>
            <a:r>
              <a:rPr lang="en-GB" dirty="0" err="1"/>
              <a:t>Klikk</a:t>
            </a:r>
            <a:r>
              <a:rPr lang="en-GB" dirty="0"/>
              <a:t> for å </a:t>
            </a:r>
            <a:r>
              <a:rPr lang="en-GB" dirty="0" err="1"/>
              <a:t>redigere</a:t>
            </a:r>
            <a:r>
              <a:rPr lang="en-GB" dirty="0"/>
              <a:t> </a:t>
            </a:r>
            <a:r>
              <a:rPr lang="en-GB" dirty="0" err="1"/>
              <a:t>tekststiler</a:t>
            </a:r>
            <a:r>
              <a:rPr lang="en-GB" dirty="0"/>
              <a:t> i </a:t>
            </a:r>
            <a:r>
              <a:rPr lang="en-GB" dirty="0" err="1"/>
              <a:t>malen</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7" name="Plassholder for dato 6"/>
          <p:cNvSpPr>
            <a:spLocks noGrp="1"/>
          </p:cNvSpPr>
          <p:nvPr>
            <p:ph type="dt" sz="half" idx="10"/>
          </p:nvPr>
        </p:nvSpPr>
        <p:spPr/>
        <p:txBody>
          <a:bodyPr/>
          <a:lstStyle/>
          <a:p>
            <a:r>
              <a:rPr lang="en-GB" dirty="0"/>
              <a:t>Month 2016</a:t>
            </a:r>
          </a:p>
        </p:txBody>
      </p:sp>
      <p:sp>
        <p:nvSpPr>
          <p:cNvPr id="8" name="Plassholder for bunntekst 7"/>
          <p:cNvSpPr>
            <a:spLocks noGrp="1"/>
          </p:cNvSpPr>
          <p:nvPr>
            <p:ph type="ftr" sz="quarter" idx="11"/>
          </p:nvPr>
        </p:nvSpPr>
        <p:spPr/>
        <p:txBody>
          <a:bodyPr/>
          <a:lstStyle/>
          <a:p>
            <a:endParaRPr lang="en-GB" dirty="0"/>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dirty="0"/>
          </a:p>
        </p:txBody>
      </p:sp>
      <p:sp>
        <p:nvSpPr>
          <p:cNvPr id="10" name="Tittel 9"/>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Tree>
    <p:extLst>
      <p:ext uri="{BB962C8B-B14F-4D97-AF65-F5344CB8AC3E}">
        <p14:creationId xmlns:p14="http://schemas.microsoft.com/office/powerpoint/2010/main" val="27145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4" name="TekstSylinder 3"/>
          <p:cNvSpPr txBox="1"/>
          <p:nvPr userDrawn="1"/>
        </p:nvSpPr>
        <p:spPr>
          <a:xfrm>
            <a:off x="1274052" y="3605753"/>
            <a:ext cx="9510538" cy="432116"/>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mn-lt"/>
                <a:ea typeface="+mn-ea"/>
                <a:cs typeface="+mn-cs"/>
              </a:rPr>
              <a:t>Technology for a better society</a:t>
            </a:r>
            <a:endParaRPr lang="en-GB" sz="1799" dirty="0"/>
          </a:p>
        </p:txBody>
      </p:sp>
    </p:spTree>
    <p:extLst>
      <p:ext uri="{BB962C8B-B14F-4D97-AF65-F5344CB8AC3E}">
        <p14:creationId xmlns:p14="http://schemas.microsoft.com/office/powerpoint/2010/main" val="1300028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mn-lt"/>
                <a:ea typeface="+mn-ea"/>
                <a:cs typeface="+mn-cs"/>
              </a:rPr>
              <a:t>Technology for a better society</a:t>
            </a:r>
          </a:p>
          <a:p>
            <a:endParaRPr lang="en-GB" sz="1799" dirty="0"/>
          </a:p>
        </p:txBody>
      </p:sp>
    </p:spTree>
    <p:extLst>
      <p:ext uri="{BB962C8B-B14F-4D97-AF65-F5344CB8AC3E}">
        <p14:creationId xmlns:p14="http://schemas.microsoft.com/office/powerpoint/2010/main" val="3891770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genda">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3" name="Plassholder for dato 2"/>
          <p:cNvSpPr>
            <a:spLocks noGrp="1"/>
          </p:cNvSpPr>
          <p:nvPr>
            <p:ph type="dt" sz="half" idx="10"/>
          </p:nvPr>
        </p:nvSpPr>
        <p:spPr/>
        <p:txBody>
          <a:bodyPr/>
          <a:lstStyle/>
          <a:p>
            <a:r>
              <a:rPr lang="en-GB" dirty="0"/>
              <a:t>Month 2016</a:t>
            </a:r>
          </a:p>
        </p:txBody>
      </p:sp>
      <p:sp>
        <p:nvSpPr>
          <p:cNvPr id="4" name="Plassholder for bunntekst 3"/>
          <p:cNvSpPr>
            <a:spLocks noGrp="1"/>
          </p:cNvSpPr>
          <p:nvPr>
            <p:ph type="ftr" sz="quarter" idx="11"/>
          </p:nvPr>
        </p:nvSpPr>
        <p:spPr/>
        <p:txBody>
          <a:bodyPr/>
          <a:lstStyle/>
          <a:p>
            <a:endParaRPr lang="en-GB" dirty="0"/>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dirty="0"/>
          </a:p>
        </p:txBody>
      </p:sp>
      <p:grpSp>
        <p:nvGrpSpPr>
          <p:cNvPr id="6" name="AGENDA" hidden="1"/>
          <p:cNvGrpSpPr/>
          <p:nvPr userDrawn="1"/>
        </p:nvGrpSpPr>
        <p:grpSpPr>
          <a:xfrm>
            <a:off x="3160200" y="1"/>
            <a:ext cx="5871600" cy="647304"/>
            <a:chOff x="3160200" y="1"/>
            <a:chExt cx="5871600" cy="647304"/>
          </a:xfrm>
        </p:grpSpPr>
        <p:sp>
          <p:nvSpPr>
            <p:cNvPr id="7" name="TXTBOKS"/>
            <p:cNvSpPr/>
            <p:nvPr userDrawn="1"/>
          </p:nvSpPr>
          <p:spPr>
            <a:xfrm>
              <a:off x="3160200" y="1"/>
              <a:ext cx="5871600" cy="622878"/>
            </a:xfrm>
            <a:prstGeom prst="rect">
              <a:avLst/>
            </a:prstGeom>
            <a:solidFill>
              <a:srgbClr val="1A466E"/>
            </a:solidFill>
            <a:ln w="72000">
              <a:noFill/>
            </a:ln>
          </p:spPr>
          <p:style>
            <a:lnRef idx="2">
              <a:schemeClr val="accent1">
                <a:shade val="50000"/>
              </a:schemeClr>
            </a:lnRef>
            <a:fillRef idx="1">
              <a:schemeClr val="accent1"/>
            </a:fillRef>
            <a:effectRef idx="0">
              <a:schemeClr val="accent1"/>
            </a:effectRef>
            <a:fontRef idx="minor">
              <a:schemeClr val="lt1"/>
            </a:fontRef>
          </p:style>
          <p:txBody>
            <a:bodyPr lIns="864000" tIns="0" bIns="0" rtlCol="0" anchor="ctr"/>
            <a:lstStyle/>
            <a:p>
              <a:pPr algn="l"/>
              <a:r>
                <a:rPr lang="nb-NO" sz="2400" dirty="0" err="1">
                  <a:solidFill>
                    <a:srgbClr val="99B0C1"/>
                  </a:solidFill>
                </a:rPr>
                <a:t>Text</a:t>
              </a:r>
              <a:endParaRPr lang="nb-NO" sz="2400" dirty="0">
                <a:solidFill>
                  <a:srgbClr val="99B0C1"/>
                </a:solidFill>
              </a:endParaRPr>
            </a:p>
          </p:txBody>
        </p:sp>
        <p:sp>
          <p:nvSpPr>
            <p:cNvPr id="8" name="NRBOKS"/>
            <p:cNvSpPr/>
            <p:nvPr userDrawn="1"/>
          </p:nvSpPr>
          <p:spPr>
            <a:xfrm>
              <a:off x="3240590" y="44644"/>
              <a:ext cx="522000" cy="522000"/>
            </a:xfrm>
            <a:prstGeom prst="roundRect">
              <a:avLst/>
            </a:prstGeom>
            <a:solidFill>
              <a:srgbClr val="003C65"/>
            </a:solidFill>
            <a:ln w="72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000" b="1" dirty="0">
                  <a:solidFill>
                    <a:srgbClr val="99B0C1"/>
                  </a:solidFill>
                </a:rPr>
                <a:t>1</a:t>
              </a:r>
            </a:p>
          </p:txBody>
        </p:sp>
        <p:sp>
          <p:nvSpPr>
            <p:cNvPr id="9" name="LINJE"/>
            <p:cNvSpPr/>
            <p:nvPr userDrawn="1"/>
          </p:nvSpPr>
          <p:spPr>
            <a:xfrm>
              <a:off x="3160200" y="622105"/>
              <a:ext cx="5871600" cy="25200"/>
            </a:xfrm>
            <a:prstGeom prst="rect">
              <a:avLst/>
            </a:prstGeom>
            <a:solidFill>
              <a:srgbClr val="3B6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342946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dirty="0" err="1"/>
              <a:t>Klikk</a:t>
            </a:r>
            <a:r>
              <a:rPr lang="en-GB" dirty="0"/>
              <a:t> for å </a:t>
            </a:r>
            <a:r>
              <a:rPr lang="en-GB" dirty="0" err="1"/>
              <a:t>redigere</a:t>
            </a:r>
            <a:r>
              <a:rPr lang="en-GB" dirty="0"/>
              <a:t> </a:t>
            </a:r>
            <a:r>
              <a:rPr lang="en-GB" dirty="0" err="1"/>
              <a:t>tittelstil</a:t>
            </a:r>
            <a:endParaRPr lang="en-GB" dirty="0"/>
          </a:p>
        </p:txBody>
      </p:sp>
      <p:sp>
        <p:nvSpPr>
          <p:cNvPr id="3" name="Plassholder for dato 2"/>
          <p:cNvSpPr>
            <a:spLocks noGrp="1"/>
          </p:cNvSpPr>
          <p:nvPr>
            <p:ph type="dt" sz="half" idx="10"/>
          </p:nvPr>
        </p:nvSpPr>
        <p:spPr/>
        <p:txBody>
          <a:bodyPr/>
          <a:lstStyle/>
          <a:p>
            <a:r>
              <a:rPr lang="en-GB" dirty="0"/>
              <a:t>Month 2016</a:t>
            </a:r>
          </a:p>
        </p:txBody>
      </p:sp>
      <p:sp>
        <p:nvSpPr>
          <p:cNvPr id="4" name="Plassholder for bunntekst 3"/>
          <p:cNvSpPr>
            <a:spLocks noGrp="1"/>
          </p:cNvSpPr>
          <p:nvPr>
            <p:ph type="ftr" sz="quarter" idx="11"/>
          </p:nvPr>
        </p:nvSpPr>
        <p:spPr/>
        <p:txBody>
          <a:bodyPr/>
          <a:lstStyle/>
          <a:p>
            <a:endParaRPr lang="en-GB" dirty="0"/>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765830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dirty="0"/>
              <a:t>Month 2016</a:t>
            </a:r>
          </a:p>
        </p:txBody>
      </p:sp>
      <p:sp>
        <p:nvSpPr>
          <p:cNvPr id="3" name="Plassholder for bunntekst 2"/>
          <p:cNvSpPr>
            <a:spLocks noGrp="1"/>
          </p:cNvSpPr>
          <p:nvPr>
            <p:ph type="ftr" sz="quarter" idx="11"/>
          </p:nvPr>
        </p:nvSpPr>
        <p:spPr/>
        <p:txBody>
          <a:bodyPr/>
          <a:lstStyle/>
          <a:p>
            <a:endParaRPr lang="en-GB" dirty="0"/>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111878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dirty="0"/>
              <a:t>Sett inn </a:t>
            </a:r>
            <a:r>
              <a:rPr lang="en-GB" dirty="0" err="1"/>
              <a:t>bilde</a:t>
            </a:r>
            <a:r>
              <a:rPr lang="en-GB" dirty="0"/>
              <a:t> </a:t>
            </a:r>
            <a:r>
              <a:rPr lang="en-GB" dirty="0" err="1"/>
              <a:t>fra</a:t>
            </a:r>
            <a:r>
              <a:rPr lang="en-GB" dirty="0"/>
              <a:t> </a:t>
            </a:r>
            <a:r>
              <a:rPr lang="en-GB" dirty="0" err="1"/>
              <a:t>menyen</a:t>
            </a:r>
            <a:r>
              <a:rPr lang="en-GB" dirty="0"/>
              <a:t>:</a:t>
            </a:r>
            <a:br>
              <a:rPr lang="en-GB" dirty="0"/>
            </a:br>
            <a:r>
              <a:rPr lang="en-GB" dirty="0"/>
              <a:t>“Sett inn/insert” -&gt; “Bilde/Picture”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dirty="0"/>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dirty="0"/>
              <a:t>Ola Nordmann</a:t>
            </a:r>
          </a:p>
          <a:p>
            <a:pPr lvl="0"/>
            <a:r>
              <a:rPr lang="en-GB" dirty="0"/>
              <a:t>Month 2016</a:t>
            </a:r>
          </a:p>
        </p:txBody>
      </p:sp>
    </p:spTree>
    <p:extLst>
      <p:ext uri="{BB962C8B-B14F-4D97-AF65-F5344CB8AC3E}">
        <p14:creationId xmlns:p14="http://schemas.microsoft.com/office/powerpoint/2010/main" val="1130467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Click to edit Master title style</a:t>
            </a:r>
          </a:p>
        </p:txBody>
      </p:sp>
      <p:sp>
        <p:nvSpPr>
          <p:cNvPr id="3" name="Plassholder for innhold 2"/>
          <p:cNvSpPr>
            <a:spLocks noGrp="1"/>
          </p:cNvSpPr>
          <p:nvPr>
            <p:ph idx="1"/>
          </p:nvPr>
        </p:nvSpPr>
        <p:spPr/>
        <p:txBody>
          <a:bodyPr/>
          <a:lstStyle>
            <a:lvl2pPr marL="576115" indent="-216043">
              <a:buFont typeface="Calibri" panose="020F0502020204030204" pitchFamily="34" charset="0"/>
              <a:buChar char="-"/>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760183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dirty="0"/>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dirty="0"/>
              <a:t>Ola Nordmann</a:t>
            </a:r>
          </a:p>
          <a:p>
            <a:pPr lvl="0"/>
            <a:r>
              <a:rPr lang="en-GB" dirty="0"/>
              <a:t>Month 2016</a:t>
            </a:r>
          </a:p>
        </p:txBody>
      </p:sp>
      <p:pic>
        <p:nvPicPr>
          <p:cNvPr id="7" name="Picture 2" descr="https://camo.githubusercontent.com/c253d2829f9392b505182d44eb60e84009fcf184/68747470733a2f2f7261772e6769746875622e636f6d2f6e61666572676f2f6d616e75616c2d6c697672652d616e696d6163616f32642f67682d70616765732f696d672f696e74726f647563616f2f6372656174697665636f6d6d6f6e735f63632d62792d73612e706e67">
            <a:extLst>
              <a:ext uri="{FF2B5EF4-FFF2-40B4-BE49-F238E27FC236}">
                <a16:creationId xmlns:a16="http://schemas.microsoft.com/office/drawing/2014/main" id="{4C957E1B-D03B-477B-8E7D-59BABA760DB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99940" y="5897828"/>
            <a:ext cx="1659485" cy="6553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D40506E-A3DC-461B-880C-054BDFEFCC08}"/>
              </a:ext>
            </a:extLst>
          </p:cNvPr>
          <p:cNvSpPr txBox="1"/>
          <p:nvPr userDrawn="1"/>
        </p:nvSpPr>
        <p:spPr>
          <a:xfrm>
            <a:off x="10334625" y="6495276"/>
            <a:ext cx="1790700" cy="276999"/>
          </a:xfrm>
          <a:prstGeom prst="rect">
            <a:avLst/>
          </a:prstGeom>
          <a:noFill/>
        </p:spPr>
        <p:txBody>
          <a:bodyPr wrap="square" rtlCol="0">
            <a:spAutoFit/>
          </a:bodyPr>
          <a:lstStyle/>
          <a:p>
            <a:r>
              <a:rPr lang="en-GB" sz="1200" dirty="0"/>
              <a:t>Copyright © SINTEF 2022</a:t>
            </a:r>
          </a:p>
        </p:txBody>
      </p:sp>
    </p:spTree>
    <p:extLst>
      <p:ext uri="{BB962C8B-B14F-4D97-AF65-F5344CB8AC3E}">
        <p14:creationId xmlns:p14="http://schemas.microsoft.com/office/powerpoint/2010/main" val="1210987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3" y="1883324"/>
            <a:ext cx="8042532" cy="2622001"/>
          </a:xfrm>
          <a:noFill/>
        </p:spPr>
        <p:txBody>
          <a:bodyPr tIns="360072" bIns="0" anchor="t">
            <a:normAutofit/>
          </a:bodyPr>
          <a:lstStyle>
            <a:lvl1pPr>
              <a:lnSpc>
                <a:spcPct val="70000"/>
              </a:lnSpc>
              <a:defRPr sz="6000" cap="small" baseline="0"/>
            </a:lvl1pPr>
          </a:lstStyle>
          <a:p>
            <a:r>
              <a:rPr lang="en-GB" dirty="0"/>
              <a:t>Click to edit Master title style</a:t>
            </a:r>
          </a:p>
        </p:txBody>
      </p:sp>
      <p:sp>
        <p:nvSpPr>
          <p:cNvPr id="3" name="Plassholder for tekst 2"/>
          <p:cNvSpPr>
            <a:spLocks noGrp="1"/>
          </p:cNvSpPr>
          <p:nvPr>
            <p:ph type="body" idx="1"/>
          </p:nvPr>
        </p:nvSpPr>
        <p:spPr>
          <a:xfrm>
            <a:off x="954183" y="3960000"/>
            <a:ext cx="8042532" cy="1558908"/>
          </a:xfrm>
        </p:spPr>
        <p:txBody>
          <a:bodyPr>
            <a:normAutofit/>
          </a:bodyPr>
          <a:lstStyle>
            <a:lvl1pPr marL="0" indent="0">
              <a:lnSpc>
                <a:spcPct val="100000"/>
              </a:lnSpc>
              <a:spcBef>
                <a:spcPts val="200"/>
              </a:spcBef>
              <a:buNone/>
              <a:defRPr sz="24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dirty="0"/>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Tree>
    <p:extLst>
      <p:ext uri="{BB962C8B-B14F-4D97-AF65-F5344CB8AC3E}">
        <p14:creationId xmlns:p14="http://schemas.microsoft.com/office/powerpoint/2010/main" val="64273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dirty="0"/>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dirty="0"/>
              <a:t>Ola Nordmann</a:t>
            </a:r>
          </a:p>
          <a:p>
            <a:pPr lvl="0"/>
            <a:r>
              <a:rPr lang="en-GB" dirty="0"/>
              <a:t>Month 2016</a:t>
            </a:r>
          </a:p>
        </p:txBody>
      </p:sp>
      <p:pic>
        <p:nvPicPr>
          <p:cNvPr id="7" name="Picture 2" descr="https://camo.githubusercontent.com/c253d2829f9392b505182d44eb60e84009fcf184/68747470733a2f2f7261772e6769746875622e636f6d2f6e61666572676f2f6d616e75616c2d6c697672652d616e696d6163616f32642f67682d70616765732f696d672f696e74726f647563616f2f6372656174697665636f6d6d6f6e735f63632d62792d73612e706e67">
            <a:extLst>
              <a:ext uri="{FF2B5EF4-FFF2-40B4-BE49-F238E27FC236}">
                <a16:creationId xmlns:a16="http://schemas.microsoft.com/office/drawing/2014/main" id="{2849D3A4-3BA9-4547-8B74-94D9629D3BE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99940" y="5897828"/>
            <a:ext cx="1659485" cy="6553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703785-6E94-444E-A01C-DD8D6D67F97F}"/>
              </a:ext>
            </a:extLst>
          </p:cNvPr>
          <p:cNvSpPr txBox="1"/>
          <p:nvPr userDrawn="1"/>
        </p:nvSpPr>
        <p:spPr>
          <a:xfrm>
            <a:off x="10334625" y="6495276"/>
            <a:ext cx="1790700" cy="276999"/>
          </a:xfrm>
          <a:prstGeom prst="rect">
            <a:avLst/>
          </a:prstGeom>
          <a:noFill/>
        </p:spPr>
        <p:txBody>
          <a:bodyPr wrap="square" rtlCol="0">
            <a:spAutoFit/>
          </a:bodyPr>
          <a:lstStyle/>
          <a:p>
            <a:r>
              <a:rPr lang="en-GB" sz="1200" dirty="0"/>
              <a:t>Copyright © SINTEF 2022</a:t>
            </a:r>
          </a:p>
        </p:txBody>
      </p:sp>
    </p:spTree>
    <p:extLst>
      <p:ext uri="{BB962C8B-B14F-4D97-AF65-F5344CB8AC3E}">
        <p14:creationId xmlns:p14="http://schemas.microsoft.com/office/powerpoint/2010/main" val="263130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6715276" y="945088"/>
            <a:ext cx="4986948" cy="1269887"/>
          </a:xfrm>
          <a:blipFill dpi="0" rotWithShape="1">
            <a:blip r:embed="rId2"/>
            <a:srcRect/>
            <a:tile tx="0" ty="0" sx="100000" sy="100000" flip="none" algn="bl"/>
          </a:blipFill>
        </p:spPr>
        <p:txBody>
          <a:bodyPr/>
          <a:lstStyle>
            <a:lvl1pPr>
              <a:lnSpc>
                <a:spcPct val="80000"/>
              </a:lnSpc>
              <a:defRPr/>
            </a:lvl1pPr>
          </a:lstStyle>
          <a:p>
            <a:r>
              <a:rPr lang="en-GB" dirty="0"/>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Tree>
    <p:extLst>
      <p:ext uri="{BB962C8B-B14F-4D97-AF65-F5344CB8AC3E}">
        <p14:creationId xmlns:p14="http://schemas.microsoft.com/office/powerpoint/2010/main" val="1155641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954182" y="945088"/>
            <a:ext cx="4742139" cy="1269887"/>
          </a:xfrm>
          <a:blipFill dpi="0" rotWithShape="1">
            <a:blip r:embed="rId2"/>
            <a:srcRect/>
            <a:tile tx="0" ty="0" sx="100000" sy="100000" flip="none" algn="bl"/>
          </a:blipFill>
        </p:spPr>
        <p:txBody>
          <a:bodyPr/>
          <a:lstStyle>
            <a:lvl1pPr>
              <a:lnSpc>
                <a:spcPct val="80000"/>
              </a:lnSpc>
              <a:defRPr/>
            </a:lvl1pPr>
          </a:lstStyle>
          <a:p>
            <a:r>
              <a:rPr lang="en-GB" dirty="0"/>
              <a:t>Click to edit Master title style</a:t>
            </a:r>
          </a:p>
        </p:txBody>
      </p:sp>
      <p:pic>
        <p:nvPicPr>
          <p:cNvPr id="11"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657048261"/>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dirty="0"/>
              <a:t>Click icon to add picture</a:t>
            </a:r>
          </a:p>
        </p:txBody>
      </p:sp>
      <p:sp>
        <p:nvSpPr>
          <p:cNvPr id="2" name="Tittel 1"/>
          <p:cNvSpPr>
            <a:spLocks noGrp="1"/>
          </p:cNvSpPr>
          <p:nvPr>
            <p:ph type="title"/>
          </p:nvPr>
        </p:nvSpPr>
        <p:spPr/>
        <p:txBody>
          <a:bodyPr/>
          <a:lstStyle/>
          <a:p>
            <a:r>
              <a:rPr lang="en-GB" dirty="0"/>
              <a:t>Click to edit Master title style</a:t>
            </a:r>
          </a:p>
        </p:txBody>
      </p:sp>
      <p:pic>
        <p:nvPicPr>
          <p:cNvPr id="14" name="logo_blaa"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809365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5635071" y="2700338"/>
            <a:ext cx="4320821"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1388182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5980773"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7075893" y="2700338"/>
            <a:ext cx="2880000"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4263448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a:t>Click to 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a:t>Click to 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ittel 9"/>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757428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619218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000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dirty="0"/>
              <a:t>Sett inn </a:t>
            </a:r>
            <a:r>
              <a:rPr lang="en-GB" dirty="0" err="1"/>
              <a:t>bilde</a:t>
            </a:r>
            <a:r>
              <a:rPr lang="en-GB" dirty="0"/>
              <a:t> </a:t>
            </a:r>
            <a:r>
              <a:rPr lang="en-GB" dirty="0" err="1"/>
              <a:t>fra</a:t>
            </a:r>
            <a:r>
              <a:rPr lang="en-GB" dirty="0"/>
              <a:t> </a:t>
            </a:r>
            <a:r>
              <a:rPr lang="en-GB" dirty="0" err="1"/>
              <a:t>menyen</a:t>
            </a:r>
            <a:r>
              <a:rPr lang="en-GB" dirty="0"/>
              <a:t>:</a:t>
            </a:r>
            <a:br>
              <a:rPr lang="en-GB" dirty="0"/>
            </a:br>
            <a:r>
              <a:rPr lang="en-GB" dirty="0"/>
              <a:t>“Sett inn/insert” -&gt; “Bilde/Picture”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dirty="0"/>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dirty="0"/>
              <a:t>Ola Nordmann</a:t>
            </a:r>
          </a:p>
          <a:p>
            <a:pPr lvl="0"/>
            <a:r>
              <a:rPr lang="en-GB" dirty="0"/>
              <a:t>Month 2016</a:t>
            </a:r>
          </a:p>
        </p:txBody>
      </p:sp>
    </p:spTree>
    <p:extLst>
      <p:ext uri="{BB962C8B-B14F-4D97-AF65-F5344CB8AC3E}">
        <p14:creationId xmlns:p14="http://schemas.microsoft.com/office/powerpoint/2010/main" val="2444738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Click to edit Master title style</a:t>
            </a:r>
          </a:p>
        </p:txBody>
      </p:sp>
      <p:sp>
        <p:nvSpPr>
          <p:cNvPr id="3" name="Plassholder for innhold 2"/>
          <p:cNvSpPr>
            <a:spLocks noGrp="1"/>
          </p:cNvSpPr>
          <p:nvPr>
            <p:ph idx="1"/>
          </p:nvPr>
        </p:nvSpPr>
        <p:spPr/>
        <p:txBody>
          <a:bodyPr/>
          <a:lstStyle>
            <a:lvl2pPr marL="576115" indent="-216043">
              <a:buFont typeface="Calibri" panose="020F0502020204030204" pitchFamily="34" charset="0"/>
              <a:buChar char="-"/>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dato 3"/>
          <p:cNvSpPr>
            <a:spLocks noGrp="1"/>
          </p:cNvSpPr>
          <p:nvPr>
            <p:ph type="dt" sz="half" idx="10"/>
          </p:nvPr>
        </p:nvSpPr>
        <p:spPr/>
        <p:txBody>
          <a:bodyPr/>
          <a:lstStyle/>
          <a:p>
            <a:r>
              <a:rPr lang="en-GB" dirty="0"/>
              <a:t>Month 2016</a:t>
            </a:r>
          </a:p>
        </p:txBody>
      </p:sp>
      <p:sp>
        <p:nvSpPr>
          <p:cNvPr id="5" name="Plassholder for bunntekst 4"/>
          <p:cNvSpPr>
            <a:spLocks noGrp="1"/>
          </p:cNvSpPr>
          <p:nvPr>
            <p:ph type="ftr" sz="quarter" idx="11"/>
          </p:nvPr>
        </p:nvSpPr>
        <p:spPr/>
        <p:txBody>
          <a:bodyPr/>
          <a:lstStyle/>
          <a:p>
            <a:endParaRPr lang="en-GB" dirty="0"/>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3577077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3" y="1883324"/>
            <a:ext cx="8042532" cy="2622001"/>
          </a:xfrm>
          <a:noFill/>
        </p:spPr>
        <p:txBody>
          <a:bodyPr tIns="360072" bIns="0" anchor="t">
            <a:normAutofit/>
          </a:bodyPr>
          <a:lstStyle>
            <a:lvl1pPr>
              <a:lnSpc>
                <a:spcPct val="70000"/>
              </a:lnSpc>
              <a:defRPr sz="6000" cap="small" baseline="0"/>
            </a:lvl1pPr>
          </a:lstStyle>
          <a:p>
            <a:r>
              <a:rPr lang="en-GB" dirty="0"/>
              <a:t>Click to edit Master title style</a:t>
            </a:r>
          </a:p>
        </p:txBody>
      </p:sp>
      <p:sp>
        <p:nvSpPr>
          <p:cNvPr id="3" name="Plassholder for tekst 2"/>
          <p:cNvSpPr>
            <a:spLocks noGrp="1"/>
          </p:cNvSpPr>
          <p:nvPr>
            <p:ph type="body" idx="1"/>
          </p:nvPr>
        </p:nvSpPr>
        <p:spPr>
          <a:xfrm>
            <a:off x="954183" y="3960000"/>
            <a:ext cx="8042532" cy="1558908"/>
          </a:xfrm>
        </p:spPr>
        <p:txBody>
          <a:bodyPr>
            <a:normAutofit/>
          </a:bodyPr>
          <a:lstStyle>
            <a:lvl1pPr marL="0" indent="0">
              <a:lnSpc>
                <a:spcPct val="100000"/>
              </a:lnSpc>
              <a:spcBef>
                <a:spcPts val="200"/>
              </a:spcBef>
              <a:buNone/>
              <a:defRPr sz="24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dirty="0"/>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Tree>
    <p:extLst>
      <p:ext uri="{BB962C8B-B14F-4D97-AF65-F5344CB8AC3E}">
        <p14:creationId xmlns:p14="http://schemas.microsoft.com/office/powerpoint/2010/main" val="258411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dirty="0"/>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dirty="0"/>
              <a:t>Ola Nordmann</a:t>
            </a:r>
          </a:p>
          <a:p>
            <a:pPr lvl="0"/>
            <a:r>
              <a:rPr lang="en-GB" dirty="0"/>
              <a:t>Month 2016</a:t>
            </a:r>
          </a:p>
        </p:txBody>
      </p:sp>
    </p:spTree>
    <p:extLst>
      <p:ext uri="{BB962C8B-B14F-4D97-AF65-F5344CB8AC3E}">
        <p14:creationId xmlns:p14="http://schemas.microsoft.com/office/powerpoint/2010/main" val="320259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3" y="1883324"/>
            <a:ext cx="8042532" cy="3049624"/>
          </a:xfrm>
          <a:noFill/>
        </p:spPr>
        <p:txBody>
          <a:bodyPr tIns="360072" bIns="0" anchor="t">
            <a:normAutofit/>
          </a:bodyPr>
          <a:lstStyle>
            <a:lvl1pPr>
              <a:lnSpc>
                <a:spcPct val="70000"/>
              </a:lnSpc>
              <a:defRPr sz="6000" cap="small" baseline="0"/>
            </a:lvl1pPr>
          </a:lstStyle>
          <a:p>
            <a:r>
              <a:rPr lang="en-GB" dirty="0"/>
              <a:t>Click to edit Master title style</a:t>
            </a:r>
          </a:p>
        </p:txBody>
      </p:sp>
      <p:sp>
        <p:nvSpPr>
          <p:cNvPr id="3" name="Plassholder for tekst 2"/>
          <p:cNvSpPr>
            <a:spLocks noGrp="1"/>
          </p:cNvSpPr>
          <p:nvPr>
            <p:ph type="body" idx="1"/>
          </p:nvPr>
        </p:nvSpPr>
        <p:spPr>
          <a:xfrm>
            <a:off x="954183" y="3960000"/>
            <a:ext cx="8042532" cy="1064433"/>
          </a:xfrm>
        </p:spPr>
        <p:txBody>
          <a:bodyPr>
            <a:normAutofit/>
          </a:bodyPr>
          <a:lstStyle>
            <a:lvl1pPr marL="0" indent="0">
              <a:lnSpc>
                <a:spcPct val="100000"/>
              </a:lnSpc>
              <a:spcBef>
                <a:spcPts val="200"/>
              </a:spcBef>
              <a:buNone/>
              <a:defRPr sz="2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dirty="0"/>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spTree>
    <p:extLst>
      <p:ext uri="{BB962C8B-B14F-4D97-AF65-F5344CB8AC3E}">
        <p14:creationId xmlns:p14="http://schemas.microsoft.com/office/powerpoint/2010/main" val="1535810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6715276" y="945088"/>
            <a:ext cx="4986948" cy="1269887"/>
          </a:xfrm>
          <a:blipFill dpi="0" rotWithShape="1">
            <a:blip r:embed="rId2"/>
            <a:srcRect/>
            <a:tile tx="0" ty="0" sx="100000" sy="100000" flip="none" algn="bl"/>
          </a:blipFill>
        </p:spPr>
        <p:txBody>
          <a:bodyPr/>
          <a:lstStyle>
            <a:lvl1pPr>
              <a:lnSpc>
                <a:spcPct val="80000"/>
              </a:lnSpc>
              <a:defRPr/>
            </a:lvl1pPr>
          </a:lstStyle>
          <a:p>
            <a:r>
              <a:rPr lang="en-GB" dirty="0"/>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
        <p:nvSpPr>
          <p:cNvPr id="3" name="Plassholder for dato 2"/>
          <p:cNvSpPr>
            <a:spLocks noGrp="1"/>
          </p:cNvSpPr>
          <p:nvPr>
            <p:ph type="dt" sz="half" idx="15"/>
          </p:nvPr>
        </p:nvSpPr>
        <p:spPr/>
        <p:txBody>
          <a:bodyPr/>
          <a:lstStyle/>
          <a:p>
            <a:r>
              <a:rPr lang="en-GB" dirty="0"/>
              <a:t>Month 2016</a:t>
            </a:r>
          </a:p>
        </p:txBody>
      </p:sp>
      <p:sp>
        <p:nvSpPr>
          <p:cNvPr id="5" name="Plassholder for bunntekst 4"/>
          <p:cNvSpPr>
            <a:spLocks noGrp="1"/>
          </p:cNvSpPr>
          <p:nvPr>
            <p:ph type="ftr" sz="quarter" idx="16"/>
          </p:nvPr>
        </p:nvSpPr>
        <p:spPr/>
        <p:txBody>
          <a:bodyPr/>
          <a:lstStyle/>
          <a:p>
            <a:endParaRPr lang="en-GB" dirty="0"/>
          </a:p>
        </p:txBody>
      </p:sp>
      <p:sp>
        <p:nvSpPr>
          <p:cNvPr id="6" name="Plassholder for lysbildenummer 5"/>
          <p:cNvSpPr>
            <a:spLocks noGrp="1"/>
          </p:cNvSpPr>
          <p:nvPr>
            <p:ph type="sldNum" sz="quarter" idx="17"/>
          </p:nvPr>
        </p:nvSpPr>
        <p:spPr/>
        <p:txBody>
          <a:bodyPr/>
          <a:lstStyle/>
          <a:p>
            <a:fld id="{5751DFAA-887F-4071-8EAD-E8CA316FCF06}" type="slidenum">
              <a:rPr lang="en-GB" smtClean="0"/>
              <a:pPr/>
              <a:t>‹#›</a:t>
            </a:fld>
            <a:endParaRPr lang="en-GB" dirty="0"/>
          </a:p>
        </p:txBody>
      </p:sp>
    </p:spTree>
    <p:extLst>
      <p:ext uri="{BB962C8B-B14F-4D97-AF65-F5344CB8AC3E}">
        <p14:creationId xmlns:p14="http://schemas.microsoft.com/office/powerpoint/2010/main" val="2517991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954182" y="945088"/>
            <a:ext cx="4742139" cy="1269887"/>
          </a:xfrm>
          <a:blipFill dpi="0" rotWithShape="1">
            <a:blip r:embed="rId2"/>
            <a:srcRect/>
            <a:tile tx="0" ty="0" sx="100000" sy="100000" flip="none" algn="bl"/>
          </a:blipFill>
        </p:spPr>
        <p:txBody>
          <a:bodyPr/>
          <a:lstStyle>
            <a:lvl1pPr>
              <a:lnSpc>
                <a:spcPct val="80000"/>
              </a:lnSpc>
              <a:defRPr/>
            </a:lvl1pPr>
          </a:lstStyle>
          <a:p>
            <a:r>
              <a:rPr lang="en-GB" dirty="0"/>
              <a:t>Click to edit Master title style</a:t>
            </a:r>
          </a:p>
        </p:txBody>
      </p:sp>
      <p:sp>
        <p:nvSpPr>
          <p:cNvPr id="3" name="Plassholder for dato 2"/>
          <p:cNvSpPr>
            <a:spLocks noGrp="1"/>
          </p:cNvSpPr>
          <p:nvPr>
            <p:ph type="dt" sz="half" idx="15"/>
          </p:nvPr>
        </p:nvSpPr>
        <p:spPr/>
        <p:txBody>
          <a:bodyPr/>
          <a:lstStyle/>
          <a:p>
            <a:r>
              <a:rPr lang="en-GB" dirty="0"/>
              <a:t>Month 2016</a:t>
            </a:r>
          </a:p>
        </p:txBody>
      </p:sp>
      <p:sp>
        <p:nvSpPr>
          <p:cNvPr id="5" name="Plassholder for bunntekst 4"/>
          <p:cNvSpPr>
            <a:spLocks noGrp="1"/>
          </p:cNvSpPr>
          <p:nvPr>
            <p:ph type="ftr" sz="quarter" idx="16"/>
          </p:nvPr>
        </p:nvSpPr>
        <p:spPr/>
        <p:txBody>
          <a:bodyPr/>
          <a:lstStyle/>
          <a:p>
            <a:endParaRPr lang="en-GB" dirty="0"/>
          </a:p>
        </p:txBody>
      </p:sp>
      <p:sp>
        <p:nvSpPr>
          <p:cNvPr id="6" name="Plassholder for lysbildenummer 5"/>
          <p:cNvSpPr>
            <a:spLocks noGrp="1"/>
          </p:cNvSpPr>
          <p:nvPr>
            <p:ph type="sldNum" sz="quarter" idx="17"/>
          </p:nvPr>
        </p:nvSpPr>
        <p:spPr/>
        <p:txBody>
          <a:bodyPr/>
          <a:lstStyle/>
          <a:p>
            <a:fld id="{5751DFAA-887F-4071-8EAD-E8CA316FCF06}" type="slidenum">
              <a:rPr lang="en-GB" smtClean="0"/>
              <a:pPr/>
              <a:t>‹#›</a:t>
            </a:fld>
            <a:endParaRPr lang="en-GB" dirty="0"/>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en-GB" sz="100" dirty="0"/>
              <a:t> </a:t>
            </a:r>
            <a:endParaRPr lang="en-GB" dirty="0"/>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014799383"/>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dirty="0"/>
              <a:t>Click icon to add picture</a:t>
            </a:r>
          </a:p>
        </p:txBody>
      </p:sp>
      <p:sp>
        <p:nvSpPr>
          <p:cNvPr id="2" name="Tittel 1"/>
          <p:cNvSpPr>
            <a:spLocks noGrp="1"/>
          </p:cNvSpPr>
          <p:nvPr>
            <p:ph type="title"/>
          </p:nvPr>
        </p:nvSpPr>
        <p:spPr/>
        <p:txBody>
          <a:bodyPr/>
          <a:lstStyle/>
          <a:p>
            <a:r>
              <a:rPr lang="en-GB" dirty="0"/>
              <a:t>Click to edit Master title style</a:t>
            </a:r>
          </a:p>
        </p:txBody>
      </p:sp>
      <p:sp>
        <p:nvSpPr>
          <p:cNvPr id="3" name="Plassholder for dato 2"/>
          <p:cNvSpPr>
            <a:spLocks noGrp="1"/>
          </p:cNvSpPr>
          <p:nvPr>
            <p:ph type="dt" sz="half" idx="15"/>
          </p:nvPr>
        </p:nvSpPr>
        <p:spPr/>
        <p:txBody>
          <a:bodyPr/>
          <a:lstStyle/>
          <a:p>
            <a:r>
              <a:rPr lang="en-GB" dirty="0"/>
              <a:t>Month 2016</a:t>
            </a:r>
          </a:p>
        </p:txBody>
      </p:sp>
      <p:sp>
        <p:nvSpPr>
          <p:cNvPr id="4" name="Plassholder for bunntekst 3"/>
          <p:cNvSpPr>
            <a:spLocks noGrp="1"/>
          </p:cNvSpPr>
          <p:nvPr>
            <p:ph type="ftr" sz="quarter" idx="16"/>
          </p:nvPr>
        </p:nvSpPr>
        <p:spPr/>
        <p:txBody>
          <a:bodyPr/>
          <a:lstStyle/>
          <a:p>
            <a:endParaRPr lang="en-GB" dirty="0"/>
          </a:p>
        </p:txBody>
      </p:sp>
      <p:sp>
        <p:nvSpPr>
          <p:cNvPr id="5" name="Plassholder for lysbildenummer 4"/>
          <p:cNvSpPr>
            <a:spLocks noGrp="1"/>
          </p:cNvSpPr>
          <p:nvPr>
            <p:ph type="sldNum" sz="quarter" idx="17"/>
          </p:nvPr>
        </p:nvSpPr>
        <p:spPr/>
        <p:txBody>
          <a:bodyPr/>
          <a:lstStyle/>
          <a:p>
            <a:fld id="{5751DFAA-887F-4071-8EAD-E8CA316FCF06}" type="slidenum">
              <a:rPr lang="en-GB" smtClean="0"/>
              <a:pPr/>
              <a:t>‹#›</a:t>
            </a:fld>
            <a:endParaRPr lang="en-GB" dirty="0"/>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8020003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lvl2pPr marL="576115" indent="-216043">
              <a:buFont typeface="Calibri" panose="020F0502020204030204" pitchFamily="34" charset="0"/>
              <a:buChar char="-"/>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5635071" y="2700338"/>
            <a:ext cx="4320821" cy="3420428"/>
          </a:xfrm>
        </p:spPr>
        <p:txBody>
          <a:bodyPr/>
          <a:lstStyle>
            <a:lvl2pPr marL="645822" indent="-285750">
              <a:buFont typeface="Calibri" panose="020F0502020204030204" pitchFamily="34" charset="0"/>
              <a:buChar char="-"/>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lassholder for dato 4"/>
          <p:cNvSpPr>
            <a:spLocks noGrp="1"/>
          </p:cNvSpPr>
          <p:nvPr>
            <p:ph type="dt" sz="half" idx="10"/>
          </p:nvPr>
        </p:nvSpPr>
        <p:spPr/>
        <p:txBody>
          <a:bodyPr/>
          <a:lstStyle/>
          <a:p>
            <a:r>
              <a:rPr lang="en-GB" dirty="0"/>
              <a:t>Month 2016</a:t>
            </a:r>
          </a:p>
        </p:txBody>
      </p:sp>
      <p:sp>
        <p:nvSpPr>
          <p:cNvPr id="6" name="Plassholder for bunntekst 5"/>
          <p:cNvSpPr>
            <a:spLocks noGrp="1"/>
          </p:cNvSpPr>
          <p:nvPr>
            <p:ph type="ftr" sz="quarter" idx="11"/>
          </p:nvPr>
        </p:nvSpPr>
        <p:spPr/>
        <p:txBody>
          <a:bodyPr/>
          <a:lstStyle/>
          <a:p>
            <a:endParaRPr lang="en-GB" dirty="0"/>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dirty="0"/>
          </a:p>
        </p:txBody>
      </p:sp>
      <p:sp>
        <p:nvSpPr>
          <p:cNvPr id="8" name="Tittel 7"/>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3398815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5980773"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7075893" y="2700338"/>
            <a:ext cx="2880000"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lassholder for dato 4"/>
          <p:cNvSpPr>
            <a:spLocks noGrp="1"/>
          </p:cNvSpPr>
          <p:nvPr>
            <p:ph type="dt" sz="half" idx="10"/>
          </p:nvPr>
        </p:nvSpPr>
        <p:spPr/>
        <p:txBody>
          <a:bodyPr/>
          <a:lstStyle/>
          <a:p>
            <a:r>
              <a:rPr lang="en-GB" dirty="0"/>
              <a:t>Month 2016</a:t>
            </a:r>
          </a:p>
        </p:txBody>
      </p:sp>
      <p:sp>
        <p:nvSpPr>
          <p:cNvPr id="6" name="Plassholder for bunntekst 5"/>
          <p:cNvSpPr>
            <a:spLocks noGrp="1"/>
          </p:cNvSpPr>
          <p:nvPr>
            <p:ph type="ftr" sz="quarter" idx="11"/>
          </p:nvPr>
        </p:nvSpPr>
        <p:spPr/>
        <p:txBody>
          <a:bodyPr/>
          <a:lstStyle/>
          <a:p>
            <a:endParaRPr lang="en-GB" dirty="0"/>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dirty="0"/>
          </a:p>
        </p:txBody>
      </p:sp>
      <p:sp>
        <p:nvSpPr>
          <p:cNvPr id="8" name="Tittel 7"/>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047624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a:t>Click to 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dirty="0"/>
              <a:t>Click to 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Plassholder for dato 6"/>
          <p:cNvSpPr>
            <a:spLocks noGrp="1"/>
          </p:cNvSpPr>
          <p:nvPr>
            <p:ph type="dt" sz="half" idx="10"/>
          </p:nvPr>
        </p:nvSpPr>
        <p:spPr/>
        <p:txBody>
          <a:bodyPr/>
          <a:lstStyle/>
          <a:p>
            <a:r>
              <a:rPr lang="en-GB" dirty="0"/>
              <a:t>Month 2016</a:t>
            </a:r>
          </a:p>
        </p:txBody>
      </p:sp>
      <p:sp>
        <p:nvSpPr>
          <p:cNvPr id="8" name="Plassholder for bunntekst 7"/>
          <p:cNvSpPr>
            <a:spLocks noGrp="1"/>
          </p:cNvSpPr>
          <p:nvPr>
            <p:ph type="ftr" sz="quarter" idx="11"/>
          </p:nvPr>
        </p:nvSpPr>
        <p:spPr/>
        <p:txBody>
          <a:bodyPr/>
          <a:lstStyle/>
          <a:p>
            <a:endParaRPr lang="en-GB" dirty="0"/>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dirty="0"/>
          </a:p>
        </p:txBody>
      </p:sp>
      <p:sp>
        <p:nvSpPr>
          <p:cNvPr id="10" name="Tittel 9"/>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581334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Click to edit Master title style</a:t>
            </a:r>
          </a:p>
        </p:txBody>
      </p:sp>
      <p:sp>
        <p:nvSpPr>
          <p:cNvPr id="3" name="Plassholder for dato 2"/>
          <p:cNvSpPr>
            <a:spLocks noGrp="1"/>
          </p:cNvSpPr>
          <p:nvPr>
            <p:ph type="dt" sz="half" idx="10"/>
          </p:nvPr>
        </p:nvSpPr>
        <p:spPr/>
        <p:txBody>
          <a:bodyPr/>
          <a:lstStyle/>
          <a:p>
            <a:r>
              <a:rPr lang="en-GB" dirty="0"/>
              <a:t>Month 2016</a:t>
            </a:r>
          </a:p>
        </p:txBody>
      </p:sp>
      <p:sp>
        <p:nvSpPr>
          <p:cNvPr id="4" name="Plassholder for bunntekst 3"/>
          <p:cNvSpPr>
            <a:spLocks noGrp="1"/>
          </p:cNvSpPr>
          <p:nvPr>
            <p:ph type="ftr" sz="quarter" idx="11"/>
          </p:nvPr>
        </p:nvSpPr>
        <p:spPr/>
        <p:txBody>
          <a:bodyPr/>
          <a:lstStyle/>
          <a:p>
            <a:endParaRPr lang="en-GB" dirty="0"/>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1852759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dirty="0"/>
              <a:t>Month 2016</a:t>
            </a:r>
          </a:p>
        </p:txBody>
      </p:sp>
      <p:sp>
        <p:nvSpPr>
          <p:cNvPr id="3" name="Plassholder for bunntekst 2"/>
          <p:cNvSpPr>
            <a:spLocks noGrp="1"/>
          </p:cNvSpPr>
          <p:nvPr>
            <p:ph type="ftr" sz="quarter" idx="11"/>
          </p:nvPr>
        </p:nvSpPr>
        <p:spPr/>
        <p:txBody>
          <a:bodyPr/>
          <a:lstStyle/>
          <a:p>
            <a:endParaRPr lang="en-GB" dirty="0"/>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1439893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6715276" y="945088"/>
            <a:ext cx="4986948" cy="1269887"/>
          </a:xfrm>
          <a:blipFill dpi="0" rotWithShape="1">
            <a:blip r:embed="rId2"/>
            <a:srcRect/>
            <a:tile tx="0" ty="0" sx="100000" sy="100000" flip="none" algn="bl"/>
          </a:blipFill>
        </p:spPr>
        <p:txBody>
          <a:bodyPr/>
          <a:lstStyle>
            <a:lvl1pPr>
              <a:lnSpc>
                <a:spcPct val="80000"/>
              </a:lnSpc>
              <a:defRPr/>
            </a:lvl1pPr>
          </a:lstStyle>
          <a:p>
            <a:r>
              <a:rPr lang="en-GB" dirty="0"/>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Tree>
    <p:extLst>
      <p:ext uri="{BB962C8B-B14F-4D97-AF65-F5344CB8AC3E}">
        <p14:creationId xmlns:p14="http://schemas.microsoft.com/office/powerpoint/2010/main" val="214295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954182" y="945088"/>
            <a:ext cx="4742139" cy="1269887"/>
          </a:xfrm>
          <a:blipFill dpi="0" rotWithShape="1">
            <a:blip r:embed="rId2"/>
            <a:srcRect/>
            <a:tile tx="0" ty="0" sx="100000" sy="100000" flip="none" algn="bl"/>
          </a:blipFill>
        </p:spPr>
        <p:txBody>
          <a:bodyPr/>
          <a:lstStyle>
            <a:lvl1pPr>
              <a:lnSpc>
                <a:spcPct val="80000"/>
              </a:lnSpc>
              <a:defRPr/>
            </a:lvl1pPr>
          </a:lstStyle>
          <a:p>
            <a:r>
              <a:rPr lang="en-GB" dirty="0"/>
              <a:t>Click to edit Master title style</a:t>
            </a:r>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en-GB" sz="100" dirty="0"/>
              <a:t> </a:t>
            </a:r>
            <a:endParaRPr lang="en-GB" dirty="0"/>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32334733"/>
      </p:ext>
    </p:extLst>
  </p:cSld>
  <p:clrMapOvr>
    <a:masterClrMapping/>
  </p:clrMapOvr>
  <p:extLst>
    <p:ext uri="{DCECCB84-F9BA-43D5-87BE-67443E8EF086}">
      <p15:sldGuideLst xmlns:p15="http://schemas.microsoft.com/office/powerpoint/2012/main">
        <p15:guide id="1" pos="11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dirty="0"/>
              <a:t>Click icon to add picture</a:t>
            </a:r>
          </a:p>
        </p:txBody>
      </p:sp>
      <p:sp>
        <p:nvSpPr>
          <p:cNvPr id="2" name="Tittel 1"/>
          <p:cNvSpPr>
            <a:spLocks noGrp="1"/>
          </p:cNvSpPr>
          <p:nvPr>
            <p:ph type="title"/>
          </p:nvPr>
        </p:nvSpPr>
        <p:spPr/>
        <p:txBody>
          <a:bodyPr/>
          <a:lstStyle/>
          <a:p>
            <a:r>
              <a:rPr lang="en-GB" dirty="0"/>
              <a:t>Click to edit Master title style</a:t>
            </a:r>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62783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5635071" y="2700338"/>
            <a:ext cx="4320821"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321327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5980773"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7075893" y="2700338"/>
            <a:ext cx="2880000" cy="34204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21520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emf"/><Relationship Id="rId2" Type="http://schemas.openxmlformats.org/officeDocument/2006/relationships/slideLayout" Target="../slideLayouts/slideLayout14.xml"/><Relationship Id="rId16" Type="http://schemas.openxmlformats.org/officeDocument/2006/relationships/image" Target="../media/image2.emf"/><Relationship Id="rId20"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19" Type="http://schemas.openxmlformats.org/officeDocument/2006/relationships/image" Target="../media/image5.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18" Type="http://schemas.openxmlformats.org/officeDocument/2006/relationships/image" Target="../media/image5.e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4.emf"/><Relationship Id="rId2" Type="http://schemas.openxmlformats.org/officeDocument/2006/relationships/slideLayout" Target="../slideLayouts/slideLayout27.xml"/><Relationship Id="rId16" Type="http://schemas.openxmlformats.org/officeDocument/2006/relationships/image" Target="../media/image3.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emf"/><Relationship Id="rId10" Type="http://schemas.openxmlformats.org/officeDocument/2006/relationships/slideLayout" Target="../slideLayouts/slideLayout35.xml"/><Relationship Id="rId19" Type="http://schemas.openxmlformats.org/officeDocument/2006/relationships/image" Target="../media/image6.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18" Type="http://schemas.openxmlformats.org/officeDocument/2006/relationships/image" Target="../media/image5.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4.emf"/><Relationship Id="rId2" Type="http://schemas.openxmlformats.org/officeDocument/2006/relationships/slideLayout" Target="../slideLayouts/slideLayout39.xml"/><Relationship Id="rId16" Type="http://schemas.openxmlformats.org/officeDocument/2006/relationships/image" Target="../media/image3.em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emf"/><Relationship Id="rId10" Type="http://schemas.openxmlformats.org/officeDocument/2006/relationships/slideLayout" Target="../slideLayouts/slideLayout47.xml"/><Relationship Id="rId19" Type="http://schemas.openxmlformats.org/officeDocument/2006/relationships/image" Target="../media/image12.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60359"/>
            <a:ext cx="9001711" cy="888244"/>
          </a:xfrm>
          <a:prstGeom prst="rect">
            <a:avLst/>
          </a:prstGeom>
          <a:blipFill dpi="0" rotWithShape="1">
            <a:blip r:embed="rId14"/>
            <a:srcRect/>
            <a:tile tx="0" ty="0" sx="100000" sy="100000" flip="xy" algn="bl"/>
          </a:blipFill>
        </p:spPr>
        <p:txBody>
          <a:bodyPr vert="horz" wrap="square"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954182" y="1548000"/>
            <a:ext cx="9001711" cy="4283999"/>
          </a:xfrm>
          <a:prstGeom prst="rect">
            <a:avLst/>
          </a:prstGeom>
        </p:spPr>
        <p:txBody>
          <a:bodyPr vert="horz" wrap="square" lIns="0" tIns="0" rIns="0" bIns="0" rtlCol="0">
            <a:noAutofit/>
          </a:bodyPr>
          <a:lstStyle/>
          <a:p>
            <a:pPr lvl="0"/>
            <a:r>
              <a:rPr lang="nb-NO" dirty="0"/>
              <a:t>Klikk for å redigere tekststiler i malen</a:t>
            </a:r>
          </a:p>
          <a:p>
            <a:pPr lvl="1"/>
            <a:r>
              <a:rPr lang="nb-NO" dirty="0"/>
              <a:t>Andre nivå</a:t>
            </a:r>
          </a:p>
          <a:p>
            <a:pPr lvl="2"/>
            <a:r>
              <a:rPr lang="nb-NO" dirty="0"/>
              <a:t>Tredje nivå</a:t>
            </a:r>
          </a:p>
        </p:txBody>
      </p:sp>
      <p:pic>
        <p:nvPicPr>
          <p:cNvPr id="11" name="cyan"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pic>
        <p:nvPicPr>
          <p:cNvPr id="27" name="Picture 26" descr="Icon&#10;&#10;Description automatically generated">
            <a:extLst>
              <a:ext uri="{FF2B5EF4-FFF2-40B4-BE49-F238E27FC236}">
                <a16:creationId xmlns:a16="http://schemas.microsoft.com/office/drawing/2014/main" id="{B358D162-8C9E-4F4B-8ECD-8AD7FD28AD1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449049" y="6321118"/>
            <a:ext cx="584551" cy="460682"/>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94" r:id="rId2"/>
    <p:sldLayoutId id="2147483676" r:id="rId3"/>
    <p:sldLayoutId id="2147483651" r:id="rId4"/>
    <p:sldLayoutId id="2147483656" r:id="rId5"/>
    <p:sldLayoutId id="2147483673" r:id="rId6"/>
    <p:sldLayoutId id="2147483657" r:id="rId7"/>
    <p:sldLayoutId id="2147483652" r:id="rId8"/>
    <p:sldLayoutId id="2147483679" r:id="rId9"/>
    <p:sldLayoutId id="2147483653" r:id="rId10"/>
    <p:sldLayoutId id="2147483654" r:id="rId11"/>
    <p:sldLayoutId id="2147483655" r:id="rId12"/>
  </p:sldLayoutIdLst>
  <p:hf hdr="0" ftr="0" dt="0"/>
  <p:txStyles>
    <p:titleStyle>
      <a:lvl1pPr algn="l" defTabSz="914537"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Wingdings" panose="05000000000000000000" pitchFamily="2" charset="2"/>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2"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887946"/>
            <a:ext cx="9001711" cy="926662"/>
          </a:xfrm>
          <a:prstGeom prst="rect">
            <a:avLst/>
          </a:prstGeom>
          <a:blipFill dpi="0" rotWithShape="1">
            <a:blip r:embed="rId15"/>
            <a:srcRect/>
            <a:tile tx="0" ty="0" sx="100000" sy="100000" flip="xy" algn="bl"/>
          </a:blipFill>
        </p:spPr>
        <p:txBody>
          <a:bodyPr vert="horz"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9109671"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a:t>Month 2016</a:t>
            </a:r>
            <a:endParaRPr lang="nb-NO" dirty="0"/>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dirty="0"/>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dirty="0"/>
          </a:p>
        </p:txBody>
      </p:sp>
      <p:pic>
        <p:nvPicPr>
          <p:cNvPr id="11" name="cyan"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20" name="sinteflogo"/>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623041008"/>
      </p:ext>
    </p:extLst>
  </p:cSld>
  <p:clrMap bg1="dk1" tx1="lt1" bg2="dk2" tx2="lt2" accent1="accent1" accent2="accent2" accent3="accent3" accent4="accent4" accent5="accent5" accent6="accent6" hlink="hlink" folHlink="folHlink"/>
  <p:sldLayoutIdLst>
    <p:sldLayoutId id="2147483678" r:id="rId1"/>
    <p:sldLayoutId id="2147483661" r:id="rId2"/>
    <p:sldLayoutId id="2147483663" r:id="rId3"/>
    <p:sldLayoutId id="2147483674" r:id="rId4"/>
    <p:sldLayoutId id="2147483664" r:id="rId5"/>
    <p:sldLayoutId id="2147483666" r:id="rId6"/>
    <p:sldLayoutId id="2147483680" r:id="rId7"/>
    <p:sldLayoutId id="2147483667" r:id="rId8"/>
    <p:sldLayoutId id="2147483672" r:id="rId9"/>
    <p:sldLayoutId id="2147483675" r:id="rId10"/>
    <p:sldLayoutId id="2147483677" r:id="rId11"/>
    <p:sldLayoutId id="2147483668" r:id="rId12"/>
    <p:sldLayoutId id="2147483669" r:id="rId13"/>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331155"/>
            <a:ext cx="9001711" cy="888244"/>
          </a:xfrm>
          <a:prstGeom prst="rect">
            <a:avLst/>
          </a:prstGeom>
          <a:blipFill dpi="0" rotWithShape="1">
            <a:blip r:embed="rId14"/>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1548000"/>
            <a:ext cx="9001711" cy="4283999"/>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p:txBody>
      </p:sp>
      <p:pic>
        <p:nvPicPr>
          <p:cNvPr id="11" name="cyan"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pic>
        <p:nvPicPr>
          <p:cNvPr id="28" name="Picture 27" descr="Icon&#10;&#10;Description automatically generated">
            <a:extLst>
              <a:ext uri="{FF2B5EF4-FFF2-40B4-BE49-F238E27FC236}">
                <a16:creationId xmlns:a16="http://schemas.microsoft.com/office/drawing/2014/main" id="{7B33E1DD-7084-4FD3-AB2B-B00D756A4FC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449049" y="6321118"/>
            <a:ext cx="584551" cy="460682"/>
          </a:xfrm>
          <a:prstGeom prst="rect">
            <a:avLst/>
          </a:prstGeom>
        </p:spPr>
      </p:pic>
    </p:spTree>
    <p:extLst>
      <p:ext uri="{BB962C8B-B14F-4D97-AF65-F5344CB8AC3E}">
        <p14:creationId xmlns:p14="http://schemas.microsoft.com/office/powerpoint/2010/main" val="302179353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defTabSz="914537"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Wingdings" panose="05000000000000000000" pitchFamily="2" charset="2"/>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331155"/>
            <a:ext cx="9001711" cy="888244"/>
          </a:xfrm>
          <a:prstGeom prst="rect">
            <a:avLst/>
          </a:prstGeom>
          <a:blipFill dpi="0" rotWithShape="1">
            <a:blip r:embed="rId14"/>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1548000"/>
            <a:ext cx="9001711" cy="4283999"/>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p:txBody>
      </p:sp>
      <p:sp>
        <p:nvSpPr>
          <p:cNvPr id="4" name="Plassholder for dato 3"/>
          <p:cNvSpPr>
            <a:spLocks noGrp="1"/>
          </p:cNvSpPr>
          <p:nvPr>
            <p:ph type="dt" sz="half" idx="2"/>
          </p:nvPr>
        </p:nvSpPr>
        <p:spPr>
          <a:xfrm>
            <a:off x="9109672" y="65149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err="1"/>
              <a:t>Month</a:t>
            </a:r>
            <a:r>
              <a:rPr lang="nb-NO"/>
              <a:t> 2016</a:t>
            </a:r>
          </a:p>
        </p:txBody>
      </p:sp>
      <p:sp>
        <p:nvSpPr>
          <p:cNvPr id="5" name="Plassholder for bunntekst 4"/>
          <p:cNvSpPr>
            <a:spLocks noGrp="1"/>
          </p:cNvSpPr>
          <p:nvPr>
            <p:ph type="ftr" sz="quarter" idx="3"/>
          </p:nvPr>
        </p:nvSpPr>
        <p:spPr>
          <a:xfrm>
            <a:off x="954183" y="65149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5149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pic>
        <p:nvPicPr>
          <p:cNvPr id="28" name="sinteflogo">
            <a:extLst>
              <a:ext uri="{FF2B5EF4-FFF2-40B4-BE49-F238E27FC236}">
                <a16:creationId xmlns:a16="http://schemas.microsoft.com/office/drawing/2014/main" id="{476A4E41-994D-43EB-89E4-EC846CB61CD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793051" y="6514982"/>
            <a:ext cx="981013" cy="214063"/>
          </a:xfrm>
          <a:prstGeom prst="rect">
            <a:avLst/>
          </a:prstGeom>
        </p:spPr>
      </p:pic>
      <p:sp>
        <p:nvSpPr>
          <p:cNvPr id="37" name="TextBox 36">
            <a:extLst>
              <a:ext uri="{FF2B5EF4-FFF2-40B4-BE49-F238E27FC236}">
                <a16:creationId xmlns:a16="http://schemas.microsoft.com/office/drawing/2014/main" id="{E3952701-E6AD-4DE1-A7F7-3B2DDA1B5268}"/>
              </a:ext>
            </a:extLst>
          </p:cNvPr>
          <p:cNvSpPr txBox="1"/>
          <p:nvPr userDrawn="1"/>
        </p:nvSpPr>
        <p:spPr>
          <a:xfrm>
            <a:off x="11060024" y="6692561"/>
            <a:ext cx="765263" cy="123111"/>
          </a:xfrm>
          <a:prstGeom prst="rect">
            <a:avLst/>
          </a:prstGeom>
          <a:noFill/>
        </p:spPr>
        <p:txBody>
          <a:bodyPr wrap="square" lIns="0" tIns="0" rIns="0" bIns="0" rtlCol="0">
            <a:spAutoFit/>
          </a:bodyPr>
          <a:lstStyle/>
          <a:p>
            <a:r>
              <a:rPr lang="nb-NO" sz="800">
                <a:solidFill>
                  <a:schemeClr val="tx2"/>
                </a:solidFill>
                <a:latin typeface="+mn-lt"/>
              </a:rPr>
              <a:t>Copyright © 2021</a:t>
            </a:r>
            <a:endParaRPr lang="en-GB" sz="800">
              <a:solidFill>
                <a:schemeClr val="tx2"/>
              </a:solidFill>
              <a:latin typeface="+mn-lt"/>
            </a:endParaRPr>
          </a:p>
        </p:txBody>
      </p:sp>
    </p:spTree>
    <p:extLst>
      <p:ext uri="{BB962C8B-B14F-4D97-AF65-F5344CB8AC3E}">
        <p14:creationId xmlns:p14="http://schemas.microsoft.com/office/powerpoint/2010/main" val="18249139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l" defTabSz="914537"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Wingdings" panose="05000000000000000000" pitchFamily="2" charset="2"/>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17.png"/><Relationship Id="rId4" Type="http://schemas.openxmlformats.org/officeDocument/2006/relationships/hyperlink" Target="http://www.cjml.n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creativecommons.org/licenses/by-sa/4.0/" TargetMode="External"/><Relationship Id="rId7" Type="http://schemas.openxmlformats.org/officeDocument/2006/relationships/hyperlink" Target="https://wiki.creativecommons.org/wiki/Best_practices_for_attribution"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hyperlink" Target="https://creativecommons.org/use-remix/" TargetMode="External"/><Relationship Id="rId5" Type="http://schemas.openxmlformats.org/officeDocument/2006/relationships/image" Target="../media/image9.png"/><Relationship Id="rId4" Type="http://schemas.openxmlformats.org/officeDocument/2006/relationships/hyperlink" Target="https://creativecommons.org/licenses/by-sa/4.0/" TargetMode="External"/><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Service_provider" TargetMode="External"/><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sintef.no/cjml" TargetMode="External"/><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586740" y="2351285"/>
            <a:ext cx="11474045" cy="3435610"/>
          </a:xfrm>
        </p:spPr>
        <p:txBody>
          <a:bodyPr/>
          <a:lstStyle/>
          <a:p>
            <a:r>
              <a:rPr lang="en-GB" sz="4400" dirty="0">
                <a:solidFill>
                  <a:srgbClr val="2E75B6"/>
                </a:solidFill>
              </a:rPr>
              <a:t>Terminology</a:t>
            </a:r>
            <a:br>
              <a:rPr lang="en-GB" sz="4400" dirty="0">
                <a:solidFill>
                  <a:schemeClr val="accent2"/>
                </a:solidFill>
              </a:rPr>
            </a:br>
            <a:r>
              <a:rPr lang="en-GB" sz="4400" dirty="0"/>
              <a:t>C</a:t>
            </a:r>
            <a:r>
              <a:rPr lang="en-GB" sz="4400" cap="none" dirty="0"/>
              <a:t>JML - Customer Journey Modelling Language</a:t>
            </a:r>
            <a:br>
              <a:rPr lang="en-GB" sz="4400" cap="none" dirty="0"/>
            </a:br>
            <a:br>
              <a:rPr lang="en-GB" sz="4400" dirty="0"/>
            </a:br>
            <a:endParaRPr lang="en-GB" sz="4400" cap="none" dirty="0">
              <a:solidFill>
                <a:schemeClr val="accent2"/>
              </a:solidFill>
            </a:endParaRPr>
          </a:p>
        </p:txBody>
      </p:sp>
      <p:sp>
        <p:nvSpPr>
          <p:cNvPr id="8" name="Plassholder for tekst 7"/>
          <p:cNvSpPr>
            <a:spLocks noGrp="1"/>
          </p:cNvSpPr>
          <p:nvPr>
            <p:ph type="body" sz="quarter" idx="12"/>
          </p:nvPr>
        </p:nvSpPr>
        <p:spPr>
          <a:xfrm>
            <a:off x="1028700" y="4491579"/>
            <a:ext cx="6336030" cy="1316766"/>
          </a:xfrm>
        </p:spPr>
        <p:txBody>
          <a:bodyPr/>
          <a:lstStyle/>
          <a:p>
            <a:pPr>
              <a:lnSpc>
                <a:spcPct val="100000"/>
              </a:lnSpc>
              <a:spcAft>
                <a:spcPts val="500"/>
              </a:spcAft>
            </a:pPr>
            <a:r>
              <a:rPr lang="en-GB" sz="2800" dirty="0">
                <a:solidFill>
                  <a:srgbClr val="2E75B6"/>
                </a:solidFill>
              </a:rPr>
              <a:t>Version 2.0</a:t>
            </a:r>
          </a:p>
          <a:p>
            <a:pPr>
              <a:lnSpc>
                <a:spcPct val="100000"/>
              </a:lnSpc>
              <a:spcAft>
                <a:spcPts val="500"/>
              </a:spcAft>
            </a:pPr>
            <a:r>
              <a:rPr lang="en-GB" sz="1800" dirty="0">
                <a:solidFill>
                  <a:srgbClr val="2E75B6"/>
                </a:solidFill>
              </a:rPr>
              <a:t>SINTEF Digital</a:t>
            </a:r>
          </a:p>
          <a:p>
            <a:pPr>
              <a:lnSpc>
                <a:spcPct val="100000"/>
              </a:lnSpc>
              <a:spcAft>
                <a:spcPts val="500"/>
              </a:spcAft>
            </a:pPr>
            <a:r>
              <a:rPr lang="en-GB" sz="1800" dirty="0">
                <a:solidFill>
                  <a:srgbClr val="2E75B6"/>
                </a:solidFill>
              </a:rPr>
              <a:t>November 2022</a:t>
            </a:r>
          </a:p>
        </p:txBody>
      </p:sp>
      <p:pic>
        <p:nvPicPr>
          <p:cNvPr id="9" name="Picture 8" descr="A screenshot of a video game&#10;&#10;Description automatically generated with low confidence">
            <a:extLst>
              <a:ext uri="{FF2B5EF4-FFF2-40B4-BE49-F238E27FC236}">
                <a16:creationId xmlns:a16="http://schemas.microsoft.com/office/drawing/2014/main" id="{32805F01-CF47-4746-BF05-84D5C02A6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5469" y="381009"/>
            <a:ext cx="3420000" cy="829315"/>
          </a:xfrm>
          <a:prstGeom prst="rect">
            <a:avLst/>
          </a:prstGeom>
        </p:spPr>
      </p:pic>
    </p:spTree>
    <p:extLst>
      <p:ext uri="{BB962C8B-B14F-4D97-AF65-F5344CB8AC3E}">
        <p14:creationId xmlns:p14="http://schemas.microsoft.com/office/powerpoint/2010/main" val="1827135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1" y="331155"/>
            <a:ext cx="9001711" cy="888244"/>
          </a:xfrm>
        </p:spPr>
        <p:txBody>
          <a:bodyPr/>
          <a:lstStyle/>
          <a:p>
            <a:r>
              <a:rPr lang="en-GB" dirty="0"/>
              <a:t>Terminology - metamodel</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10</a:t>
            </a:fld>
            <a:endParaRPr lang="en-GB" dirty="0"/>
          </a:p>
        </p:txBody>
      </p:sp>
      <p:graphicFrame>
        <p:nvGraphicFramePr>
          <p:cNvPr id="3" name="Table 12">
            <a:extLst>
              <a:ext uri="{FF2B5EF4-FFF2-40B4-BE49-F238E27FC236}">
                <a16:creationId xmlns:a16="http://schemas.microsoft.com/office/drawing/2014/main" id="{FBCA00F3-2DF6-5F94-0EAD-837C4B23EC0D}"/>
              </a:ext>
            </a:extLst>
          </p:cNvPr>
          <p:cNvGraphicFramePr>
            <a:graphicFrameLocks noGrp="1"/>
          </p:cNvGraphicFramePr>
          <p:nvPr>
            <p:extLst>
              <p:ext uri="{D42A27DB-BD31-4B8C-83A1-F6EECF244321}">
                <p14:modId xmlns:p14="http://schemas.microsoft.com/office/powerpoint/2010/main" val="1354438419"/>
              </p:ext>
            </p:extLst>
          </p:nvPr>
        </p:nvGraphicFramePr>
        <p:xfrm>
          <a:off x="6518800" y="2433291"/>
          <a:ext cx="1817642" cy="1158240"/>
        </p:xfrm>
        <a:graphic>
          <a:graphicData uri="http://schemas.openxmlformats.org/drawingml/2006/table">
            <a:tbl>
              <a:tblPr firstRow="1" bandRow="1">
                <a:tableStyleId>{2D5ABB26-0587-4C30-8999-92F81FD0307C}</a:tableStyleId>
              </a:tblPr>
              <a:tblGrid>
                <a:gridCol w="1817642">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Class</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algn="l"/>
                      <a:r>
                        <a:rPr lang="en-GB" sz="1050" dirty="0"/>
                        <a:t>attribute1: Data Type</a:t>
                      </a:r>
                    </a:p>
                    <a:p>
                      <a:pPr algn="l"/>
                      <a:r>
                        <a:rPr lang="en-GB" sz="1050" dirty="0"/>
                        <a:t>attribute2: Data type</a:t>
                      </a:r>
                    </a:p>
                    <a:p>
                      <a:pPr algn="l"/>
                      <a:r>
                        <a:rPr lang="en-GB" sz="1100" b="1" dirty="0"/>
                        <a:t>         .</a:t>
                      </a:r>
                    </a:p>
                    <a:p>
                      <a:pPr algn="l"/>
                      <a:r>
                        <a:rPr lang="en-GB" sz="1100" b="1" dirty="0"/>
                        <a:t>         .</a:t>
                      </a:r>
                    </a:p>
                    <a:p>
                      <a:pPr algn="l"/>
                      <a:r>
                        <a:rPr lang="en-GB" sz="1050" dirty="0" err="1"/>
                        <a:t>attributeN</a:t>
                      </a:r>
                      <a:r>
                        <a:rPr lang="en-GB" sz="1050" dirty="0"/>
                        <a:t>: Data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5" name="Table 12">
            <a:extLst>
              <a:ext uri="{FF2B5EF4-FFF2-40B4-BE49-F238E27FC236}">
                <a16:creationId xmlns:a16="http://schemas.microsoft.com/office/drawing/2014/main" id="{C91B9E2E-DAB2-C053-69A6-C1D17E8313AA}"/>
              </a:ext>
            </a:extLst>
          </p:cNvPr>
          <p:cNvGraphicFramePr>
            <a:graphicFrameLocks noGrp="1"/>
          </p:cNvGraphicFramePr>
          <p:nvPr>
            <p:extLst>
              <p:ext uri="{D42A27DB-BD31-4B8C-83A1-F6EECF244321}">
                <p14:modId xmlns:p14="http://schemas.microsoft.com/office/powerpoint/2010/main" val="4256339176"/>
              </p:ext>
            </p:extLst>
          </p:nvPr>
        </p:nvGraphicFramePr>
        <p:xfrm>
          <a:off x="5901865" y="4238787"/>
          <a:ext cx="1233870" cy="251460"/>
        </p:xfrm>
        <a:graphic>
          <a:graphicData uri="http://schemas.openxmlformats.org/drawingml/2006/table">
            <a:tbl>
              <a:tblPr firstRow="1" bandRow="1">
                <a:tableStyleId>{2D5ABB26-0587-4C30-8999-92F81FD0307C}</a:tableStyleId>
              </a:tblPr>
              <a:tblGrid>
                <a:gridCol w="1233870">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Subclass 1</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6" name="Table 12">
            <a:extLst>
              <a:ext uri="{FF2B5EF4-FFF2-40B4-BE49-F238E27FC236}">
                <a16:creationId xmlns:a16="http://schemas.microsoft.com/office/drawing/2014/main" id="{57A75B92-2AEA-6C63-A6C1-86D3D942C920}"/>
              </a:ext>
            </a:extLst>
          </p:cNvPr>
          <p:cNvGraphicFramePr>
            <a:graphicFrameLocks noGrp="1"/>
          </p:cNvGraphicFramePr>
          <p:nvPr>
            <p:extLst>
              <p:ext uri="{D42A27DB-BD31-4B8C-83A1-F6EECF244321}">
                <p14:modId xmlns:p14="http://schemas.microsoft.com/office/powerpoint/2010/main" val="2806992678"/>
              </p:ext>
            </p:extLst>
          </p:nvPr>
        </p:nvGraphicFramePr>
        <p:xfrm>
          <a:off x="7770451" y="4238787"/>
          <a:ext cx="1311981" cy="251460"/>
        </p:xfrm>
        <a:graphic>
          <a:graphicData uri="http://schemas.openxmlformats.org/drawingml/2006/table">
            <a:tbl>
              <a:tblPr firstRow="1" bandRow="1">
                <a:tableStyleId>{2D5ABB26-0587-4C30-8999-92F81FD0307C}</a:tableStyleId>
              </a:tblPr>
              <a:tblGrid>
                <a:gridCol w="1311981">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Subclass 2</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0" name="Connector: Elbow 9">
            <a:extLst>
              <a:ext uri="{FF2B5EF4-FFF2-40B4-BE49-F238E27FC236}">
                <a16:creationId xmlns:a16="http://schemas.microsoft.com/office/drawing/2014/main" id="{1E367F6E-3220-C3D3-6CF1-7ACADE4A25BC}"/>
              </a:ext>
            </a:extLst>
          </p:cNvPr>
          <p:cNvCxnSpPr>
            <a:cxnSpLocks/>
            <a:stCxn id="11" idx="3"/>
            <a:endCxn id="5" idx="0"/>
          </p:cNvCxnSpPr>
          <p:nvPr/>
        </p:nvCxnSpPr>
        <p:spPr>
          <a:xfrm rot="5400000">
            <a:off x="6709953" y="3543507"/>
            <a:ext cx="504128" cy="886433"/>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BC5181DE-1240-B1D6-41EE-1688AAA7CEE8}"/>
              </a:ext>
            </a:extLst>
          </p:cNvPr>
          <p:cNvSpPr/>
          <p:nvPr/>
        </p:nvSpPr>
        <p:spPr>
          <a:xfrm>
            <a:off x="7318645" y="3585369"/>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cxnSp>
        <p:nvCxnSpPr>
          <p:cNvPr id="12" name="Connector: Elbow 11">
            <a:extLst>
              <a:ext uri="{FF2B5EF4-FFF2-40B4-BE49-F238E27FC236}">
                <a16:creationId xmlns:a16="http://schemas.microsoft.com/office/drawing/2014/main" id="{BFE3BAE5-AE61-8377-07F2-8B45B0B20CCF}"/>
              </a:ext>
            </a:extLst>
          </p:cNvPr>
          <p:cNvCxnSpPr>
            <a:cxnSpLocks/>
            <a:stCxn id="6" idx="0"/>
            <a:endCxn id="11" idx="3"/>
          </p:cNvCxnSpPr>
          <p:nvPr/>
        </p:nvCxnSpPr>
        <p:spPr>
          <a:xfrm rot="16200000" flipV="1">
            <a:off x="7663773" y="3476119"/>
            <a:ext cx="504128" cy="1021208"/>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1B6541-0DE8-E48A-5A8E-8D4387CCCF19}"/>
              </a:ext>
            </a:extLst>
          </p:cNvPr>
          <p:cNvSpPr txBox="1"/>
          <p:nvPr/>
        </p:nvSpPr>
        <p:spPr>
          <a:xfrm flipH="1">
            <a:off x="8764096" y="2856548"/>
            <a:ext cx="1551925" cy="246221"/>
          </a:xfrm>
          <a:prstGeom prst="rect">
            <a:avLst/>
          </a:prstGeom>
          <a:noFill/>
          <a:ln>
            <a:noFill/>
          </a:ln>
        </p:spPr>
        <p:txBody>
          <a:bodyPr wrap="square" rtlCol="0">
            <a:spAutoFit/>
          </a:bodyPr>
          <a:lstStyle/>
          <a:p>
            <a:pPr algn="l"/>
            <a:r>
              <a:rPr lang="en-GB" sz="1000" dirty="0"/>
              <a:t>endpoint name [0..*]</a:t>
            </a:r>
          </a:p>
        </p:txBody>
      </p:sp>
      <p:sp>
        <p:nvSpPr>
          <p:cNvPr id="14" name="Diamond 13">
            <a:extLst>
              <a:ext uri="{FF2B5EF4-FFF2-40B4-BE49-F238E27FC236}">
                <a16:creationId xmlns:a16="http://schemas.microsoft.com/office/drawing/2014/main" id="{756D5205-A55C-54CF-8BCC-686A81EBBCA4}"/>
              </a:ext>
            </a:extLst>
          </p:cNvPr>
          <p:cNvSpPr/>
          <p:nvPr/>
        </p:nvSpPr>
        <p:spPr>
          <a:xfrm>
            <a:off x="8336442" y="3048495"/>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Table 12">
            <a:extLst>
              <a:ext uri="{FF2B5EF4-FFF2-40B4-BE49-F238E27FC236}">
                <a16:creationId xmlns:a16="http://schemas.microsoft.com/office/drawing/2014/main" id="{3F474EDC-27B5-98C7-FF38-FB1FBC911D5A}"/>
              </a:ext>
            </a:extLst>
          </p:cNvPr>
          <p:cNvGraphicFramePr>
            <a:graphicFrameLocks noGrp="1"/>
          </p:cNvGraphicFramePr>
          <p:nvPr>
            <p:extLst>
              <p:ext uri="{D42A27DB-BD31-4B8C-83A1-F6EECF244321}">
                <p14:modId xmlns:p14="http://schemas.microsoft.com/office/powerpoint/2010/main" val="1478328592"/>
              </p:ext>
            </p:extLst>
          </p:nvPr>
        </p:nvGraphicFramePr>
        <p:xfrm>
          <a:off x="10082348" y="2976765"/>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Aggregated Class</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6" name="Straight Arrow Connector 15">
            <a:extLst>
              <a:ext uri="{FF2B5EF4-FFF2-40B4-BE49-F238E27FC236}">
                <a16:creationId xmlns:a16="http://schemas.microsoft.com/office/drawing/2014/main" id="{128C048F-0CB3-6493-7D0E-36F830A35494}"/>
              </a:ext>
            </a:extLst>
          </p:cNvPr>
          <p:cNvCxnSpPr>
            <a:cxnSpLocks/>
            <a:stCxn id="14" idx="3"/>
            <a:endCxn id="15" idx="1"/>
          </p:cNvCxnSpPr>
          <p:nvPr/>
        </p:nvCxnSpPr>
        <p:spPr>
          <a:xfrm>
            <a:off x="8516442" y="3102495"/>
            <a:ext cx="1565906"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22" name="Table 12">
            <a:extLst>
              <a:ext uri="{FF2B5EF4-FFF2-40B4-BE49-F238E27FC236}">
                <a16:creationId xmlns:a16="http://schemas.microsoft.com/office/drawing/2014/main" id="{7C535CAC-9B23-ED83-466C-17B2513AA4DC}"/>
              </a:ext>
            </a:extLst>
          </p:cNvPr>
          <p:cNvGraphicFramePr>
            <a:graphicFrameLocks noGrp="1"/>
          </p:cNvGraphicFramePr>
          <p:nvPr>
            <p:extLst>
              <p:ext uri="{D42A27DB-BD31-4B8C-83A1-F6EECF244321}">
                <p14:modId xmlns:p14="http://schemas.microsoft.com/office/powerpoint/2010/main" val="928911870"/>
              </p:ext>
            </p:extLst>
          </p:nvPr>
        </p:nvGraphicFramePr>
        <p:xfrm>
          <a:off x="10082348" y="2452358"/>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Associated Class</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23" name="Straight Arrow Connector 22">
            <a:extLst>
              <a:ext uri="{FF2B5EF4-FFF2-40B4-BE49-F238E27FC236}">
                <a16:creationId xmlns:a16="http://schemas.microsoft.com/office/drawing/2014/main" id="{29CBEFDF-6F96-DDE2-A228-6BC3A903316D}"/>
              </a:ext>
            </a:extLst>
          </p:cNvPr>
          <p:cNvCxnSpPr>
            <a:cxnSpLocks/>
            <a:endCxn id="22" idx="1"/>
          </p:cNvCxnSpPr>
          <p:nvPr/>
        </p:nvCxnSpPr>
        <p:spPr>
          <a:xfrm>
            <a:off x="8336442" y="2578088"/>
            <a:ext cx="1745906"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131C59F-49C7-B44F-CE00-7F1302AF0264}"/>
              </a:ext>
            </a:extLst>
          </p:cNvPr>
          <p:cNvSpPr txBox="1"/>
          <p:nvPr/>
        </p:nvSpPr>
        <p:spPr>
          <a:xfrm flipH="1">
            <a:off x="9423686" y="1735731"/>
            <a:ext cx="781243" cy="246221"/>
          </a:xfrm>
          <a:prstGeom prst="rect">
            <a:avLst/>
          </a:prstGeom>
          <a:noFill/>
          <a:ln>
            <a:noFill/>
          </a:ln>
        </p:spPr>
        <p:txBody>
          <a:bodyPr wrap="square" rtlCol="0">
            <a:spAutoFit/>
          </a:bodyPr>
          <a:lstStyle/>
          <a:p>
            <a:pPr algn="l"/>
            <a:r>
              <a:rPr lang="en-GB" sz="1000" dirty="0"/>
              <a:t>multiplicity</a:t>
            </a:r>
          </a:p>
        </p:txBody>
      </p:sp>
      <p:sp>
        <p:nvSpPr>
          <p:cNvPr id="34" name="TextBox 33">
            <a:extLst>
              <a:ext uri="{FF2B5EF4-FFF2-40B4-BE49-F238E27FC236}">
                <a16:creationId xmlns:a16="http://schemas.microsoft.com/office/drawing/2014/main" id="{CC31DD5D-9898-F232-EF8D-83D183B86F80}"/>
              </a:ext>
            </a:extLst>
          </p:cNvPr>
          <p:cNvSpPr txBox="1"/>
          <p:nvPr/>
        </p:nvSpPr>
        <p:spPr>
          <a:xfrm flipH="1">
            <a:off x="8764096" y="2336642"/>
            <a:ext cx="1551925" cy="246221"/>
          </a:xfrm>
          <a:prstGeom prst="rect">
            <a:avLst/>
          </a:prstGeom>
          <a:noFill/>
          <a:ln>
            <a:noFill/>
          </a:ln>
        </p:spPr>
        <p:txBody>
          <a:bodyPr wrap="square" rtlCol="0">
            <a:spAutoFit/>
          </a:bodyPr>
          <a:lstStyle/>
          <a:p>
            <a:pPr algn="l"/>
            <a:r>
              <a:rPr lang="en-GB" sz="1000" dirty="0"/>
              <a:t>endpoint name [0..*]</a:t>
            </a:r>
          </a:p>
        </p:txBody>
      </p:sp>
      <p:sp>
        <p:nvSpPr>
          <p:cNvPr id="35" name="TextBox 34">
            <a:extLst>
              <a:ext uri="{FF2B5EF4-FFF2-40B4-BE49-F238E27FC236}">
                <a16:creationId xmlns:a16="http://schemas.microsoft.com/office/drawing/2014/main" id="{809150FE-0D8A-1F3F-C0E4-8690F8E0F0BC}"/>
              </a:ext>
            </a:extLst>
          </p:cNvPr>
          <p:cNvSpPr txBox="1">
            <a:spLocks/>
          </p:cNvSpPr>
          <p:nvPr/>
        </p:nvSpPr>
        <p:spPr>
          <a:xfrm flipH="1">
            <a:off x="1094280" y="2151008"/>
            <a:ext cx="2995119" cy="1171731"/>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nSpc>
                <a:spcPct val="150000"/>
              </a:lnSpc>
            </a:pPr>
            <a:r>
              <a:rPr lang="en-GB" sz="1200" dirty="0">
                <a:solidFill>
                  <a:schemeClr val="tx1"/>
                </a:solidFill>
              </a:rPr>
              <a:t>Association</a:t>
            </a:r>
          </a:p>
          <a:p>
            <a:pPr>
              <a:lnSpc>
                <a:spcPct val="150000"/>
              </a:lnSpc>
            </a:pPr>
            <a:r>
              <a:rPr lang="en-GB" sz="1200" dirty="0">
                <a:solidFill>
                  <a:schemeClr val="tx1"/>
                </a:solidFill>
              </a:rPr>
              <a:t>Inheritance</a:t>
            </a:r>
          </a:p>
          <a:p>
            <a:pPr>
              <a:lnSpc>
                <a:spcPct val="150000"/>
              </a:lnSpc>
            </a:pPr>
            <a:r>
              <a:rPr lang="en-GB" sz="1200" dirty="0">
                <a:solidFill>
                  <a:schemeClr val="tx1"/>
                </a:solidFill>
              </a:rPr>
              <a:t>Aggregation</a:t>
            </a:r>
          </a:p>
          <a:p>
            <a:pPr>
              <a:lnSpc>
                <a:spcPct val="150000"/>
              </a:lnSpc>
            </a:pPr>
            <a:r>
              <a:rPr lang="en-GB" sz="1200" dirty="0">
                <a:solidFill>
                  <a:schemeClr val="tx1"/>
                </a:solidFill>
              </a:rPr>
              <a:t>Note/Comment</a:t>
            </a:r>
          </a:p>
        </p:txBody>
      </p:sp>
      <p:sp>
        <p:nvSpPr>
          <p:cNvPr id="41" name="Arrow: Right 40">
            <a:extLst>
              <a:ext uri="{FF2B5EF4-FFF2-40B4-BE49-F238E27FC236}">
                <a16:creationId xmlns:a16="http://schemas.microsoft.com/office/drawing/2014/main" id="{D535E3A5-4113-A940-C8D0-7988E6516113}"/>
              </a:ext>
            </a:extLst>
          </p:cNvPr>
          <p:cNvSpPr/>
          <p:nvPr/>
        </p:nvSpPr>
        <p:spPr>
          <a:xfrm rot="5400000">
            <a:off x="9614377" y="2072139"/>
            <a:ext cx="399862" cy="203783"/>
          </a:xfrm>
          <a:prstGeom prst="rightArrow">
            <a:avLst>
              <a:gd name="adj1" fmla="val 23589"/>
              <a:gd name="adj2" fmla="val 48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a:extLst>
              <a:ext uri="{FF2B5EF4-FFF2-40B4-BE49-F238E27FC236}">
                <a16:creationId xmlns:a16="http://schemas.microsoft.com/office/drawing/2014/main" id="{30233956-851E-DC93-272D-90830ACB3304}"/>
              </a:ext>
            </a:extLst>
          </p:cNvPr>
          <p:cNvSpPr txBox="1"/>
          <p:nvPr/>
        </p:nvSpPr>
        <p:spPr>
          <a:xfrm flipH="1">
            <a:off x="459087" y="1484852"/>
            <a:ext cx="2645812" cy="369332"/>
          </a:xfrm>
          <a:prstGeom prst="rect">
            <a:avLst/>
          </a:prstGeom>
          <a:noFill/>
          <a:ln>
            <a:noFill/>
          </a:ln>
        </p:spPr>
        <p:txBody>
          <a:bodyPr wrap="square" rtlCol="0">
            <a:spAutoFit/>
          </a:bodyPr>
          <a:lstStyle/>
          <a:p>
            <a:pPr algn="l"/>
            <a:r>
              <a:rPr lang="en-GB" sz="1800" dirty="0"/>
              <a:t>UML relationships used:</a:t>
            </a:r>
          </a:p>
        </p:txBody>
      </p:sp>
      <p:cxnSp>
        <p:nvCxnSpPr>
          <p:cNvPr id="43" name="Straight Arrow Connector 42">
            <a:extLst>
              <a:ext uri="{FF2B5EF4-FFF2-40B4-BE49-F238E27FC236}">
                <a16:creationId xmlns:a16="http://schemas.microsoft.com/office/drawing/2014/main" id="{0124A3D1-4EBF-2527-3FC6-7949017D62D4}"/>
              </a:ext>
            </a:extLst>
          </p:cNvPr>
          <p:cNvCxnSpPr>
            <a:cxnSpLocks/>
          </p:cNvCxnSpPr>
          <p:nvPr/>
        </p:nvCxnSpPr>
        <p:spPr>
          <a:xfrm>
            <a:off x="2430613" y="2312856"/>
            <a:ext cx="1333637"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45" name="Diamond 44">
            <a:extLst>
              <a:ext uri="{FF2B5EF4-FFF2-40B4-BE49-F238E27FC236}">
                <a16:creationId xmlns:a16="http://schemas.microsoft.com/office/drawing/2014/main" id="{DF8088FB-D27A-D4FB-B742-449A9A8EC9B8}"/>
              </a:ext>
            </a:extLst>
          </p:cNvPr>
          <p:cNvSpPr/>
          <p:nvPr/>
        </p:nvSpPr>
        <p:spPr>
          <a:xfrm>
            <a:off x="2430613" y="2810259"/>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6" name="Straight Arrow Connector 45">
            <a:extLst>
              <a:ext uri="{FF2B5EF4-FFF2-40B4-BE49-F238E27FC236}">
                <a16:creationId xmlns:a16="http://schemas.microsoft.com/office/drawing/2014/main" id="{31865306-8F7A-2B7B-A1E9-72B087F4AE96}"/>
              </a:ext>
            </a:extLst>
          </p:cNvPr>
          <p:cNvCxnSpPr>
            <a:cxnSpLocks/>
            <a:stCxn id="45" idx="3"/>
          </p:cNvCxnSpPr>
          <p:nvPr/>
        </p:nvCxnSpPr>
        <p:spPr>
          <a:xfrm>
            <a:off x="2610613" y="2864259"/>
            <a:ext cx="1137478"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48" name="Isosceles Triangle 47">
            <a:extLst>
              <a:ext uri="{FF2B5EF4-FFF2-40B4-BE49-F238E27FC236}">
                <a16:creationId xmlns:a16="http://schemas.microsoft.com/office/drawing/2014/main" id="{A62595C7-E427-52C5-F659-0BEEE2459C63}"/>
              </a:ext>
            </a:extLst>
          </p:cNvPr>
          <p:cNvSpPr/>
          <p:nvPr/>
        </p:nvSpPr>
        <p:spPr>
          <a:xfrm rot="5400000">
            <a:off x="3603017" y="2499612"/>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cxnSp>
        <p:nvCxnSpPr>
          <p:cNvPr id="49" name="Straight Arrow Connector 48">
            <a:extLst>
              <a:ext uri="{FF2B5EF4-FFF2-40B4-BE49-F238E27FC236}">
                <a16:creationId xmlns:a16="http://schemas.microsoft.com/office/drawing/2014/main" id="{A5F6537E-7311-C949-6F75-BC5FC415D018}"/>
              </a:ext>
            </a:extLst>
          </p:cNvPr>
          <p:cNvCxnSpPr>
            <a:cxnSpLocks/>
            <a:endCxn id="48" idx="3"/>
          </p:cNvCxnSpPr>
          <p:nvPr/>
        </p:nvCxnSpPr>
        <p:spPr>
          <a:xfrm>
            <a:off x="2430613" y="2574257"/>
            <a:ext cx="1184347" cy="0"/>
          </a:xfrm>
          <a:prstGeom prst="straightConnector1">
            <a:avLst/>
          </a:prstGeom>
          <a:ln w="19050">
            <a:solidFill>
              <a:schemeClr val="tx1"/>
            </a:solidFill>
            <a:headEnd type="none" w="lg" len="lg"/>
            <a:tailEnd type="none" w="med" len="sm"/>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244D67B-E8CD-1905-2BAC-20A0D323D6D1}"/>
              </a:ext>
            </a:extLst>
          </p:cNvPr>
          <p:cNvSpPr txBox="1"/>
          <p:nvPr/>
        </p:nvSpPr>
        <p:spPr>
          <a:xfrm flipH="1">
            <a:off x="5207264" y="1501973"/>
            <a:ext cx="2645812" cy="369332"/>
          </a:xfrm>
          <a:prstGeom prst="rect">
            <a:avLst/>
          </a:prstGeom>
          <a:noFill/>
          <a:ln>
            <a:noFill/>
          </a:ln>
        </p:spPr>
        <p:txBody>
          <a:bodyPr wrap="square" rtlCol="0">
            <a:spAutoFit/>
          </a:bodyPr>
          <a:lstStyle/>
          <a:p>
            <a:pPr algn="l"/>
            <a:r>
              <a:rPr lang="en-GB" sz="1800" dirty="0"/>
              <a:t>Class diagram template:</a:t>
            </a:r>
          </a:p>
        </p:txBody>
      </p:sp>
      <p:sp>
        <p:nvSpPr>
          <p:cNvPr id="58" name="TextBox 57">
            <a:extLst>
              <a:ext uri="{FF2B5EF4-FFF2-40B4-BE49-F238E27FC236}">
                <a16:creationId xmlns:a16="http://schemas.microsoft.com/office/drawing/2014/main" id="{B2DA3083-21D7-50F1-74CF-765132569F23}"/>
              </a:ext>
            </a:extLst>
          </p:cNvPr>
          <p:cNvSpPr txBox="1"/>
          <p:nvPr/>
        </p:nvSpPr>
        <p:spPr>
          <a:xfrm flipH="1">
            <a:off x="459087" y="3660014"/>
            <a:ext cx="2645812" cy="369332"/>
          </a:xfrm>
          <a:prstGeom prst="rect">
            <a:avLst/>
          </a:prstGeom>
          <a:noFill/>
          <a:ln>
            <a:noFill/>
          </a:ln>
        </p:spPr>
        <p:txBody>
          <a:bodyPr wrap="square" rtlCol="0">
            <a:spAutoFit/>
          </a:bodyPr>
          <a:lstStyle/>
          <a:p>
            <a:pPr algn="l"/>
            <a:r>
              <a:rPr lang="en-GB" sz="1800" dirty="0"/>
              <a:t>Data types used:</a:t>
            </a:r>
          </a:p>
        </p:txBody>
      </p:sp>
      <p:graphicFrame>
        <p:nvGraphicFramePr>
          <p:cNvPr id="65" name="Table 65">
            <a:extLst>
              <a:ext uri="{FF2B5EF4-FFF2-40B4-BE49-F238E27FC236}">
                <a16:creationId xmlns:a16="http://schemas.microsoft.com/office/drawing/2014/main" id="{97E46455-1578-6387-1C14-651936CAFC1A}"/>
              </a:ext>
            </a:extLst>
          </p:cNvPr>
          <p:cNvGraphicFramePr>
            <a:graphicFrameLocks noGrp="1"/>
          </p:cNvGraphicFramePr>
          <p:nvPr>
            <p:extLst>
              <p:ext uri="{D42A27DB-BD31-4B8C-83A1-F6EECF244321}">
                <p14:modId xmlns:p14="http://schemas.microsoft.com/office/powerpoint/2010/main" val="1532685612"/>
              </p:ext>
            </p:extLst>
          </p:nvPr>
        </p:nvGraphicFramePr>
        <p:xfrm>
          <a:off x="1101691" y="4216294"/>
          <a:ext cx="3717959" cy="2298688"/>
        </p:xfrm>
        <a:graphic>
          <a:graphicData uri="http://schemas.openxmlformats.org/drawingml/2006/table">
            <a:tbl>
              <a:tblPr firstRow="1" bandRow="1">
                <a:tableStyleId>{5940675A-B579-460E-94D1-54222C63F5DA}</a:tableStyleId>
              </a:tblPr>
              <a:tblGrid>
                <a:gridCol w="841409">
                  <a:extLst>
                    <a:ext uri="{9D8B030D-6E8A-4147-A177-3AD203B41FA5}">
                      <a16:colId xmlns:a16="http://schemas.microsoft.com/office/drawing/2014/main" val="1028715738"/>
                    </a:ext>
                  </a:extLst>
                </a:gridCol>
                <a:gridCol w="2876550">
                  <a:extLst>
                    <a:ext uri="{9D8B030D-6E8A-4147-A177-3AD203B41FA5}">
                      <a16:colId xmlns:a16="http://schemas.microsoft.com/office/drawing/2014/main" val="2523128486"/>
                    </a:ext>
                  </a:extLst>
                </a:gridCol>
              </a:tblGrid>
              <a:tr h="370840">
                <a:tc>
                  <a:txBody>
                    <a:bodyPr/>
                    <a:lstStyle/>
                    <a:p>
                      <a:r>
                        <a:rPr lang="en-GB" sz="1200" b="1" dirty="0"/>
                        <a:t>Data Type</a:t>
                      </a:r>
                    </a:p>
                  </a:txBody>
                  <a:tcPr/>
                </a:tc>
                <a:tc>
                  <a:txBody>
                    <a:bodyPr/>
                    <a:lstStyle/>
                    <a:p>
                      <a:r>
                        <a:rPr lang="en-GB" sz="1200" b="1" dirty="0"/>
                        <a:t>Short Description</a:t>
                      </a:r>
                    </a:p>
                  </a:txBody>
                  <a:tcPr/>
                </a:tc>
                <a:extLst>
                  <a:ext uri="{0D108BD9-81ED-4DB2-BD59-A6C34878D82A}">
                    <a16:rowId xmlns:a16="http://schemas.microsoft.com/office/drawing/2014/main" val="2296045190"/>
                  </a:ext>
                </a:extLst>
              </a:tr>
              <a:tr h="370840">
                <a:tc>
                  <a:txBody>
                    <a:bodyPr/>
                    <a:lstStyle/>
                    <a:p>
                      <a:r>
                        <a:rPr lang="en-GB" sz="1200" dirty="0"/>
                        <a:t>String</a:t>
                      </a:r>
                    </a:p>
                  </a:txBody>
                  <a:tcPr/>
                </a:tc>
                <a:tc>
                  <a:txBody>
                    <a:bodyPr/>
                    <a:lstStyle/>
                    <a:p>
                      <a:r>
                        <a:rPr lang="en-GB" sz="1200" dirty="0"/>
                        <a:t>a textual format</a:t>
                      </a:r>
                    </a:p>
                  </a:txBody>
                  <a:tcPr/>
                </a:tc>
                <a:extLst>
                  <a:ext uri="{0D108BD9-81ED-4DB2-BD59-A6C34878D82A}">
                    <a16:rowId xmlns:a16="http://schemas.microsoft.com/office/drawing/2014/main" val="2100784776"/>
                  </a:ext>
                </a:extLst>
              </a:tr>
              <a:tr h="370840">
                <a:tc>
                  <a:txBody>
                    <a:bodyPr/>
                    <a:lstStyle/>
                    <a:p>
                      <a:r>
                        <a:rPr lang="en-GB" sz="1200" dirty="0"/>
                        <a:t>Integer</a:t>
                      </a:r>
                    </a:p>
                  </a:txBody>
                  <a:tcPr/>
                </a:tc>
                <a:tc>
                  <a:txBody>
                    <a:bodyPr/>
                    <a:lstStyle/>
                    <a:p>
                      <a:r>
                        <a:rPr lang="en-GB" sz="1200" dirty="0"/>
                        <a:t>a numeric data format (whole numbers)</a:t>
                      </a:r>
                    </a:p>
                  </a:txBody>
                  <a:tcPr/>
                </a:tc>
                <a:extLst>
                  <a:ext uri="{0D108BD9-81ED-4DB2-BD59-A6C34878D82A}">
                    <a16:rowId xmlns:a16="http://schemas.microsoft.com/office/drawing/2014/main" val="3662133024"/>
                  </a:ext>
                </a:extLst>
              </a:tr>
              <a:tr h="444488">
                <a:tc>
                  <a:txBody>
                    <a:bodyPr/>
                    <a:lstStyle/>
                    <a:p>
                      <a:r>
                        <a:rPr lang="en-GB" sz="1200" dirty="0"/>
                        <a:t>Float</a:t>
                      </a:r>
                    </a:p>
                  </a:txBody>
                  <a:tcPr/>
                </a:tc>
                <a:tc>
                  <a:txBody>
                    <a:bodyPr/>
                    <a:lstStyle/>
                    <a:p>
                      <a:r>
                        <a:rPr lang="en-GB" sz="1200" dirty="0"/>
                        <a:t>numeric data format with decimal values</a:t>
                      </a:r>
                    </a:p>
                  </a:txBody>
                  <a:tcPr/>
                </a:tc>
                <a:extLst>
                  <a:ext uri="{0D108BD9-81ED-4DB2-BD59-A6C34878D82A}">
                    <a16:rowId xmlns:a16="http://schemas.microsoft.com/office/drawing/2014/main" val="4059361507"/>
                  </a:ext>
                </a:extLst>
              </a:tr>
              <a:tr h="370840">
                <a:tc>
                  <a:txBody>
                    <a:bodyPr/>
                    <a:lstStyle/>
                    <a:p>
                      <a:r>
                        <a:rPr lang="en-GB" sz="1200" dirty="0"/>
                        <a:t>Boolean</a:t>
                      </a:r>
                    </a:p>
                  </a:txBody>
                  <a:tcPr/>
                </a:tc>
                <a:tc>
                  <a:txBody>
                    <a:bodyPr/>
                    <a:lstStyle/>
                    <a:p>
                      <a:r>
                        <a:rPr lang="en-GB" sz="1200" dirty="0"/>
                        <a:t>data format with true or false values</a:t>
                      </a:r>
                    </a:p>
                  </a:txBody>
                  <a:tcPr/>
                </a:tc>
                <a:extLst>
                  <a:ext uri="{0D108BD9-81ED-4DB2-BD59-A6C34878D82A}">
                    <a16:rowId xmlns:a16="http://schemas.microsoft.com/office/drawing/2014/main" val="3896890558"/>
                  </a:ext>
                </a:extLst>
              </a:tr>
              <a:tr h="370840">
                <a:tc>
                  <a:txBody>
                    <a:bodyPr/>
                    <a:lstStyle/>
                    <a:p>
                      <a:r>
                        <a:rPr lang="en-GB" sz="1200" dirty="0"/>
                        <a:t>Datetime</a:t>
                      </a:r>
                    </a:p>
                  </a:txBody>
                  <a:tcPr/>
                </a:tc>
                <a:tc>
                  <a:txBody>
                    <a:bodyPr/>
                    <a:lstStyle/>
                    <a:p>
                      <a:r>
                        <a:rPr lang="en-GB" sz="1200" dirty="0"/>
                        <a:t>non-primitive;  date and time format</a:t>
                      </a:r>
                    </a:p>
                  </a:txBody>
                  <a:tcPr/>
                </a:tc>
                <a:extLst>
                  <a:ext uri="{0D108BD9-81ED-4DB2-BD59-A6C34878D82A}">
                    <a16:rowId xmlns:a16="http://schemas.microsoft.com/office/drawing/2014/main" val="4099040041"/>
                  </a:ext>
                </a:extLst>
              </a:tr>
            </a:tbl>
          </a:graphicData>
        </a:graphic>
      </p:graphicFrame>
      <p:cxnSp>
        <p:nvCxnSpPr>
          <p:cNvPr id="18" name="Straight Connector 17">
            <a:extLst>
              <a:ext uri="{FF2B5EF4-FFF2-40B4-BE49-F238E27FC236}">
                <a16:creationId xmlns:a16="http://schemas.microsoft.com/office/drawing/2014/main" id="{78BF6714-9CE1-0CF8-D305-ECFAE604A071}"/>
              </a:ext>
            </a:extLst>
          </p:cNvPr>
          <p:cNvCxnSpPr>
            <a:cxnSpLocks/>
          </p:cNvCxnSpPr>
          <p:nvPr/>
        </p:nvCxnSpPr>
        <p:spPr>
          <a:xfrm>
            <a:off x="2540000" y="3171482"/>
            <a:ext cx="1208091" cy="0"/>
          </a:xfrm>
          <a:prstGeom prst="line">
            <a:avLst/>
          </a:prstGeom>
          <a:ln w="12700">
            <a:prstDash val="dash"/>
            <a:tailEnd type="none" w="lg" len="lg"/>
          </a:ln>
        </p:spPr>
        <p:style>
          <a:lnRef idx="1">
            <a:schemeClr val="dk1"/>
          </a:lnRef>
          <a:fillRef idx="0">
            <a:schemeClr val="dk1"/>
          </a:fillRef>
          <a:effectRef idx="0">
            <a:schemeClr val="dk1"/>
          </a:effectRef>
          <a:fontRef idx="minor">
            <a:schemeClr val="tx1"/>
          </a:fontRef>
        </p:style>
      </p:cxnSp>
      <p:sp>
        <p:nvSpPr>
          <p:cNvPr id="21" name="Speech Bubble: Rectangle 20">
            <a:extLst>
              <a:ext uri="{FF2B5EF4-FFF2-40B4-BE49-F238E27FC236}">
                <a16:creationId xmlns:a16="http://schemas.microsoft.com/office/drawing/2014/main" id="{A0E9CB17-FB99-5018-47C3-0A69B3550C76}"/>
              </a:ext>
            </a:extLst>
          </p:cNvPr>
          <p:cNvSpPr/>
          <p:nvPr/>
        </p:nvSpPr>
        <p:spPr>
          <a:xfrm>
            <a:off x="9995088" y="4168268"/>
            <a:ext cx="1397000" cy="431037"/>
          </a:xfrm>
          <a:prstGeom prst="wedgeRectCallout">
            <a:avLst>
              <a:gd name="adj1" fmla="val -40567"/>
              <a:gd name="adj2" fmla="val -760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900" i="1" dirty="0"/>
              <a:t>comments, notes, and constraints</a:t>
            </a:r>
          </a:p>
        </p:txBody>
      </p:sp>
      <p:cxnSp>
        <p:nvCxnSpPr>
          <p:cNvPr id="24" name="Straight Connector 23">
            <a:extLst>
              <a:ext uri="{FF2B5EF4-FFF2-40B4-BE49-F238E27FC236}">
                <a16:creationId xmlns:a16="http://schemas.microsoft.com/office/drawing/2014/main" id="{64429F12-CB63-520C-E255-679196824411}"/>
              </a:ext>
            </a:extLst>
          </p:cNvPr>
          <p:cNvCxnSpPr>
            <a:cxnSpLocks/>
            <a:endCxn id="21" idx="1"/>
          </p:cNvCxnSpPr>
          <p:nvPr/>
        </p:nvCxnSpPr>
        <p:spPr>
          <a:xfrm>
            <a:off x="9093387" y="4383787"/>
            <a:ext cx="901701" cy="0"/>
          </a:xfrm>
          <a:prstGeom prst="line">
            <a:avLst/>
          </a:prstGeom>
          <a:ln>
            <a:prstDash val="dash"/>
            <a:tailEnd type="none"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77811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6730-9CCD-4717-BE03-D62C6887A2F1}"/>
              </a:ext>
            </a:extLst>
          </p:cNvPr>
          <p:cNvSpPr>
            <a:spLocks noGrp="1"/>
          </p:cNvSpPr>
          <p:nvPr>
            <p:ph type="title"/>
          </p:nvPr>
        </p:nvSpPr>
        <p:spPr>
          <a:xfrm>
            <a:off x="954183" y="1883324"/>
            <a:ext cx="8042532" cy="2622001"/>
          </a:xfrm>
        </p:spPr>
        <p:txBody>
          <a:bodyPr>
            <a:normAutofit/>
          </a:bodyPr>
          <a:lstStyle/>
          <a:p>
            <a:r>
              <a:rPr lang="en-GB" sz="7200" cap="small" dirty="0"/>
              <a:t>Overview of the CJML meta-model</a:t>
            </a:r>
          </a:p>
        </p:txBody>
      </p:sp>
      <p:sp>
        <p:nvSpPr>
          <p:cNvPr id="3" name="Text Placeholder 2">
            <a:extLst>
              <a:ext uri="{FF2B5EF4-FFF2-40B4-BE49-F238E27FC236}">
                <a16:creationId xmlns:a16="http://schemas.microsoft.com/office/drawing/2014/main" id="{BB7EEA35-A974-41C3-B310-23E12C424753}"/>
              </a:ext>
            </a:extLst>
          </p:cNvPr>
          <p:cNvSpPr>
            <a:spLocks noGrp="1"/>
          </p:cNvSpPr>
          <p:nvPr>
            <p:ph type="body" idx="1"/>
          </p:nvPr>
        </p:nvSpPr>
        <p:spPr/>
        <p:txBody>
          <a:bodyPr>
            <a:normAutofit/>
          </a:bodyPr>
          <a:lstStyle/>
          <a:p>
            <a:r>
              <a:rPr lang="en-GB" dirty="0"/>
              <a:t>About meta-models in general</a:t>
            </a:r>
          </a:p>
          <a:p>
            <a:r>
              <a:rPr lang="en-GB" dirty="0"/>
              <a:t>CJML simplified meta-model</a:t>
            </a:r>
          </a:p>
        </p:txBody>
      </p:sp>
    </p:spTree>
    <p:extLst>
      <p:ext uri="{BB962C8B-B14F-4D97-AF65-F5344CB8AC3E}">
        <p14:creationId xmlns:p14="http://schemas.microsoft.com/office/powerpoint/2010/main" val="3691328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meta-models in general</a:t>
            </a:r>
          </a:p>
        </p:txBody>
      </p:sp>
      <p:sp>
        <p:nvSpPr>
          <p:cNvPr id="3" name="Content Placeholder 2"/>
          <p:cNvSpPr>
            <a:spLocks noGrp="1"/>
          </p:cNvSpPr>
          <p:nvPr>
            <p:ph idx="1"/>
          </p:nvPr>
        </p:nvSpPr>
        <p:spPr>
          <a:xfrm>
            <a:off x="954182" y="1548000"/>
            <a:ext cx="10056718" cy="4770250"/>
          </a:xfrm>
        </p:spPr>
        <p:txBody>
          <a:bodyPr/>
          <a:lstStyle/>
          <a:p>
            <a:r>
              <a:rPr lang="en-GB" dirty="0"/>
              <a:t>What is a meta-model?</a:t>
            </a:r>
          </a:p>
          <a:p>
            <a:pPr lvl="1"/>
            <a:r>
              <a:rPr lang="en-GB" dirty="0"/>
              <a:t>A meta-model is "a model of a modelling language ". It describes the structure, semantics and constraints of a model (Mellor, 2004).</a:t>
            </a:r>
          </a:p>
          <a:p>
            <a:pPr lvl="1"/>
            <a:r>
              <a:rPr lang="en-GB" dirty="0"/>
              <a:t>A meta-model illustrates a higher level of abstraction than the modelling language itself</a:t>
            </a:r>
          </a:p>
          <a:p>
            <a:pPr lvl="1"/>
            <a:r>
              <a:rPr lang="en-GB" dirty="0"/>
              <a:t>It describes the structure, semantics and constraints of a language</a:t>
            </a:r>
          </a:p>
          <a:p>
            <a:r>
              <a:rPr lang="en-GB" dirty="0"/>
              <a:t>Why do we use meta-model?</a:t>
            </a:r>
          </a:p>
          <a:p>
            <a:pPr lvl="1"/>
            <a:r>
              <a:rPr lang="en-GB" dirty="0"/>
              <a:t>The use of a meta-model makes language definitions easier to understand and the definitions can possibly be integrated and manipulated in the same way as system models (Evans et al., 2003). </a:t>
            </a:r>
          </a:p>
          <a:p>
            <a:pPr lvl="1"/>
            <a:r>
              <a:rPr lang="en-GB" dirty="0"/>
              <a:t>Meta-models offer the facilities which support the design of models (</a:t>
            </a:r>
            <a:r>
              <a:rPr lang="en-GB" dirty="0" err="1"/>
              <a:t>Akehurst</a:t>
            </a:r>
            <a:r>
              <a:rPr lang="en-GB" dirty="0"/>
              <a:t> and </a:t>
            </a:r>
            <a:r>
              <a:rPr lang="en-GB" dirty="0" err="1"/>
              <a:t>Patrascoiu</a:t>
            </a:r>
            <a:r>
              <a:rPr lang="en-GB" dirty="0"/>
              <a:t>, 2003).</a:t>
            </a:r>
          </a:p>
          <a:p>
            <a:r>
              <a:rPr lang="en-GB" dirty="0"/>
              <a:t>Examples of meta-modelling language</a:t>
            </a:r>
          </a:p>
          <a:p>
            <a:pPr lvl="1"/>
            <a:r>
              <a:rPr lang="en-GB" dirty="0"/>
              <a:t>UML (Unified Modelling Language)</a:t>
            </a:r>
          </a:p>
          <a:p>
            <a:pPr lvl="1"/>
            <a:r>
              <a:rPr lang="en-GB" dirty="0" err="1"/>
              <a:t>SysML</a:t>
            </a:r>
            <a:r>
              <a:rPr lang="en-GB" dirty="0"/>
              <a:t> (Systems </a:t>
            </a:r>
            <a:r>
              <a:rPr lang="en-GB" dirty="0" err="1"/>
              <a:t>Modeling</a:t>
            </a:r>
            <a:r>
              <a:rPr lang="en-GB" dirty="0"/>
              <a:t> Language)</a:t>
            </a:r>
          </a:p>
        </p:txBody>
      </p:sp>
    </p:spTree>
    <p:extLst>
      <p:ext uri="{BB962C8B-B14F-4D97-AF65-F5344CB8AC3E}">
        <p14:creationId xmlns:p14="http://schemas.microsoft.com/office/powerpoint/2010/main" val="227325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EFA5215-8990-E81C-7452-BC7895F07854}"/>
              </a:ext>
            </a:extLst>
          </p:cNvPr>
          <p:cNvSpPr/>
          <p:nvPr/>
        </p:nvSpPr>
        <p:spPr>
          <a:xfrm>
            <a:off x="3761991" y="4621304"/>
            <a:ext cx="8158397" cy="1539551"/>
          </a:xfrm>
          <a:prstGeom prst="rect">
            <a:avLst/>
          </a:prstGeom>
          <a:solidFill>
            <a:srgbClr val="D7F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84" name="Rectangle 83">
            <a:extLst>
              <a:ext uri="{FF2B5EF4-FFF2-40B4-BE49-F238E27FC236}">
                <a16:creationId xmlns:a16="http://schemas.microsoft.com/office/drawing/2014/main" id="{978D75B0-8353-49FB-6EAB-0753D7360DB0}"/>
              </a:ext>
            </a:extLst>
          </p:cNvPr>
          <p:cNvSpPr/>
          <p:nvPr/>
        </p:nvSpPr>
        <p:spPr>
          <a:xfrm>
            <a:off x="3761991" y="1297969"/>
            <a:ext cx="8158397" cy="12638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05C3D75-5C0A-4A98-B845-83A2AFEE594C}"/>
              </a:ext>
            </a:extLst>
          </p:cNvPr>
          <p:cNvSpPr>
            <a:spLocks noGrp="1"/>
          </p:cNvSpPr>
          <p:nvPr>
            <p:ph type="title"/>
          </p:nvPr>
        </p:nvSpPr>
        <p:spPr/>
        <p:txBody>
          <a:bodyPr/>
          <a:lstStyle/>
          <a:p>
            <a:r>
              <a:rPr lang="en-GB" dirty="0"/>
              <a:t>CJML simplified metamodel</a:t>
            </a:r>
          </a:p>
        </p:txBody>
      </p:sp>
      <p:sp>
        <p:nvSpPr>
          <p:cNvPr id="42" name="TextBox 41">
            <a:extLst>
              <a:ext uri="{FF2B5EF4-FFF2-40B4-BE49-F238E27FC236}">
                <a16:creationId xmlns:a16="http://schemas.microsoft.com/office/drawing/2014/main" id="{4D811AE7-F2B9-4CC6-9DCA-931A73BA77B1}"/>
              </a:ext>
            </a:extLst>
          </p:cNvPr>
          <p:cNvSpPr txBox="1">
            <a:spLocks/>
          </p:cNvSpPr>
          <p:nvPr/>
        </p:nvSpPr>
        <p:spPr>
          <a:xfrm flipH="1">
            <a:off x="2778601" y="3398472"/>
            <a:ext cx="1278218"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Customer Journey</a:t>
            </a:r>
          </a:p>
        </p:txBody>
      </p:sp>
      <p:sp>
        <p:nvSpPr>
          <p:cNvPr id="64" name="TextBox 63">
            <a:extLst>
              <a:ext uri="{FF2B5EF4-FFF2-40B4-BE49-F238E27FC236}">
                <a16:creationId xmlns:a16="http://schemas.microsoft.com/office/drawing/2014/main" id="{48D20334-A416-469E-8FC3-05961DE621B1}"/>
              </a:ext>
            </a:extLst>
          </p:cNvPr>
          <p:cNvSpPr txBox="1">
            <a:spLocks/>
          </p:cNvSpPr>
          <p:nvPr/>
        </p:nvSpPr>
        <p:spPr>
          <a:xfrm flipH="1">
            <a:off x="6619296" y="3402111"/>
            <a:ext cx="1080577"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Touchpoint</a:t>
            </a:r>
          </a:p>
        </p:txBody>
      </p:sp>
      <p:sp>
        <p:nvSpPr>
          <p:cNvPr id="28" name="TextBox 27">
            <a:extLst>
              <a:ext uri="{FF2B5EF4-FFF2-40B4-BE49-F238E27FC236}">
                <a16:creationId xmlns:a16="http://schemas.microsoft.com/office/drawing/2014/main" id="{D5045D7F-A4B8-4543-96E0-C2E505012DDB}"/>
              </a:ext>
            </a:extLst>
          </p:cNvPr>
          <p:cNvSpPr txBox="1">
            <a:spLocks/>
          </p:cNvSpPr>
          <p:nvPr/>
        </p:nvSpPr>
        <p:spPr>
          <a:xfrm flipH="1">
            <a:off x="9840430" y="2064394"/>
            <a:ext cx="1244379"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Planned Action</a:t>
            </a:r>
          </a:p>
        </p:txBody>
      </p:sp>
      <p:cxnSp>
        <p:nvCxnSpPr>
          <p:cNvPr id="29" name="Connector: Elbow 28">
            <a:extLst>
              <a:ext uri="{FF2B5EF4-FFF2-40B4-BE49-F238E27FC236}">
                <a16:creationId xmlns:a16="http://schemas.microsoft.com/office/drawing/2014/main" id="{750A3FF3-ABFC-406A-A586-79FE24E5E20F}"/>
              </a:ext>
            </a:extLst>
          </p:cNvPr>
          <p:cNvCxnSpPr>
            <a:cxnSpLocks/>
            <a:stCxn id="28" idx="3"/>
            <a:endCxn id="21" idx="3"/>
          </p:cNvCxnSpPr>
          <p:nvPr/>
        </p:nvCxnSpPr>
        <p:spPr>
          <a:xfrm rot="10800000">
            <a:off x="9197002" y="1989520"/>
            <a:ext cx="643428" cy="201833"/>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A056DF6-3C31-4BD7-ACC3-2D0A93AE2A95}"/>
              </a:ext>
            </a:extLst>
          </p:cNvPr>
          <p:cNvSpPr txBox="1">
            <a:spLocks/>
          </p:cNvSpPr>
          <p:nvPr/>
        </p:nvSpPr>
        <p:spPr>
          <a:xfrm flipH="1">
            <a:off x="9840430" y="1610022"/>
            <a:ext cx="1825818"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Planned Communication Point</a:t>
            </a:r>
          </a:p>
        </p:txBody>
      </p:sp>
      <p:cxnSp>
        <p:nvCxnSpPr>
          <p:cNvPr id="32" name="Connector: Elbow 31">
            <a:extLst>
              <a:ext uri="{FF2B5EF4-FFF2-40B4-BE49-F238E27FC236}">
                <a16:creationId xmlns:a16="http://schemas.microsoft.com/office/drawing/2014/main" id="{B6CB8403-4570-49E5-A801-CAEDE09DA5D3}"/>
              </a:ext>
            </a:extLst>
          </p:cNvPr>
          <p:cNvCxnSpPr>
            <a:cxnSpLocks/>
            <a:stCxn id="8" idx="3"/>
            <a:endCxn id="6" idx="3"/>
          </p:cNvCxnSpPr>
          <p:nvPr/>
        </p:nvCxnSpPr>
        <p:spPr>
          <a:xfrm rot="10800000" flipV="1">
            <a:off x="4223781" y="1989519"/>
            <a:ext cx="496193" cy="1539550"/>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6" name="Isosceles Triangle 5">
            <a:extLst>
              <a:ext uri="{FF2B5EF4-FFF2-40B4-BE49-F238E27FC236}">
                <a16:creationId xmlns:a16="http://schemas.microsoft.com/office/drawing/2014/main" id="{DC8F60E2-DF70-AC34-949F-5B6D6F119193}"/>
              </a:ext>
            </a:extLst>
          </p:cNvPr>
          <p:cNvSpPr/>
          <p:nvPr/>
        </p:nvSpPr>
        <p:spPr>
          <a:xfrm rot="16200000">
            <a:off x="4062547" y="3454424"/>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62DC132-BA5D-DB00-F6D7-6EC2BF16BF47}"/>
              </a:ext>
            </a:extLst>
          </p:cNvPr>
          <p:cNvSpPr txBox="1">
            <a:spLocks/>
          </p:cNvSpPr>
          <p:nvPr/>
        </p:nvSpPr>
        <p:spPr>
          <a:xfrm flipH="1">
            <a:off x="4719973" y="1862561"/>
            <a:ext cx="1201537"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Planned Journey</a:t>
            </a:r>
          </a:p>
        </p:txBody>
      </p:sp>
      <p:sp>
        <p:nvSpPr>
          <p:cNvPr id="11" name="TextBox 10">
            <a:extLst>
              <a:ext uri="{FF2B5EF4-FFF2-40B4-BE49-F238E27FC236}">
                <a16:creationId xmlns:a16="http://schemas.microsoft.com/office/drawing/2014/main" id="{96731419-E42C-01C3-EF25-22ADB2F33E58}"/>
              </a:ext>
            </a:extLst>
          </p:cNvPr>
          <p:cNvSpPr txBox="1">
            <a:spLocks/>
          </p:cNvSpPr>
          <p:nvPr/>
        </p:nvSpPr>
        <p:spPr>
          <a:xfrm flipH="1">
            <a:off x="4719973" y="5121515"/>
            <a:ext cx="1201537"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Actual Journey</a:t>
            </a:r>
          </a:p>
        </p:txBody>
      </p:sp>
      <p:cxnSp>
        <p:nvCxnSpPr>
          <p:cNvPr id="12" name="Connector: Elbow 11">
            <a:extLst>
              <a:ext uri="{FF2B5EF4-FFF2-40B4-BE49-F238E27FC236}">
                <a16:creationId xmlns:a16="http://schemas.microsoft.com/office/drawing/2014/main" id="{B0D1EF63-9827-07D3-5F97-5D5E541A9D80}"/>
              </a:ext>
            </a:extLst>
          </p:cNvPr>
          <p:cNvCxnSpPr>
            <a:cxnSpLocks/>
            <a:stCxn id="11" idx="3"/>
            <a:endCxn id="6" idx="3"/>
          </p:cNvCxnSpPr>
          <p:nvPr/>
        </p:nvCxnSpPr>
        <p:spPr>
          <a:xfrm rot="10800000">
            <a:off x="4223781" y="3529069"/>
            <a:ext cx="496193" cy="1719404"/>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6A53923-853E-48FB-1A7C-C60DCB74D613}"/>
              </a:ext>
            </a:extLst>
          </p:cNvPr>
          <p:cNvCxnSpPr>
            <a:cxnSpLocks/>
            <a:stCxn id="17" idx="2"/>
            <a:endCxn id="16" idx="3"/>
          </p:cNvCxnSpPr>
          <p:nvPr/>
        </p:nvCxnSpPr>
        <p:spPr>
          <a:xfrm rot="5400000">
            <a:off x="7384402" y="2603144"/>
            <a:ext cx="1415231" cy="441896"/>
          </a:xfrm>
          <a:prstGeom prst="bentConnector2">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FCF81A29-D3ED-8A42-29A8-009767027402}"/>
              </a:ext>
            </a:extLst>
          </p:cNvPr>
          <p:cNvSpPr/>
          <p:nvPr/>
        </p:nvSpPr>
        <p:spPr>
          <a:xfrm rot="16200000">
            <a:off x="7709836" y="3457063"/>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953D1E1-DA40-E343-1A71-9F2707F09755}"/>
              </a:ext>
            </a:extLst>
          </p:cNvPr>
          <p:cNvSpPr txBox="1">
            <a:spLocks/>
          </p:cNvSpPr>
          <p:nvPr/>
        </p:nvSpPr>
        <p:spPr>
          <a:xfrm flipH="1">
            <a:off x="7584569" y="1862561"/>
            <a:ext cx="1456793"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Planned Touchpoint</a:t>
            </a:r>
          </a:p>
        </p:txBody>
      </p:sp>
      <p:sp>
        <p:nvSpPr>
          <p:cNvPr id="18" name="TextBox 17">
            <a:extLst>
              <a:ext uri="{FF2B5EF4-FFF2-40B4-BE49-F238E27FC236}">
                <a16:creationId xmlns:a16="http://schemas.microsoft.com/office/drawing/2014/main" id="{C3AF0A2A-565A-D5AE-CCFE-2AEC2406748A}"/>
              </a:ext>
            </a:extLst>
          </p:cNvPr>
          <p:cNvSpPr txBox="1">
            <a:spLocks/>
          </p:cNvSpPr>
          <p:nvPr/>
        </p:nvSpPr>
        <p:spPr>
          <a:xfrm flipH="1">
            <a:off x="7584569" y="5121515"/>
            <a:ext cx="1456793"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Actual Touchpoint</a:t>
            </a:r>
          </a:p>
        </p:txBody>
      </p:sp>
      <p:cxnSp>
        <p:nvCxnSpPr>
          <p:cNvPr id="19" name="Connector: Elbow 18">
            <a:extLst>
              <a:ext uri="{FF2B5EF4-FFF2-40B4-BE49-F238E27FC236}">
                <a16:creationId xmlns:a16="http://schemas.microsoft.com/office/drawing/2014/main" id="{2D58A1B2-9433-5D58-DE28-A7BB1C50D511}"/>
              </a:ext>
            </a:extLst>
          </p:cNvPr>
          <p:cNvCxnSpPr>
            <a:cxnSpLocks/>
            <a:stCxn id="18" idx="0"/>
            <a:endCxn id="16" idx="3"/>
          </p:cNvCxnSpPr>
          <p:nvPr/>
        </p:nvCxnSpPr>
        <p:spPr>
          <a:xfrm rot="16200000" flipV="1">
            <a:off x="7297114" y="4105664"/>
            <a:ext cx="1589807" cy="441896"/>
          </a:xfrm>
          <a:prstGeom prst="bentConnector2">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A8ED1503-2465-CD03-0F4D-EF80569B51AF}"/>
              </a:ext>
            </a:extLst>
          </p:cNvPr>
          <p:cNvSpPr/>
          <p:nvPr/>
        </p:nvSpPr>
        <p:spPr>
          <a:xfrm rot="16200000">
            <a:off x="9035769" y="1914874"/>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B25711BD-5515-7480-9732-2403E1D11016}"/>
              </a:ext>
            </a:extLst>
          </p:cNvPr>
          <p:cNvSpPr/>
          <p:nvPr/>
        </p:nvSpPr>
        <p:spPr>
          <a:xfrm rot="16041511">
            <a:off x="9030764" y="5173828"/>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24" name="Connector: Elbow 223">
            <a:extLst>
              <a:ext uri="{FF2B5EF4-FFF2-40B4-BE49-F238E27FC236}">
                <a16:creationId xmlns:a16="http://schemas.microsoft.com/office/drawing/2014/main" id="{E53EFB6A-9594-522D-82CD-C5A028EE75C5}"/>
              </a:ext>
            </a:extLst>
          </p:cNvPr>
          <p:cNvCxnSpPr>
            <a:cxnSpLocks/>
            <a:stCxn id="31" idx="3"/>
            <a:endCxn id="21" idx="3"/>
          </p:cNvCxnSpPr>
          <p:nvPr/>
        </p:nvCxnSpPr>
        <p:spPr>
          <a:xfrm rot="10800000" flipV="1">
            <a:off x="9197002" y="1736979"/>
            <a:ext cx="643428" cy="252539"/>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27" name="TextBox 226">
            <a:extLst>
              <a:ext uri="{FF2B5EF4-FFF2-40B4-BE49-F238E27FC236}">
                <a16:creationId xmlns:a16="http://schemas.microsoft.com/office/drawing/2014/main" id="{9B2006B3-9409-E9FC-1F50-728648AA0CA4}"/>
              </a:ext>
            </a:extLst>
          </p:cNvPr>
          <p:cNvSpPr txBox="1">
            <a:spLocks/>
          </p:cNvSpPr>
          <p:nvPr/>
        </p:nvSpPr>
        <p:spPr>
          <a:xfrm flipH="1">
            <a:off x="9840430" y="5304530"/>
            <a:ext cx="1244379"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Actual Action</a:t>
            </a:r>
          </a:p>
        </p:txBody>
      </p:sp>
      <p:cxnSp>
        <p:nvCxnSpPr>
          <p:cNvPr id="228" name="Connector: Elbow 227">
            <a:extLst>
              <a:ext uri="{FF2B5EF4-FFF2-40B4-BE49-F238E27FC236}">
                <a16:creationId xmlns:a16="http://schemas.microsoft.com/office/drawing/2014/main" id="{5864F380-B70C-BCC5-BB48-9398AD2568F2}"/>
              </a:ext>
            </a:extLst>
          </p:cNvPr>
          <p:cNvCxnSpPr>
            <a:cxnSpLocks/>
            <a:stCxn id="227" idx="3"/>
            <a:endCxn id="22" idx="3"/>
          </p:cNvCxnSpPr>
          <p:nvPr/>
        </p:nvCxnSpPr>
        <p:spPr>
          <a:xfrm rot="10800000">
            <a:off x="9191918" y="5245034"/>
            <a:ext cx="648512" cy="186455"/>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0151A0C4-EC46-41B4-25B2-117CD8EE5A0A}"/>
              </a:ext>
            </a:extLst>
          </p:cNvPr>
          <p:cNvSpPr txBox="1">
            <a:spLocks/>
          </p:cNvSpPr>
          <p:nvPr/>
        </p:nvSpPr>
        <p:spPr>
          <a:xfrm flipH="1">
            <a:off x="9840430" y="4881224"/>
            <a:ext cx="1825818"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Actual Communication Point</a:t>
            </a:r>
          </a:p>
        </p:txBody>
      </p:sp>
      <p:cxnSp>
        <p:nvCxnSpPr>
          <p:cNvPr id="231" name="Connector: Elbow 230">
            <a:extLst>
              <a:ext uri="{FF2B5EF4-FFF2-40B4-BE49-F238E27FC236}">
                <a16:creationId xmlns:a16="http://schemas.microsoft.com/office/drawing/2014/main" id="{5D7BC4E8-7F8F-9EDF-673E-D17C6000B81C}"/>
              </a:ext>
            </a:extLst>
          </p:cNvPr>
          <p:cNvCxnSpPr>
            <a:cxnSpLocks/>
            <a:stCxn id="229" idx="3"/>
            <a:endCxn id="22" idx="3"/>
          </p:cNvCxnSpPr>
          <p:nvPr/>
        </p:nvCxnSpPr>
        <p:spPr>
          <a:xfrm rot="10800000" flipV="1">
            <a:off x="9191918" y="5008181"/>
            <a:ext cx="648512" cy="236851"/>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44" name="TextBox 243">
            <a:extLst>
              <a:ext uri="{FF2B5EF4-FFF2-40B4-BE49-F238E27FC236}">
                <a16:creationId xmlns:a16="http://schemas.microsoft.com/office/drawing/2014/main" id="{CE5FDFDD-D7E5-5523-4BBF-72FD5F7A6EF2}"/>
              </a:ext>
            </a:extLst>
          </p:cNvPr>
          <p:cNvSpPr txBox="1"/>
          <p:nvPr/>
        </p:nvSpPr>
        <p:spPr>
          <a:xfrm flipH="1">
            <a:off x="6077442" y="5008182"/>
            <a:ext cx="1551925" cy="246221"/>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a:ea typeface="+mn-ea"/>
                <a:cs typeface="+mn-cs"/>
              </a:rPr>
              <a:t>actualTouchpoints</a:t>
            </a:r>
            <a:r>
              <a:rPr kumimoji="0" lang="en-GB" sz="1000" b="0" i="0" u="none" strike="noStrike" kern="1200" cap="none" spc="0" normalizeH="0" baseline="0" noProof="0" dirty="0">
                <a:ln>
                  <a:noFill/>
                </a:ln>
                <a:solidFill>
                  <a:prstClr val="black"/>
                </a:solidFill>
                <a:effectLst/>
                <a:uLnTx/>
                <a:uFillTx/>
                <a:latin typeface="Calibri"/>
                <a:ea typeface="+mn-ea"/>
                <a:cs typeface="+mn-cs"/>
              </a:rPr>
              <a:t> [2..*]</a:t>
            </a:r>
          </a:p>
        </p:txBody>
      </p:sp>
      <p:sp>
        <p:nvSpPr>
          <p:cNvPr id="255" name="Diamond 254">
            <a:extLst>
              <a:ext uri="{FF2B5EF4-FFF2-40B4-BE49-F238E27FC236}">
                <a16:creationId xmlns:a16="http://schemas.microsoft.com/office/drawing/2014/main" id="{C00A3D26-23D0-5366-6037-8F807CE8ED6F}"/>
              </a:ext>
            </a:extLst>
          </p:cNvPr>
          <p:cNvSpPr/>
          <p:nvPr/>
        </p:nvSpPr>
        <p:spPr>
          <a:xfrm>
            <a:off x="5934210" y="1935519"/>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D601D67C-C14A-DA8F-9EB7-1363402FF19F}"/>
              </a:ext>
            </a:extLst>
          </p:cNvPr>
          <p:cNvSpPr txBox="1"/>
          <p:nvPr/>
        </p:nvSpPr>
        <p:spPr>
          <a:xfrm flipH="1">
            <a:off x="6032461" y="1750308"/>
            <a:ext cx="1551925" cy="246221"/>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a:ea typeface="+mn-ea"/>
                <a:cs typeface="+mn-cs"/>
              </a:rPr>
              <a:t>plannedTouchpoints</a:t>
            </a:r>
            <a:r>
              <a:rPr kumimoji="0" lang="en-GB" sz="1000" b="0" i="0" u="none" strike="noStrike" kern="1200" cap="none" spc="0" normalizeH="0" baseline="0" noProof="0" dirty="0">
                <a:ln>
                  <a:noFill/>
                </a:ln>
                <a:solidFill>
                  <a:prstClr val="black"/>
                </a:solidFill>
                <a:effectLst/>
                <a:uLnTx/>
                <a:uFillTx/>
                <a:latin typeface="Calibri"/>
                <a:ea typeface="+mn-ea"/>
                <a:cs typeface="+mn-cs"/>
              </a:rPr>
              <a:t> [2..*]</a:t>
            </a:r>
          </a:p>
        </p:txBody>
      </p:sp>
      <p:cxnSp>
        <p:nvCxnSpPr>
          <p:cNvPr id="59" name="Straight Arrow Connector 58">
            <a:extLst>
              <a:ext uri="{FF2B5EF4-FFF2-40B4-BE49-F238E27FC236}">
                <a16:creationId xmlns:a16="http://schemas.microsoft.com/office/drawing/2014/main" id="{41376D1B-A2FB-B967-3C2D-A6575E9932E3}"/>
              </a:ext>
            </a:extLst>
          </p:cNvPr>
          <p:cNvCxnSpPr>
            <a:cxnSpLocks/>
            <a:stCxn id="255" idx="3"/>
            <a:endCxn id="17" idx="3"/>
          </p:cNvCxnSpPr>
          <p:nvPr/>
        </p:nvCxnSpPr>
        <p:spPr>
          <a:xfrm>
            <a:off x="6114210" y="1989519"/>
            <a:ext cx="1470359"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63" name="Diamond 62">
            <a:extLst>
              <a:ext uri="{FF2B5EF4-FFF2-40B4-BE49-F238E27FC236}">
                <a16:creationId xmlns:a16="http://schemas.microsoft.com/office/drawing/2014/main" id="{25448CD3-BB0C-5F0A-9F0F-B194B45E3D74}"/>
              </a:ext>
            </a:extLst>
          </p:cNvPr>
          <p:cNvSpPr/>
          <p:nvPr/>
        </p:nvSpPr>
        <p:spPr>
          <a:xfrm>
            <a:off x="5930500" y="5173179"/>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6" name="Straight Arrow Connector 65">
            <a:extLst>
              <a:ext uri="{FF2B5EF4-FFF2-40B4-BE49-F238E27FC236}">
                <a16:creationId xmlns:a16="http://schemas.microsoft.com/office/drawing/2014/main" id="{82C347AE-D16C-815D-1817-553155FC5D6B}"/>
              </a:ext>
            </a:extLst>
          </p:cNvPr>
          <p:cNvCxnSpPr>
            <a:cxnSpLocks/>
            <a:stCxn id="63" idx="3"/>
          </p:cNvCxnSpPr>
          <p:nvPr/>
        </p:nvCxnSpPr>
        <p:spPr>
          <a:xfrm>
            <a:off x="6110500" y="5227179"/>
            <a:ext cx="1470359"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C7159804-0054-A01F-D8BE-BF6D62A11A75}"/>
              </a:ext>
            </a:extLst>
          </p:cNvPr>
          <p:cNvSpPr txBox="1">
            <a:spLocks/>
          </p:cNvSpPr>
          <p:nvPr/>
        </p:nvSpPr>
        <p:spPr>
          <a:xfrm flipH="1">
            <a:off x="616358" y="4196477"/>
            <a:ext cx="941423"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Actor</a:t>
            </a:r>
          </a:p>
        </p:txBody>
      </p:sp>
      <p:sp>
        <p:nvSpPr>
          <p:cNvPr id="632" name="Isosceles Triangle 631">
            <a:extLst>
              <a:ext uri="{FF2B5EF4-FFF2-40B4-BE49-F238E27FC236}">
                <a16:creationId xmlns:a16="http://schemas.microsoft.com/office/drawing/2014/main" id="{AC38A1E3-4671-A08A-0DF5-6025AD990529}"/>
              </a:ext>
            </a:extLst>
          </p:cNvPr>
          <p:cNvSpPr/>
          <p:nvPr/>
        </p:nvSpPr>
        <p:spPr>
          <a:xfrm>
            <a:off x="1020141" y="4450394"/>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635" name="TextBox 634">
            <a:extLst>
              <a:ext uri="{FF2B5EF4-FFF2-40B4-BE49-F238E27FC236}">
                <a16:creationId xmlns:a16="http://schemas.microsoft.com/office/drawing/2014/main" id="{22E99820-D046-6BEA-E9B9-7B108442BB62}"/>
              </a:ext>
            </a:extLst>
          </p:cNvPr>
          <p:cNvSpPr txBox="1">
            <a:spLocks/>
          </p:cNvSpPr>
          <p:nvPr/>
        </p:nvSpPr>
        <p:spPr>
          <a:xfrm flipH="1">
            <a:off x="1926241" y="4979058"/>
            <a:ext cx="1173475"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Service Provider</a:t>
            </a:r>
          </a:p>
        </p:txBody>
      </p:sp>
      <p:sp>
        <p:nvSpPr>
          <p:cNvPr id="636" name="TextBox 635">
            <a:extLst>
              <a:ext uri="{FF2B5EF4-FFF2-40B4-BE49-F238E27FC236}">
                <a16:creationId xmlns:a16="http://schemas.microsoft.com/office/drawing/2014/main" id="{A9697C57-5F62-87D3-56C2-84E9A729CB51}"/>
              </a:ext>
            </a:extLst>
          </p:cNvPr>
          <p:cNvSpPr txBox="1">
            <a:spLocks/>
          </p:cNvSpPr>
          <p:nvPr/>
        </p:nvSpPr>
        <p:spPr>
          <a:xfrm flipH="1">
            <a:off x="1944970" y="4637006"/>
            <a:ext cx="1173477"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End User</a:t>
            </a:r>
          </a:p>
        </p:txBody>
      </p:sp>
      <p:cxnSp>
        <p:nvCxnSpPr>
          <p:cNvPr id="637" name="Connector: Elbow 636">
            <a:extLst>
              <a:ext uri="{FF2B5EF4-FFF2-40B4-BE49-F238E27FC236}">
                <a16:creationId xmlns:a16="http://schemas.microsoft.com/office/drawing/2014/main" id="{0BF1C042-96C3-373B-9A80-3677BB75D27E}"/>
              </a:ext>
            </a:extLst>
          </p:cNvPr>
          <p:cNvCxnSpPr>
            <a:cxnSpLocks/>
            <a:stCxn id="632" idx="3"/>
            <a:endCxn id="636" idx="3"/>
          </p:cNvCxnSpPr>
          <p:nvPr/>
        </p:nvCxnSpPr>
        <p:spPr>
          <a:xfrm rot="16200000" flipH="1">
            <a:off x="1443709" y="4262703"/>
            <a:ext cx="164280" cy="838241"/>
          </a:xfrm>
          <a:prstGeom prst="bentConnector2">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647" name="Connector: Elbow 646">
            <a:extLst>
              <a:ext uri="{FF2B5EF4-FFF2-40B4-BE49-F238E27FC236}">
                <a16:creationId xmlns:a16="http://schemas.microsoft.com/office/drawing/2014/main" id="{0C6AE49F-5022-C4FE-CA12-58B3C06B4D99}"/>
              </a:ext>
            </a:extLst>
          </p:cNvPr>
          <p:cNvCxnSpPr>
            <a:cxnSpLocks/>
            <a:stCxn id="632" idx="3"/>
            <a:endCxn id="635" idx="3"/>
          </p:cNvCxnSpPr>
          <p:nvPr/>
        </p:nvCxnSpPr>
        <p:spPr>
          <a:xfrm rot="16200000" flipH="1">
            <a:off x="1263319" y="4443094"/>
            <a:ext cx="506332" cy="819512"/>
          </a:xfrm>
          <a:prstGeom prst="bentConnector2">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663" name="Connector: Elbow 662">
            <a:extLst>
              <a:ext uri="{FF2B5EF4-FFF2-40B4-BE49-F238E27FC236}">
                <a16:creationId xmlns:a16="http://schemas.microsoft.com/office/drawing/2014/main" id="{1815BA4A-34CC-3A34-4AF0-1D70A4D6E891}"/>
              </a:ext>
            </a:extLst>
          </p:cNvPr>
          <p:cNvCxnSpPr>
            <a:cxnSpLocks/>
            <a:stCxn id="42" idx="2"/>
            <a:endCxn id="635" idx="1"/>
          </p:cNvCxnSpPr>
          <p:nvPr/>
        </p:nvCxnSpPr>
        <p:spPr>
          <a:xfrm rot="5400000">
            <a:off x="2531899" y="4220205"/>
            <a:ext cx="1453628" cy="317994"/>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666" name="Connector: Elbow 665">
            <a:extLst>
              <a:ext uri="{FF2B5EF4-FFF2-40B4-BE49-F238E27FC236}">
                <a16:creationId xmlns:a16="http://schemas.microsoft.com/office/drawing/2014/main" id="{D0CD0BB2-FB96-9947-D1CA-B9324CBA84D3}"/>
              </a:ext>
            </a:extLst>
          </p:cNvPr>
          <p:cNvCxnSpPr>
            <a:cxnSpLocks/>
            <a:stCxn id="42" idx="2"/>
            <a:endCxn id="636" idx="1"/>
          </p:cNvCxnSpPr>
          <p:nvPr/>
        </p:nvCxnSpPr>
        <p:spPr>
          <a:xfrm rot="5400000">
            <a:off x="2712291" y="4058545"/>
            <a:ext cx="1111576" cy="299263"/>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714" name="TextBox 713">
            <a:extLst>
              <a:ext uri="{FF2B5EF4-FFF2-40B4-BE49-F238E27FC236}">
                <a16:creationId xmlns:a16="http://schemas.microsoft.com/office/drawing/2014/main" id="{4B4B20EA-9A82-B984-93AF-06C170361469}"/>
              </a:ext>
            </a:extLst>
          </p:cNvPr>
          <p:cNvSpPr txBox="1"/>
          <p:nvPr/>
        </p:nvSpPr>
        <p:spPr>
          <a:xfrm flipH="1">
            <a:off x="2466292" y="4355583"/>
            <a:ext cx="1009556" cy="246221"/>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a:ea typeface="+mn-ea"/>
                <a:cs typeface="+mn-cs"/>
              </a:rPr>
              <a:t>endUsers</a:t>
            </a:r>
            <a:r>
              <a:rPr kumimoji="0" lang="en-GB" sz="1000" b="0" i="0" u="none" strike="noStrike" kern="1200" cap="none" spc="0" normalizeH="0" baseline="0" noProof="0" dirty="0">
                <a:ln>
                  <a:noFill/>
                </a:ln>
                <a:solidFill>
                  <a:prstClr val="black"/>
                </a:solidFill>
                <a:effectLst/>
                <a:uLnTx/>
                <a:uFillTx/>
                <a:latin typeface="Calibri"/>
                <a:ea typeface="+mn-ea"/>
                <a:cs typeface="+mn-cs"/>
              </a:rPr>
              <a:t> [1..*]</a:t>
            </a:r>
          </a:p>
        </p:txBody>
      </p:sp>
      <p:sp>
        <p:nvSpPr>
          <p:cNvPr id="715" name="TextBox 714">
            <a:extLst>
              <a:ext uri="{FF2B5EF4-FFF2-40B4-BE49-F238E27FC236}">
                <a16:creationId xmlns:a16="http://schemas.microsoft.com/office/drawing/2014/main" id="{E61F08A4-547B-4D4B-2E7C-55CBE6ECAC57}"/>
              </a:ext>
            </a:extLst>
          </p:cNvPr>
          <p:cNvSpPr txBox="1"/>
          <p:nvPr/>
        </p:nvSpPr>
        <p:spPr>
          <a:xfrm flipH="1">
            <a:off x="2318780" y="5235011"/>
            <a:ext cx="1544330" cy="246221"/>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a:ea typeface="+mn-ea"/>
                <a:cs typeface="+mn-cs"/>
              </a:rPr>
              <a:t>serviceProviders</a:t>
            </a:r>
            <a:r>
              <a:rPr kumimoji="0" lang="en-GB" sz="1000" b="0" i="0" u="none" strike="noStrike" kern="1200" cap="none" spc="0" normalizeH="0" baseline="0" noProof="0" dirty="0">
                <a:ln>
                  <a:noFill/>
                </a:ln>
                <a:solidFill>
                  <a:prstClr val="black"/>
                </a:solidFill>
                <a:effectLst/>
                <a:uLnTx/>
                <a:uFillTx/>
                <a:latin typeface="Calibri"/>
                <a:ea typeface="+mn-ea"/>
                <a:cs typeface="+mn-cs"/>
              </a:rPr>
              <a:t> [1..*]</a:t>
            </a:r>
          </a:p>
        </p:txBody>
      </p:sp>
      <p:sp>
        <p:nvSpPr>
          <p:cNvPr id="716" name="TextBox 715">
            <a:extLst>
              <a:ext uri="{FF2B5EF4-FFF2-40B4-BE49-F238E27FC236}">
                <a16:creationId xmlns:a16="http://schemas.microsoft.com/office/drawing/2014/main" id="{0A3CE49C-D664-E0DF-2022-7B0F636F809C}"/>
              </a:ext>
            </a:extLst>
          </p:cNvPr>
          <p:cNvSpPr txBox="1"/>
          <p:nvPr/>
        </p:nvSpPr>
        <p:spPr>
          <a:xfrm>
            <a:off x="3973479" y="1325232"/>
            <a:ext cx="841449" cy="369204"/>
          </a:xfrm>
          <a:prstGeom prst="rect">
            <a:avLst/>
          </a:prstGeom>
          <a:noFill/>
        </p:spPr>
        <p:txBody>
          <a:bodyPr wrap="non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prstClr val="black"/>
                </a:solidFill>
                <a:effectLst/>
                <a:uLnTx/>
                <a:uFillTx/>
                <a:latin typeface="Calibri"/>
                <a:ea typeface="+mn-ea"/>
                <a:cs typeface="+mn-cs"/>
              </a:rPr>
              <a:t>Theory</a:t>
            </a: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717" name="TextBox 716">
            <a:extLst>
              <a:ext uri="{FF2B5EF4-FFF2-40B4-BE49-F238E27FC236}">
                <a16:creationId xmlns:a16="http://schemas.microsoft.com/office/drawing/2014/main" id="{A8412D25-8DD2-A69F-6BD0-5274CAD30EF4}"/>
              </a:ext>
            </a:extLst>
          </p:cNvPr>
          <p:cNvSpPr txBox="1"/>
          <p:nvPr/>
        </p:nvSpPr>
        <p:spPr>
          <a:xfrm>
            <a:off x="4008458" y="5491314"/>
            <a:ext cx="1194814" cy="369204"/>
          </a:xfrm>
          <a:prstGeom prst="rect">
            <a:avLst/>
          </a:prstGeom>
          <a:noFill/>
        </p:spPr>
        <p:txBody>
          <a:bodyPr wrap="non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prstClr val="black"/>
                </a:solidFill>
                <a:effectLst/>
                <a:uLnTx/>
                <a:uFillTx/>
                <a:latin typeface="Calibri"/>
                <a:ea typeface="+mn-ea"/>
                <a:cs typeface="+mn-cs"/>
              </a:rPr>
              <a:t>Real-world</a:t>
            </a: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273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6730-9CCD-4717-BE03-D62C6887A2F1}"/>
              </a:ext>
            </a:extLst>
          </p:cNvPr>
          <p:cNvSpPr>
            <a:spLocks noGrp="1"/>
          </p:cNvSpPr>
          <p:nvPr>
            <p:ph type="title"/>
          </p:nvPr>
        </p:nvSpPr>
        <p:spPr>
          <a:xfrm>
            <a:off x="954183" y="1883324"/>
            <a:ext cx="8042532" cy="2622001"/>
          </a:xfrm>
        </p:spPr>
        <p:txBody>
          <a:bodyPr>
            <a:normAutofit/>
          </a:bodyPr>
          <a:lstStyle/>
          <a:p>
            <a:r>
              <a:rPr lang="en-GB" dirty="0"/>
              <a:t>Terms and class diagrams</a:t>
            </a:r>
          </a:p>
        </p:txBody>
      </p:sp>
      <p:sp>
        <p:nvSpPr>
          <p:cNvPr id="5" name="Text Placeholder 4">
            <a:extLst>
              <a:ext uri="{FF2B5EF4-FFF2-40B4-BE49-F238E27FC236}">
                <a16:creationId xmlns:a16="http://schemas.microsoft.com/office/drawing/2014/main" id="{E0192FD3-35A6-4B88-BB53-24E6E3F498B5}"/>
              </a:ext>
            </a:extLst>
          </p:cNvPr>
          <p:cNvSpPr>
            <a:spLocks noGrp="1"/>
          </p:cNvSpPr>
          <p:nvPr>
            <p:ph type="body" idx="1"/>
          </p:nvPr>
        </p:nvSpPr>
        <p:spPr>
          <a:xfrm>
            <a:off x="2008282" y="3242450"/>
            <a:ext cx="3280287" cy="2898000"/>
          </a:xfrm>
        </p:spPr>
        <p:txBody>
          <a:bodyPr>
            <a:normAutofit fontScale="32500" lnSpcReduction="20000"/>
          </a:bodyPr>
          <a:lstStyle/>
          <a:p>
            <a:pPr>
              <a:lnSpc>
                <a:spcPct val="120000"/>
              </a:lnSpc>
            </a:pPr>
            <a:r>
              <a:rPr lang="en-GB" sz="3700" dirty="0"/>
              <a:t>Customer journey</a:t>
            </a:r>
          </a:p>
          <a:p>
            <a:pPr>
              <a:lnSpc>
                <a:spcPct val="120000"/>
              </a:lnSpc>
            </a:pPr>
            <a:r>
              <a:rPr lang="en-GB" sz="3700" dirty="0"/>
              <a:t>Planned journey</a:t>
            </a:r>
          </a:p>
          <a:p>
            <a:pPr>
              <a:lnSpc>
                <a:spcPct val="120000"/>
              </a:lnSpc>
            </a:pPr>
            <a:r>
              <a:rPr lang="en-GB" sz="3700" dirty="0"/>
              <a:t>Actual journey</a:t>
            </a:r>
          </a:p>
          <a:p>
            <a:pPr>
              <a:lnSpc>
                <a:spcPct val="120000"/>
              </a:lnSpc>
            </a:pPr>
            <a:r>
              <a:rPr lang="en-GB" sz="3700" dirty="0"/>
              <a:t>Touchpoint</a:t>
            </a:r>
          </a:p>
          <a:p>
            <a:pPr>
              <a:lnSpc>
                <a:spcPct val="120000"/>
              </a:lnSpc>
            </a:pPr>
            <a:r>
              <a:rPr lang="en-GB" sz="3700" dirty="0"/>
              <a:t>Planned touchpoint</a:t>
            </a:r>
          </a:p>
          <a:p>
            <a:pPr>
              <a:lnSpc>
                <a:spcPct val="120000"/>
              </a:lnSpc>
            </a:pPr>
            <a:r>
              <a:rPr lang="en-GB" sz="3700" dirty="0"/>
              <a:t>Actual touchpoint</a:t>
            </a:r>
          </a:p>
          <a:p>
            <a:pPr>
              <a:lnSpc>
                <a:spcPct val="120000"/>
              </a:lnSpc>
            </a:pPr>
            <a:r>
              <a:rPr lang="en-GB" sz="3700" dirty="0"/>
              <a:t>Planned communication point</a:t>
            </a:r>
          </a:p>
          <a:p>
            <a:pPr>
              <a:lnSpc>
                <a:spcPct val="120000"/>
              </a:lnSpc>
            </a:pPr>
            <a:r>
              <a:rPr lang="en-GB" sz="3700" dirty="0"/>
              <a:t>Actual communication point</a:t>
            </a:r>
          </a:p>
          <a:p>
            <a:pPr>
              <a:lnSpc>
                <a:spcPct val="120000"/>
              </a:lnSpc>
            </a:pPr>
            <a:r>
              <a:rPr lang="en-GB" sz="3700" dirty="0"/>
              <a:t>Planned action</a:t>
            </a:r>
          </a:p>
          <a:p>
            <a:pPr>
              <a:lnSpc>
                <a:spcPct val="120000"/>
              </a:lnSpc>
            </a:pPr>
            <a:r>
              <a:rPr lang="en-GB" sz="3700" dirty="0"/>
              <a:t>Actual action</a:t>
            </a:r>
          </a:p>
          <a:p>
            <a:pPr>
              <a:lnSpc>
                <a:spcPct val="120000"/>
              </a:lnSpc>
            </a:pPr>
            <a:r>
              <a:rPr lang="en-GB" sz="3700" dirty="0"/>
              <a:t>Initiator</a:t>
            </a:r>
          </a:p>
          <a:p>
            <a:pPr>
              <a:lnSpc>
                <a:spcPct val="120000"/>
              </a:lnSpc>
            </a:pPr>
            <a:r>
              <a:rPr lang="en-GB" sz="3700" dirty="0"/>
              <a:t>Receiver</a:t>
            </a:r>
          </a:p>
          <a:p>
            <a:pPr>
              <a:lnSpc>
                <a:spcPct val="120000"/>
              </a:lnSpc>
            </a:pPr>
            <a:r>
              <a:rPr lang="en-GB" sz="3700" dirty="0"/>
              <a:t>Channel</a:t>
            </a:r>
          </a:p>
          <a:p>
            <a:endParaRPr lang="en-GB" dirty="0"/>
          </a:p>
          <a:p>
            <a:endParaRPr lang="en-GB" dirty="0"/>
          </a:p>
        </p:txBody>
      </p:sp>
      <p:sp>
        <p:nvSpPr>
          <p:cNvPr id="6" name="Text Placeholder 4">
            <a:extLst>
              <a:ext uri="{FF2B5EF4-FFF2-40B4-BE49-F238E27FC236}">
                <a16:creationId xmlns:a16="http://schemas.microsoft.com/office/drawing/2014/main" id="{089EB130-7057-4C3F-89CC-7C2EE06891D3}"/>
              </a:ext>
            </a:extLst>
          </p:cNvPr>
          <p:cNvSpPr txBox="1">
            <a:spLocks/>
          </p:cNvSpPr>
          <p:nvPr/>
        </p:nvSpPr>
        <p:spPr>
          <a:xfrm>
            <a:off x="4860924" y="3242449"/>
            <a:ext cx="2746376" cy="2669401"/>
          </a:xfrm>
          <a:prstGeom prst="rect">
            <a:avLst/>
          </a:prstGeom>
        </p:spPr>
        <p:txBody>
          <a:bodyPr vert="horz" wrap="square" lIns="0" tIns="0" rIns="0" bIns="0" rtlCol="0">
            <a:normAutofit/>
          </a:bodyPr>
          <a:lstStyle>
            <a:lvl1pPr marL="0" indent="0" algn="l" defTabSz="914537" rtl="0" eaLnBrk="1" latinLnBrk="0" hangingPunct="1">
              <a:lnSpc>
                <a:spcPct val="100000"/>
              </a:lnSpc>
              <a:spcBef>
                <a:spcPts val="200"/>
              </a:spcBef>
              <a:buFont typeface="Arial" panose="020B0604020202020204" pitchFamily="34" charset="0"/>
              <a:buNone/>
              <a:defRPr sz="2400" kern="1200">
                <a:solidFill>
                  <a:schemeClr val="accent2"/>
                </a:solidFill>
                <a:latin typeface="+mj-lt"/>
                <a:ea typeface="+mn-ea"/>
                <a:cs typeface="+mn-cs"/>
              </a:defRPr>
            </a:lvl1pPr>
            <a:lvl2pPr marL="457268" indent="0" algn="l" defTabSz="914537" rtl="0" eaLnBrk="1" latinLnBrk="0" hangingPunct="1">
              <a:lnSpc>
                <a:spcPct val="110000"/>
              </a:lnSpc>
              <a:spcBef>
                <a:spcPts val="500"/>
              </a:spcBef>
              <a:buFont typeface="Wingdings" panose="05000000000000000000" pitchFamily="2" charset="2"/>
              <a:buNone/>
              <a:defRPr sz="2000" kern="1200">
                <a:solidFill>
                  <a:schemeClr val="tx1">
                    <a:tint val="75000"/>
                  </a:schemeClr>
                </a:solidFill>
                <a:latin typeface="+mn-lt"/>
                <a:ea typeface="+mn-ea"/>
                <a:cs typeface="+mn-cs"/>
              </a:defRPr>
            </a:lvl2pPr>
            <a:lvl3pPr marL="914537" indent="0" algn="l" defTabSz="914537" rtl="0" eaLnBrk="1" latinLnBrk="0" hangingPunct="1">
              <a:lnSpc>
                <a:spcPct val="11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806" indent="0" algn="l" defTabSz="914537" rtl="0" eaLnBrk="1" latinLnBrk="0" hangingPunct="1">
              <a:lnSpc>
                <a:spcPct val="11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9074" indent="0" algn="l" defTabSz="914537" rtl="0" eaLnBrk="1" latinLnBrk="0" hangingPunct="1">
              <a:lnSpc>
                <a:spcPct val="11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343" indent="0" algn="l" defTabSz="91453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612" indent="0" algn="l" defTabSz="91453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880" indent="0" algn="l" defTabSz="91453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8148" indent="0" algn="l" defTabSz="91453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1200" dirty="0"/>
              <a:t>Message</a:t>
            </a:r>
          </a:p>
          <a:p>
            <a:r>
              <a:rPr lang="en-GB" sz="1200" dirty="0"/>
              <a:t>Back-end system</a:t>
            </a:r>
          </a:p>
          <a:p>
            <a:r>
              <a:rPr lang="en-GB" sz="1200" dirty="0"/>
              <a:t>Object</a:t>
            </a:r>
          </a:p>
          <a:p>
            <a:r>
              <a:rPr lang="en-GB" sz="1200" dirty="0"/>
              <a:t>End-user experience</a:t>
            </a:r>
          </a:p>
          <a:p>
            <a:r>
              <a:rPr lang="en-GB" sz="1200" dirty="0"/>
              <a:t>Journey phase</a:t>
            </a:r>
          </a:p>
          <a:p>
            <a:r>
              <a:rPr lang="en-GB" sz="1200" dirty="0"/>
              <a:t>Journey operator</a:t>
            </a:r>
          </a:p>
          <a:p>
            <a:r>
              <a:rPr lang="en-GB" sz="1200" dirty="0"/>
              <a:t>Concurrency</a:t>
            </a:r>
          </a:p>
          <a:p>
            <a:r>
              <a:rPr lang="en-GB" sz="1200" dirty="0"/>
              <a:t>Decision</a:t>
            </a:r>
          </a:p>
          <a:p>
            <a:r>
              <a:rPr lang="en-GB" sz="1200" dirty="0"/>
              <a:t>Actor</a:t>
            </a:r>
          </a:p>
          <a:p>
            <a:r>
              <a:rPr lang="en-GB" sz="1200" dirty="0"/>
              <a:t>Service provider</a:t>
            </a:r>
          </a:p>
          <a:p>
            <a:r>
              <a:rPr lang="en-GB" sz="1200" dirty="0"/>
              <a:t>End-user</a:t>
            </a:r>
          </a:p>
          <a:p>
            <a:r>
              <a:rPr lang="en-GB" sz="1200" dirty="0"/>
              <a:t>External</a:t>
            </a:r>
          </a:p>
          <a:p>
            <a:endParaRPr lang="en-GB" sz="900" dirty="0"/>
          </a:p>
          <a:p>
            <a:endParaRPr lang="en-GB" sz="900" dirty="0"/>
          </a:p>
        </p:txBody>
      </p:sp>
    </p:spTree>
    <p:extLst>
      <p:ext uri="{BB962C8B-B14F-4D97-AF65-F5344CB8AC3E}">
        <p14:creationId xmlns:p14="http://schemas.microsoft.com/office/powerpoint/2010/main" val="1608883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Customer Journey</a:t>
            </a:r>
          </a:p>
        </p:txBody>
      </p:sp>
      <p:graphicFrame>
        <p:nvGraphicFramePr>
          <p:cNvPr id="5" name="Group 16">
            <a:extLst>
              <a:ext uri="{FF2B5EF4-FFF2-40B4-BE49-F238E27FC236}">
                <a16:creationId xmlns:a16="http://schemas.microsoft.com/office/drawing/2014/main" id="{4EB734D4-AB3F-4FD0-A5B8-137397112DFB}"/>
              </a:ext>
            </a:extLst>
          </p:cNvPr>
          <p:cNvGraphicFramePr>
            <a:graphicFrameLocks noGrp="1"/>
          </p:cNvGraphicFramePr>
          <p:nvPr>
            <p:extLst>
              <p:ext uri="{D42A27DB-BD31-4B8C-83A1-F6EECF244321}">
                <p14:modId xmlns:p14="http://schemas.microsoft.com/office/powerpoint/2010/main" val="3166556811"/>
              </p:ext>
            </p:extLst>
          </p:nvPr>
        </p:nvGraphicFramePr>
        <p:xfrm>
          <a:off x="954181" y="1405127"/>
          <a:ext cx="10209119" cy="283464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4401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A sequence or constellation of touchpoints  involved for a customer to achieve a specific goal</a:t>
                      </a:r>
                      <a:r>
                        <a:rPr lang="en-GB" sz="1200" kern="1200" baseline="0" dirty="0"/>
                        <a:t> or a desired outcome in the context of a service process</a:t>
                      </a:r>
                      <a:endParaRPr lang="en-GB" sz="1200" kern="1200" dirty="0"/>
                    </a:p>
                  </a:txBody>
                  <a:tcPr horzOverflow="overflow"/>
                </a:tc>
                <a:extLst>
                  <a:ext uri="{0D108BD9-81ED-4DB2-BD59-A6C34878D82A}">
                    <a16:rowId xmlns:a16="http://schemas.microsoft.com/office/drawing/2014/main" val="10000"/>
                  </a:ext>
                </a:extLst>
              </a:tr>
              <a:tr h="2640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Note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The term is</a:t>
                      </a:r>
                      <a:r>
                        <a:rPr lang="en-GB" sz="1200" kern="1200" baseline="0" dirty="0"/>
                        <a:t> generally used as a to examine a service system from the customer’s perspective; </a:t>
                      </a:r>
                      <a:r>
                        <a:rPr lang="en-GB" sz="1200" kern="1200" dirty="0"/>
                        <a:t>"a walk in the customer shoes" (Holmlid &amp; </a:t>
                      </a:r>
                      <a:r>
                        <a:rPr lang="en-GB" sz="1200" kern="1200" dirty="0" err="1"/>
                        <a:t>Evensson</a:t>
                      </a:r>
                      <a:r>
                        <a:rPr lang="en-GB" sz="1200" kern="1200" dirty="0"/>
                        <a:t>, 2008). As the journey concept has been taken up in non-commercial service contexts, practitioners and academics have expanded the role of the end-user to users, consumers, patients, and citizens.</a:t>
                      </a:r>
                    </a:p>
                  </a:txBody>
                  <a:tcPr horzOverflow="overflow"/>
                </a:tc>
                <a:extLst>
                  <a:ext uri="{0D108BD9-81ED-4DB2-BD59-A6C34878D82A}">
                    <a16:rowId xmlns:a16="http://schemas.microsoft.com/office/drawing/2014/main" val="10001"/>
                  </a:ext>
                </a:extLst>
              </a:tr>
              <a:tr h="2640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effectLst/>
                        </a:rPr>
                        <a:t>service encounter, service process, customer path</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2"/>
                  </a:ext>
                </a:extLst>
              </a:tr>
              <a:tr h="79225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rPr>
                        <a:t>Attribute(s)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algn="l"/>
                      <a:r>
                        <a:rPr lang="en-GB" sz="1200" dirty="0" err="1"/>
                        <a:t>journeyID</a:t>
                      </a:r>
                      <a:r>
                        <a:rPr lang="en-GB" sz="1200" dirty="0"/>
                        <a:t> </a:t>
                      </a:r>
                      <a:r>
                        <a:rPr kumimoji="0" lang="en-GB" sz="1200" u="none" strike="noStrike" kern="1200" cap="none" normalizeH="0" baseline="0" dirty="0">
                          <a:ln>
                            <a:noFill/>
                          </a:ln>
                          <a:solidFill>
                            <a:schemeClr val="dk1"/>
                          </a:solidFill>
                          <a:effectLst/>
                          <a:latin typeface="+mn-lt"/>
                          <a:ea typeface="+mn-ea"/>
                          <a:cs typeface="+mn-cs"/>
                        </a:rPr>
                        <a:t>– </a:t>
                      </a:r>
                      <a:r>
                        <a:rPr lang="en-GB" sz="1200" dirty="0"/>
                        <a:t>the system identifier of a particular journey</a:t>
                      </a:r>
                    </a:p>
                    <a:p>
                      <a:pPr algn="l"/>
                      <a:r>
                        <a:rPr lang="en-GB" sz="1200" dirty="0" err="1"/>
                        <a:t>journeyTitle</a:t>
                      </a:r>
                      <a:r>
                        <a:rPr lang="en-GB" sz="1200" dirty="0"/>
                        <a:t> </a:t>
                      </a:r>
                      <a:r>
                        <a:rPr kumimoji="0" lang="en-GB" sz="1200" u="none" strike="noStrike" kern="1200" cap="none" normalizeH="0" baseline="0" dirty="0">
                          <a:ln>
                            <a:noFill/>
                          </a:ln>
                          <a:solidFill>
                            <a:schemeClr val="dk1"/>
                          </a:solidFill>
                          <a:effectLst/>
                          <a:latin typeface="+mn-lt"/>
                          <a:ea typeface="+mn-ea"/>
                          <a:cs typeface="+mn-cs"/>
                        </a:rPr>
                        <a:t>–</a:t>
                      </a:r>
                      <a:r>
                        <a:rPr lang="en-GB" sz="1200" dirty="0"/>
                        <a:t> a short journey title</a:t>
                      </a:r>
                    </a:p>
                    <a:p>
                      <a:pPr algn="l"/>
                      <a:r>
                        <a:rPr lang="en-GB" sz="1200" dirty="0" err="1"/>
                        <a:t>journeyShortSummary</a:t>
                      </a:r>
                      <a:r>
                        <a:rPr lang="en-GB" sz="1200" dirty="0"/>
                        <a:t> </a:t>
                      </a:r>
                      <a:r>
                        <a:rPr kumimoji="0" lang="en-GB" sz="1200" u="none" strike="noStrike" kern="1200" cap="none" normalizeH="0" baseline="0" dirty="0">
                          <a:ln>
                            <a:noFill/>
                          </a:ln>
                          <a:solidFill>
                            <a:schemeClr val="dk1"/>
                          </a:solidFill>
                          <a:effectLst/>
                          <a:latin typeface="+mn-lt"/>
                          <a:ea typeface="+mn-ea"/>
                          <a:cs typeface="+mn-cs"/>
                        </a:rPr>
                        <a:t>–</a:t>
                      </a:r>
                      <a:r>
                        <a:rPr lang="en-GB" sz="1200" dirty="0"/>
                        <a:t> a short summary of what the journey is about</a:t>
                      </a:r>
                    </a:p>
                    <a:p>
                      <a:pPr algn="l"/>
                      <a:r>
                        <a:rPr lang="en-GB" sz="1200" dirty="0" err="1"/>
                        <a:t>journeyLongSummary</a:t>
                      </a:r>
                      <a:r>
                        <a:rPr lang="en-GB" sz="1200" dirty="0"/>
                        <a:t> </a:t>
                      </a:r>
                      <a:r>
                        <a:rPr kumimoji="0" lang="en-GB" sz="1200" u="none" strike="noStrike" kern="1200" cap="none" normalizeH="0" baseline="0" dirty="0">
                          <a:ln>
                            <a:noFill/>
                          </a:ln>
                          <a:solidFill>
                            <a:schemeClr val="dk1"/>
                          </a:solidFill>
                          <a:effectLst/>
                          <a:latin typeface="+mn-lt"/>
                          <a:ea typeface="+mn-ea"/>
                          <a:cs typeface="+mn-cs"/>
                        </a:rPr>
                        <a:t>–</a:t>
                      </a:r>
                      <a:r>
                        <a:rPr lang="en-GB" sz="1200" dirty="0"/>
                        <a:t> a long summary of what the journey is about</a:t>
                      </a:r>
                    </a:p>
                    <a:p>
                      <a:pPr algn="l"/>
                      <a:r>
                        <a:rPr lang="en-GB" sz="1200" dirty="0"/>
                        <a:t>comment -  comments that can be stated for a specific journey</a:t>
                      </a:r>
                    </a:p>
                  </a:txBody>
                  <a:tcPr horzOverflow="overflow"/>
                </a:tc>
                <a:extLst>
                  <a:ext uri="{0D108BD9-81ED-4DB2-BD59-A6C34878D82A}">
                    <a16:rowId xmlns:a16="http://schemas.microsoft.com/office/drawing/2014/main" val="10003"/>
                  </a:ext>
                </a:extLst>
              </a:tr>
              <a:tr h="30032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latin typeface="+mn-lt"/>
                          <a:ea typeface="+mn-ea"/>
                          <a:cs typeface="+mn-cs"/>
                        </a:rPr>
                        <a:t>Relationship(s)</a:t>
                      </a:r>
                    </a:p>
                  </a:txBody>
                  <a:tcPr horzOverflow="overflow"/>
                </a:tc>
                <a:tc>
                  <a:txBody>
                    <a:bodyPr/>
                    <a:lstStyle/>
                    <a:p>
                      <a:pPr algn="l"/>
                      <a:r>
                        <a:rPr lang="en-GB" sz="1200" dirty="0"/>
                        <a:t>Involves at least one end-user, and one service provider. It can have multiple expected actors (end users and service providers) and external actors as well. It can have journey phases and journey operators if they are present. A customer journey can be either planned or actual.</a:t>
                      </a:r>
                    </a:p>
                  </a:txBody>
                  <a:tcPr horzOverflow="overflow"/>
                </a:tc>
                <a:extLst>
                  <a:ext uri="{0D108BD9-81ED-4DB2-BD59-A6C34878D82A}">
                    <a16:rowId xmlns:a16="http://schemas.microsoft.com/office/drawing/2014/main" val="2755011361"/>
                  </a:ext>
                </a:extLst>
              </a:tr>
            </a:tbl>
          </a:graphicData>
        </a:graphic>
      </p:graphicFrame>
      <p:graphicFrame>
        <p:nvGraphicFramePr>
          <p:cNvPr id="6" name="Table 12">
            <a:extLst>
              <a:ext uri="{FF2B5EF4-FFF2-40B4-BE49-F238E27FC236}">
                <a16:creationId xmlns:a16="http://schemas.microsoft.com/office/drawing/2014/main" id="{982C8514-5671-463B-93DA-865F28B1C013}"/>
              </a:ext>
            </a:extLst>
          </p:cNvPr>
          <p:cNvGraphicFramePr>
            <a:graphicFrameLocks noGrp="1"/>
          </p:cNvGraphicFramePr>
          <p:nvPr>
            <p:extLst>
              <p:ext uri="{D42A27DB-BD31-4B8C-83A1-F6EECF244321}">
                <p14:modId xmlns:p14="http://schemas.microsoft.com/office/powerpoint/2010/main" val="3862352286"/>
              </p:ext>
            </p:extLst>
          </p:nvPr>
        </p:nvGraphicFramePr>
        <p:xfrm>
          <a:off x="4977377" y="4527890"/>
          <a:ext cx="1817642" cy="1143000"/>
        </p:xfrm>
        <a:graphic>
          <a:graphicData uri="http://schemas.openxmlformats.org/drawingml/2006/table">
            <a:tbl>
              <a:tblPr firstRow="1" bandRow="1">
                <a:tableStyleId>{2D5ABB26-0587-4C30-8999-92F81FD0307C}</a:tableStyleId>
              </a:tblPr>
              <a:tblGrid>
                <a:gridCol w="1817642">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Customer Journey</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algn="l"/>
                      <a:r>
                        <a:rPr lang="en-GB" sz="1050" dirty="0" err="1"/>
                        <a:t>journeyID</a:t>
                      </a:r>
                      <a:r>
                        <a:rPr lang="en-GB" sz="1050" dirty="0"/>
                        <a:t>: String</a:t>
                      </a:r>
                    </a:p>
                    <a:p>
                      <a:pPr algn="l"/>
                      <a:r>
                        <a:rPr lang="en-GB" sz="1050" dirty="0" err="1"/>
                        <a:t>journeyTitle</a:t>
                      </a:r>
                      <a:r>
                        <a:rPr lang="en-GB" sz="1050" dirty="0"/>
                        <a:t>: String</a:t>
                      </a:r>
                    </a:p>
                    <a:p>
                      <a:pPr algn="l"/>
                      <a:r>
                        <a:rPr lang="en-GB" sz="1050" dirty="0" err="1"/>
                        <a:t>journeyShortSummary</a:t>
                      </a:r>
                      <a:r>
                        <a:rPr lang="en-GB" sz="1050" dirty="0"/>
                        <a:t>: String</a:t>
                      </a:r>
                    </a:p>
                    <a:p>
                      <a:pPr algn="l"/>
                      <a:r>
                        <a:rPr lang="en-GB" sz="1050" dirty="0" err="1"/>
                        <a:t>journeyLongSummary</a:t>
                      </a:r>
                      <a:r>
                        <a:rPr lang="en-GB" sz="1050" dirty="0"/>
                        <a:t>: String</a:t>
                      </a:r>
                    </a:p>
                    <a:p>
                      <a:pPr algn="l"/>
                      <a:r>
                        <a:rPr lang="en-GB" sz="1050" dirty="0"/>
                        <a:t>comment: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8" name="Table 12">
            <a:extLst>
              <a:ext uri="{FF2B5EF4-FFF2-40B4-BE49-F238E27FC236}">
                <a16:creationId xmlns:a16="http://schemas.microsoft.com/office/drawing/2014/main" id="{147E4B0B-D76B-4AD0-8B46-F796C03CFAFD}"/>
              </a:ext>
            </a:extLst>
          </p:cNvPr>
          <p:cNvGraphicFramePr>
            <a:graphicFrameLocks noGrp="1"/>
          </p:cNvGraphicFramePr>
          <p:nvPr>
            <p:extLst>
              <p:ext uri="{D42A27DB-BD31-4B8C-83A1-F6EECF244321}">
                <p14:modId xmlns:p14="http://schemas.microsoft.com/office/powerpoint/2010/main" val="2103297420"/>
              </p:ext>
            </p:extLst>
          </p:nvPr>
        </p:nvGraphicFramePr>
        <p:xfrm>
          <a:off x="3467858" y="6347047"/>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Planned Journey</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9" name="Table 12">
            <a:extLst>
              <a:ext uri="{FF2B5EF4-FFF2-40B4-BE49-F238E27FC236}">
                <a16:creationId xmlns:a16="http://schemas.microsoft.com/office/drawing/2014/main" id="{AC219674-C2D7-411A-82AA-D9860FAA86EC}"/>
              </a:ext>
            </a:extLst>
          </p:cNvPr>
          <p:cNvGraphicFramePr>
            <a:graphicFrameLocks noGrp="1"/>
          </p:cNvGraphicFramePr>
          <p:nvPr>
            <p:extLst>
              <p:ext uri="{D42A27DB-BD31-4B8C-83A1-F6EECF244321}">
                <p14:modId xmlns:p14="http://schemas.microsoft.com/office/powerpoint/2010/main" val="3598281100"/>
              </p:ext>
            </p:extLst>
          </p:nvPr>
        </p:nvGraphicFramePr>
        <p:xfrm>
          <a:off x="6795019" y="6347047"/>
          <a:ext cx="1562486" cy="251460"/>
        </p:xfrm>
        <a:graphic>
          <a:graphicData uri="http://schemas.openxmlformats.org/drawingml/2006/table">
            <a:tbl>
              <a:tblPr firstRow="1" bandRow="1">
                <a:tableStyleId>{2D5ABB26-0587-4C30-8999-92F81FD0307C}</a:tableStyleId>
              </a:tblPr>
              <a:tblGrid>
                <a:gridCol w="1562486">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Actual Journey</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0" name="Connector: Elbow 9">
            <a:extLst>
              <a:ext uri="{FF2B5EF4-FFF2-40B4-BE49-F238E27FC236}">
                <a16:creationId xmlns:a16="http://schemas.microsoft.com/office/drawing/2014/main" id="{6C994A40-CEC5-4BAF-AA09-CA8F7AAEB4B2}"/>
              </a:ext>
            </a:extLst>
          </p:cNvPr>
          <p:cNvCxnSpPr>
            <a:cxnSpLocks/>
            <a:stCxn id="11" idx="3"/>
            <a:endCxn id="8" idx="0"/>
          </p:cNvCxnSpPr>
          <p:nvPr/>
        </p:nvCxnSpPr>
        <p:spPr>
          <a:xfrm rot="5400000">
            <a:off x="4776501" y="5259737"/>
            <a:ext cx="517789" cy="1656830"/>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C2E1BB08-17B1-4E42-99B7-5E52008C7942}"/>
              </a:ext>
            </a:extLst>
          </p:cNvPr>
          <p:cNvSpPr/>
          <p:nvPr/>
        </p:nvSpPr>
        <p:spPr>
          <a:xfrm>
            <a:off x="5777222" y="5679968"/>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cxnSp>
        <p:nvCxnSpPr>
          <p:cNvPr id="12" name="Connector: Elbow 11">
            <a:extLst>
              <a:ext uri="{FF2B5EF4-FFF2-40B4-BE49-F238E27FC236}">
                <a16:creationId xmlns:a16="http://schemas.microsoft.com/office/drawing/2014/main" id="{8117CFC4-F0C2-4B82-A7A3-13E3AC4EF0A9}"/>
              </a:ext>
            </a:extLst>
          </p:cNvPr>
          <p:cNvCxnSpPr>
            <a:cxnSpLocks/>
            <a:stCxn id="9" idx="0"/>
            <a:endCxn id="11" idx="3"/>
          </p:cNvCxnSpPr>
          <p:nvPr/>
        </p:nvCxnSpPr>
        <p:spPr>
          <a:xfrm rot="16200000" flipV="1">
            <a:off x="6461142" y="5231927"/>
            <a:ext cx="517789" cy="1712452"/>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9494463-0DD5-278A-E205-C5778F0827F2}"/>
              </a:ext>
            </a:extLst>
          </p:cNvPr>
          <p:cNvSpPr txBox="1"/>
          <p:nvPr/>
        </p:nvSpPr>
        <p:spPr>
          <a:xfrm flipH="1">
            <a:off x="7222673" y="4528163"/>
            <a:ext cx="1551925" cy="246221"/>
          </a:xfrm>
          <a:prstGeom prst="rect">
            <a:avLst/>
          </a:prstGeom>
          <a:noFill/>
          <a:ln>
            <a:noFill/>
          </a:ln>
        </p:spPr>
        <p:txBody>
          <a:bodyPr wrap="square" rtlCol="0">
            <a:spAutoFit/>
          </a:bodyPr>
          <a:lstStyle/>
          <a:p>
            <a:pPr algn="l"/>
            <a:r>
              <a:rPr lang="en-GB" sz="1000" dirty="0" err="1"/>
              <a:t>journeyPhases</a:t>
            </a:r>
            <a:r>
              <a:rPr lang="en-GB" sz="1000" dirty="0"/>
              <a:t> [0..*]</a:t>
            </a:r>
          </a:p>
        </p:txBody>
      </p:sp>
      <p:sp>
        <p:nvSpPr>
          <p:cNvPr id="40" name="Diamond 39">
            <a:extLst>
              <a:ext uri="{FF2B5EF4-FFF2-40B4-BE49-F238E27FC236}">
                <a16:creationId xmlns:a16="http://schemas.microsoft.com/office/drawing/2014/main" id="{65D4A952-A45C-B475-35CC-13CE60F6C726}"/>
              </a:ext>
            </a:extLst>
          </p:cNvPr>
          <p:cNvSpPr/>
          <p:nvPr/>
        </p:nvSpPr>
        <p:spPr>
          <a:xfrm>
            <a:off x="6795019" y="4720110"/>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41" name="Table 12">
            <a:extLst>
              <a:ext uri="{FF2B5EF4-FFF2-40B4-BE49-F238E27FC236}">
                <a16:creationId xmlns:a16="http://schemas.microsoft.com/office/drawing/2014/main" id="{50CB07E1-E072-128B-F6FA-CD271788EBE3}"/>
              </a:ext>
            </a:extLst>
          </p:cNvPr>
          <p:cNvGraphicFramePr>
            <a:graphicFrameLocks noGrp="1"/>
          </p:cNvGraphicFramePr>
          <p:nvPr>
            <p:extLst>
              <p:ext uri="{D42A27DB-BD31-4B8C-83A1-F6EECF244321}">
                <p14:modId xmlns:p14="http://schemas.microsoft.com/office/powerpoint/2010/main" val="1527273083"/>
              </p:ext>
            </p:extLst>
          </p:nvPr>
        </p:nvGraphicFramePr>
        <p:xfrm>
          <a:off x="8540925" y="4648380"/>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Journey Phase</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42" name="Straight Arrow Connector 41">
            <a:extLst>
              <a:ext uri="{FF2B5EF4-FFF2-40B4-BE49-F238E27FC236}">
                <a16:creationId xmlns:a16="http://schemas.microsoft.com/office/drawing/2014/main" id="{BDD88690-CC38-D552-3DAC-B31E460C88F9}"/>
              </a:ext>
            </a:extLst>
          </p:cNvPr>
          <p:cNvCxnSpPr>
            <a:cxnSpLocks/>
            <a:stCxn id="40" idx="3"/>
            <a:endCxn id="41" idx="1"/>
          </p:cNvCxnSpPr>
          <p:nvPr/>
        </p:nvCxnSpPr>
        <p:spPr>
          <a:xfrm>
            <a:off x="6975019" y="4774110"/>
            <a:ext cx="1565906"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7862C17-2596-E312-F36D-7BE057C63268}"/>
              </a:ext>
            </a:extLst>
          </p:cNvPr>
          <p:cNvSpPr txBox="1"/>
          <p:nvPr/>
        </p:nvSpPr>
        <p:spPr>
          <a:xfrm flipH="1">
            <a:off x="7052196" y="4907973"/>
            <a:ext cx="1551925" cy="246221"/>
          </a:xfrm>
          <a:prstGeom prst="rect">
            <a:avLst/>
          </a:prstGeom>
          <a:noFill/>
          <a:ln>
            <a:noFill/>
          </a:ln>
        </p:spPr>
        <p:txBody>
          <a:bodyPr wrap="square" rtlCol="0">
            <a:spAutoFit/>
          </a:bodyPr>
          <a:lstStyle/>
          <a:p>
            <a:pPr algn="l"/>
            <a:r>
              <a:rPr lang="en-GB" sz="1000" dirty="0" err="1"/>
              <a:t>journeyOperators</a:t>
            </a:r>
            <a:r>
              <a:rPr lang="en-GB" sz="1000" dirty="0"/>
              <a:t> [0..*]</a:t>
            </a:r>
          </a:p>
        </p:txBody>
      </p:sp>
      <p:sp>
        <p:nvSpPr>
          <p:cNvPr id="44" name="Diamond 43">
            <a:extLst>
              <a:ext uri="{FF2B5EF4-FFF2-40B4-BE49-F238E27FC236}">
                <a16:creationId xmlns:a16="http://schemas.microsoft.com/office/drawing/2014/main" id="{42F5D12C-6823-AF87-BBD1-034FA2DE3DAC}"/>
              </a:ext>
            </a:extLst>
          </p:cNvPr>
          <p:cNvSpPr/>
          <p:nvPr/>
        </p:nvSpPr>
        <p:spPr>
          <a:xfrm>
            <a:off x="6795019" y="5097574"/>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45" name="Table 12">
            <a:extLst>
              <a:ext uri="{FF2B5EF4-FFF2-40B4-BE49-F238E27FC236}">
                <a16:creationId xmlns:a16="http://schemas.microsoft.com/office/drawing/2014/main" id="{A676820B-B67D-81EB-639C-6A16ADB26DF0}"/>
              </a:ext>
            </a:extLst>
          </p:cNvPr>
          <p:cNvGraphicFramePr>
            <a:graphicFrameLocks noGrp="1"/>
          </p:cNvGraphicFramePr>
          <p:nvPr>
            <p:extLst>
              <p:ext uri="{D42A27DB-BD31-4B8C-83A1-F6EECF244321}">
                <p14:modId xmlns:p14="http://schemas.microsoft.com/office/powerpoint/2010/main" val="3705827631"/>
              </p:ext>
            </p:extLst>
          </p:nvPr>
        </p:nvGraphicFramePr>
        <p:xfrm>
          <a:off x="8540925" y="5025844"/>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Journey Operator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46" name="Straight Arrow Connector 45">
            <a:extLst>
              <a:ext uri="{FF2B5EF4-FFF2-40B4-BE49-F238E27FC236}">
                <a16:creationId xmlns:a16="http://schemas.microsoft.com/office/drawing/2014/main" id="{1E3464E1-409B-0E7C-B0DE-100734973D5F}"/>
              </a:ext>
            </a:extLst>
          </p:cNvPr>
          <p:cNvCxnSpPr>
            <a:cxnSpLocks/>
            <a:stCxn id="44" idx="3"/>
            <a:endCxn id="45" idx="1"/>
          </p:cNvCxnSpPr>
          <p:nvPr/>
        </p:nvCxnSpPr>
        <p:spPr>
          <a:xfrm>
            <a:off x="6975019" y="5151574"/>
            <a:ext cx="1565906"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73CD416-8077-4E6D-A9F4-DC9354CED61D}"/>
              </a:ext>
            </a:extLst>
          </p:cNvPr>
          <p:cNvSpPr txBox="1"/>
          <p:nvPr/>
        </p:nvSpPr>
        <p:spPr>
          <a:xfrm flipH="1">
            <a:off x="3533145" y="4483936"/>
            <a:ext cx="1551925" cy="246221"/>
          </a:xfrm>
          <a:prstGeom prst="rect">
            <a:avLst/>
          </a:prstGeom>
          <a:noFill/>
          <a:ln>
            <a:noFill/>
          </a:ln>
        </p:spPr>
        <p:txBody>
          <a:bodyPr wrap="square" rtlCol="0">
            <a:spAutoFit/>
          </a:bodyPr>
          <a:lstStyle/>
          <a:p>
            <a:pPr algn="l"/>
            <a:r>
              <a:rPr lang="en-GB" sz="1000" dirty="0"/>
              <a:t>[1..*] </a:t>
            </a:r>
            <a:r>
              <a:rPr lang="en-GB" sz="1000" dirty="0" err="1"/>
              <a:t>endUsers</a:t>
            </a:r>
            <a:endParaRPr lang="en-GB" sz="1000" dirty="0"/>
          </a:p>
        </p:txBody>
      </p:sp>
      <p:graphicFrame>
        <p:nvGraphicFramePr>
          <p:cNvPr id="49" name="Table 12">
            <a:extLst>
              <a:ext uri="{FF2B5EF4-FFF2-40B4-BE49-F238E27FC236}">
                <a16:creationId xmlns:a16="http://schemas.microsoft.com/office/drawing/2014/main" id="{43794B58-D05B-7135-415B-9CD30F99CAB5}"/>
              </a:ext>
            </a:extLst>
          </p:cNvPr>
          <p:cNvGraphicFramePr>
            <a:graphicFrameLocks noGrp="1"/>
          </p:cNvGraphicFramePr>
          <p:nvPr>
            <p:extLst>
              <p:ext uri="{D42A27DB-BD31-4B8C-83A1-F6EECF244321}">
                <p14:modId xmlns:p14="http://schemas.microsoft.com/office/powerpoint/2010/main" val="1297577815"/>
              </p:ext>
            </p:extLst>
          </p:nvPr>
        </p:nvGraphicFramePr>
        <p:xfrm>
          <a:off x="2356704" y="4610672"/>
          <a:ext cx="1149089" cy="251460"/>
        </p:xfrm>
        <a:graphic>
          <a:graphicData uri="http://schemas.openxmlformats.org/drawingml/2006/table">
            <a:tbl>
              <a:tblPr firstRow="1" bandRow="1">
                <a:tableStyleId>{2D5ABB26-0587-4C30-8999-92F81FD0307C}</a:tableStyleId>
              </a:tblPr>
              <a:tblGrid>
                <a:gridCol w="1149089">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End User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50" name="Straight Arrow Connector 49">
            <a:extLst>
              <a:ext uri="{FF2B5EF4-FFF2-40B4-BE49-F238E27FC236}">
                <a16:creationId xmlns:a16="http://schemas.microsoft.com/office/drawing/2014/main" id="{7BA8C910-5D9C-36FF-7F39-1A5A60971E06}"/>
              </a:ext>
            </a:extLst>
          </p:cNvPr>
          <p:cNvCxnSpPr>
            <a:cxnSpLocks/>
            <a:endCxn id="49" idx="3"/>
          </p:cNvCxnSpPr>
          <p:nvPr/>
        </p:nvCxnSpPr>
        <p:spPr>
          <a:xfrm flipH="1">
            <a:off x="3505793" y="4736402"/>
            <a:ext cx="1456684"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3B898900-5F56-562C-E31C-4C615A6D2D24}"/>
              </a:ext>
            </a:extLst>
          </p:cNvPr>
          <p:cNvSpPr txBox="1"/>
          <p:nvPr/>
        </p:nvSpPr>
        <p:spPr>
          <a:xfrm flipH="1">
            <a:off x="3545042" y="4854437"/>
            <a:ext cx="1551925" cy="246221"/>
          </a:xfrm>
          <a:prstGeom prst="rect">
            <a:avLst/>
          </a:prstGeom>
          <a:noFill/>
          <a:ln>
            <a:noFill/>
          </a:ln>
        </p:spPr>
        <p:txBody>
          <a:bodyPr wrap="square" rtlCol="0">
            <a:spAutoFit/>
          </a:bodyPr>
          <a:lstStyle/>
          <a:p>
            <a:pPr algn="l"/>
            <a:r>
              <a:rPr lang="en-GB" sz="1000" dirty="0"/>
              <a:t>[1..*] </a:t>
            </a:r>
            <a:r>
              <a:rPr lang="en-GB" sz="1000" dirty="0" err="1"/>
              <a:t>serviceProviders</a:t>
            </a:r>
            <a:endParaRPr lang="en-GB" sz="1000" dirty="0"/>
          </a:p>
        </p:txBody>
      </p:sp>
      <p:graphicFrame>
        <p:nvGraphicFramePr>
          <p:cNvPr id="65" name="Table 12">
            <a:extLst>
              <a:ext uri="{FF2B5EF4-FFF2-40B4-BE49-F238E27FC236}">
                <a16:creationId xmlns:a16="http://schemas.microsoft.com/office/drawing/2014/main" id="{0D95EC74-4B3D-19E5-70DF-4097828BCBF1}"/>
              </a:ext>
            </a:extLst>
          </p:cNvPr>
          <p:cNvGraphicFramePr>
            <a:graphicFrameLocks noGrp="1"/>
          </p:cNvGraphicFramePr>
          <p:nvPr>
            <p:extLst>
              <p:ext uri="{D42A27DB-BD31-4B8C-83A1-F6EECF244321}">
                <p14:modId xmlns:p14="http://schemas.microsoft.com/office/powerpoint/2010/main" val="2050984423"/>
              </p:ext>
            </p:extLst>
          </p:nvPr>
        </p:nvGraphicFramePr>
        <p:xfrm>
          <a:off x="2368601" y="4981173"/>
          <a:ext cx="1149089" cy="251460"/>
        </p:xfrm>
        <a:graphic>
          <a:graphicData uri="http://schemas.openxmlformats.org/drawingml/2006/table">
            <a:tbl>
              <a:tblPr firstRow="1" bandRow="1">
                <a:tableStyleId>{2D5ABB26-0587-4C30-8999-92F81FD0307C}</a:tableStyleId>
              </a:tblPr>
              <a:tblGrid>
                <a:gridCol w="1149089">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Service Provider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66" name="Straight Arrow Connector 65">
            <a:extLst>
              <a:ext uri="{FF2B5EF4-FFF2-40B4-BE49-F238E27FC236}">
                <a16:creationId xmlns:a16="http://schemas.microsoft.com/office/drawing/2014/main" id="{6B7CD8BA-0BAD-888C-871B-6D5867DB3838}"/>
              </a:ext>
            </a:extLst>
          </p:cNvPr>
          <p:cNvCxnSpPr>
            <a:cxnSpLocks/>
            <a:endCxn id="65" idx="3"/>
          </p:cNvCxnSpPr>
          <p:nvPr/>
        </p:nvCxnSpPr>
        <p:spPr>
          <a:xfrm flipH="1">
            <a:off x="3517690" y="5106903"/>
            <a:ext cx="1456684"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601A81E-0CCA-C164-72CB-C2191DDAA297}"/>
              </a:ext>
            </a:extLst>
          </p:cNvPr>
          <p:cNvSpPr txBox="1"/>
          <p:nvPr/>
        </p:nvSpPr>
        <p:spPr>
          <a:xfrm flipH="1">
            <a:off x="3540053" y="5184878"/>
            <a:ext cx="1551925" cy="246221"/>
          </a:xfrm>
          <a:prstGeom prst="rect">
            <a:avLst/>
          </a:prstGeom>
          <a:noFill/>
          <a:ln>
            <a:noFill/>
          </a:ln>
        </p:spPr>
        <p:txBody>
          <a:bodyPr wrap="square" rtlCol="0">
            <a:spAutoFit/>
          </a:bodyPr>
          <a:lstStyle/>
          <a:p>
            <a:pPr algn="l"/>
            <a:r>
              <a:rPr lang="en-GB" sz="1000" dirty="0"/>
              <a:t>[0..*] externals</a:t>
            </a:r>
          </a:p>
        </p:txBody>
      </p:sp>
      <p:graphicFrame>
        <p:nvGraphicFramePr>
          <p:cNvPr id="69" name="Table 12">
            <a:extLst>
              <a:ext uri="{FF2B5EF4-FFF2-40B4-BE49-F238E27FC236}">
                <a16:creationId xmlns:a16="http://schemas.microsoft.com/office/drawing/2014/main" id="{F5CEC290-BA25-2B43-F084-D7464B11958C}"/>
              </a:ext>
            </a:extLst>
          </p:cNvPr>
          <p:cNvGraphicFramePr>
            <a:graphicFrameLocks noGrp="1"/>
          </p:cNvGraphicFramePr>
          <p:nvPr>
            <p:extLst>
              <p:ext uri="{D42A27DB-BD31-4B8C-83A1-F6EECF244321}">
                <p14:modId xmlns:p14="http://schemas.microsoft.com/office/powerpoint/2010/main" val="2859645815"/>
              </p:ext>
            </p:extLst>
          </p:nvPr>
        </p:nvGraphicFramePr>
        <p:xfrm>
          <a:off x="2363612" y="5311614"/>
          <a:ext cx="1149089" cy="251460"/>
        </p:xfrm>
        <a:graphic>
          <a:graphicData uri="http://schemas.openxmlformats.org/drawingml/2006/table">
            <a:tbl>
              <a:tblPr firstRow="1" bandRow="1">
                <a:tableStyleId>{2D5ABB26-0587-4C30-8999-92F81FD0307C}</a:tableStyleId>
              </a:tblPr>
              <a:tblGrid>
                <a:gridCol w="1149089">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External</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70" name="Straight Arrow Connector 69">
            <a:extLst>
              <a:ext uri="{FF2B5EF4-FFF2-40B4-BE49-F238E27FC236}">
                <a16:creationId xmlns:a16="http://schemas.microsoft.com/office/drawing/2014/main" id="{6C892242-0419-30A2-D0F4-F64436DB424C}"/>
              </a:ext>
            </a:extLst>
          </p:cNvPr>
          <p:cNvCxnSpPr>
            <a:cxnSpLocks/>
            <a:endCxn id="69" idx="3"/>
          </p:cNvCxnSpPr>
          <p:nvPr/>
        </p:nvCxnSpPr>
        <p:spPr>
          <a:xfrm flipH="1">
            <a:off x="3512701" y="5437344"/>
            <a:ext cx="1456684"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572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Planned Journey</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16</a:t>
            </a:fld>
            <a:endParaRPr lang="en-GB" dirty="0"/>
          </a:p>
        </p:txBody>
      </p:sp>
      <p:graphicFrame>
        <p:nvGraphicFramePr>
          <p:cNvPr id="24" name="Table 12">
            <a:extLst>
              <a:ext uri="{FF2B5EF4-FFF2-40B4-BE49-F238E27FC236}">
                <a16:creationId xmlns:a16="http://schemas.microsoft.com/office/drawing/2014/main" id="{F2D01333-F9EC-4CBE-A9AE-67EEEE054959}"/>
              </a:ext>
            </a:extLst>
          </p:cNvPr>
          <p:cNvGraphicFramePr>
            <a:graphicFrameLocks noGrp="1"/>
          </p:cNvGraphicFramePr>
          <p:nvPr>
            <p:extLst>
              <p:ext uri="{D42A27DB-BD31-4B8C-83A1-F6EECF244321}">
                <p14:modId xmlns:p14="http://schemas.microsoft.com/office/powerpoint/2010/main" val="1075552013"/>
              </p:ext>
            </p:extLst>
          </p:nvPr>
        </p:nvGraphicFramePr>
        <p:xfrm>
          <a:off x="3484740" y="4309873"/>
          <a:ext cx="2130866" cy="1143000"/>
        </p:xfrm>
        <a:graphic>
          <a:graphicData uri="http://schemas.openxmlformats.org/drawingml/2006/table">
            <a:tbl>
              <a:tblPr firstRow="1" bandRow="1">
                <a:tableStyleId>{2D5ABB26-0587-4C30-8999-92F81FD0307C}</a:tableStyleId>
              </a:tblPr>
              <a:tblGrid>
                <a:gridCol w="2130866">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Planned Journey</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0">
                <a:tc>
                  <a:txBody>
                    <a:bodyPr/>
                    <a:lstStyle/>
                    <a:p>
                      <a:pPr algn="l"/>
                      <a:r>
                        <a:rPr lang="en-GB" sz="1050" dirty="0" err="1"/>
                        <a:t>journeyID</a:t>
                      </a:r>
                      <a:r>
                        <a:rPr lang="en-GB" sz="1050" dirty="0"/>
                        <a:t>: String</a:t>
                      </a:r>
                    </a:p>
                    <a:p>
                      <a:pPr algn="l"/>
                      <a:r>
                        <a:rPr lang="en-GB" sz="1050" dirty="0" err="1"/>
                        <a:t>journeyTitle</a:t>
                      </a:r>
                      <a:r>
                        <a:rPr lang="en-GB" sz="1050" dirty="0"/>
                        <a:t>: String</a:t>
                      </a:r>
                    </a:p>
                    <a:p>
                      <a:pPr algn="l"/>
                      <a:r>
                        <a:rPr lang="en-GB" sz="1050" dirty="0" err="1"/>
                        <a:t>journeyShortSummary</a:t>
                      </a:r>
                      <a:r>
                        <a:rPr lang="en-GB" sz="1050" dirty="0"/>
                        <a:t>: String</a:t>
                      </a:r>
                    </a:p>
                    <a:p>
                      <a:pPr algn="l"/>
                      <a:r>
                        <a:rPr lang="en-GB" sz="1050" dirty="0" err="1"/>
                        <a:t>journeyLongSummary</a:t>
                      </a:r>
                      <a:r>
                        <a:rPr lang="en-GB" sz="1050" dirty="0"/>
                        <a:t>: String</a:t>
                      </a:r>
                    </a:p>
                    <a:p>
                      <a:pPr algn="l"/>
                      <a:r>
                        <a:rPr lang="en-GB" sz="1050" dirty="0"/>
                        <a:t>comment: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sp>
        <p:nvSpPr>
          <p:cNvPr id="26" name="TextBox 25">
            <a:extLst>
              <a:ext uri="{FF2B5EF4-FFF2-40B4-BE49-F238E27FC236}">
                <a16:creationId xmlns:a16="http://schemas.microsoft.com/office/drawing/2014/main" id="{9B2BB3CD-3E06-4F04-B892-B55431BB5AFF}"/>
              </a:ext>
            </a:extLst>
          </p:cNvPr>
          <p:cNvSpPr txBox="1"/>
          <p:nvPr/>
        </p:nvSpPr>
        <p:spPr>
          <a:xfrm flipH="1">
            <a:off x="6013165" y="4495650"/>
            <a:ext cx="1551925" cy="246221"/>
          </a:xfrm>
          <a:prstGeom prst="rect">
            <a:avLst/>
          </a:prstGeom>
          <a:noFill/>
          <a:ln>
            <a:noFill/>
          </a:ln>
        </p:spPr>
        <p:txBody>
          <a:bodyPr wrap="square" rtlCol="0">
            <a:spAutoFit/>
          </a:bodyPr>
          <a:lstStyle/>
          <a:p>
            <a:pPr algn="l"/>
            <a:r>
              <a:rPr lang="en-GB" sz="1000" dirty="0" err="1"/>
              <a:t>plannedTouchpoints</a:t>
            </a:r>
            <a:r>
              <a:rPr lang="en-GB" sz="1000" dirty="0"/>
              <a:t> [2..*]</a:t>
            </a:r>
          </a:p>
        </p:txBody>
      </p:sp>
      <p:sp>
        <p:nvSpPr>
          <p:cNvPr id="28" name="Diamond 27">
            <a:extLst>
              <a:ext uri="{FF2B5EF4-FFF2-40B4-BE49-F238E27FC236}">
                <a16:creationId xmlns:a16="http://schemas.microsoft.com/office/drawing/2014/main" id="{836C748C-1E94-45AB-B49B-4F4B31B5DA70}"/>
              </a:ext>
            </a:extLst>
          </p:cNvPr>
          <p:cNvSpPr/>
          <p:nvPr/>
        </p:nvSpPr>
        <p:spPr>
          <a:xfrm>
            <a:off x="5630644" y="4687871"/>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0" name="Table 12">
            <a:extLst>
              <a:ext uri="{FF2B5EF4-FFF2-40B4-BE49-F238E27FC236}">
                <a16:creationId xmlns:a16="http://schemas.microsoft.com/office/drawing/2014/main" id="{2BB71451-E608-4C7C-9D02-BEDABA71634D}"/>
              </a:ext>
            </a:extLst>
          </p:cNvPr>
          <p:cNvGraphicFramePr>
            <a:graphicFrameLocks noGrp="1"/>
          </p:cNvGraphicFramePr>
          <p:nvPr>
            <p:extLst>
              <p:ext uri="{D42A27DB-BD31-4B8C-83A1-F6EECF244321}">
                <p14:modId xmlns:p14="http://schemas.microsoft.com/office/powerpoint/2010/main" val="285490234"/>
              </p:ext>
            </p:extLst>
          </p:nvPr>
        </p:nvGraphicFramePr>
        <p:xfrm>
          <a:off x="7565090" y="4616141"/>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Planned Touchpoint</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38" name="Straight Arrow Connector 37">
            <a:extLst>
              <a:ext uri="{FF2B5EF4-FFF2-40B4-BE49-F238E27FC236}">
                <a16:creationId xmlns:a16="http://schemas.microsoft.com/office/drawing/2014/main" id="{97ECA1B5-9DF2-4D3F-AC36-27FBAD2CD014}"/>
              </a:ext>
            </a:extLst>
          </p:cNvPr>
          <p:cNvCxnSpPr>
            <a:cxnSpLocks/>
            <a:stCxn id="28" idx="3"/>
            <a:endCxn id="30" idx="1"/>
          </p:cNvCxnSpPr>
          <p:nvPr/>
        </p:nvCxnSpPr>
        <p:spPr>
          <a:xfrm>
            <a:off x="5810644" y="4741871"/>
            <a:ext cx="1754446"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18" name="Group 16">
            <a:extLst>
              <a:ext uri="{FF2B5EF4-FFF2-40B4-BE49-F238E27FC236}">
                <a16:creationId xmlns:a16="http://schemas.microsoft.com/office/drawing/2014/main" id="{C8FB3F9F-2207-46FB-AFE2-28DD81776350}"/>
              </a:ext>
            </a:extLst>
          </p:cNvPr>
          <p:cNvGraphicFramePr>
            <a:graphicFrameLocks noGrp="1"/>
          </p:cNvGraphicFramePr>
          <p:nvPr>
            <p:extLst>
              <p:ext uri="{D42A27DB-BD31-4B8C-83A1-F6EECF244321}">
                <p14:modId xmlns:p14="http://schemas.microsoft.com/office/powerpoint/2010/main" val="3934099076"/>
              </p:ext>
            </p:extLst>
          </p:nvPr>
        </p:nvGraphicFramePr>
        <p:xfrm>
          <a:off x="954181" y="1405127"/>
          <a:ext cx="10209119" cy="2349297"/>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508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u="none" strike="noStrike" kern="1200" cap="none" normalizeH="0" baseline="0" dirty="0">
                          <a:ln>
                            <a:noFill/>
                          </a:ln>
                          <a:effectLst/>
                        </a:rPr>
                        <a:t>The end-user journey as prescribed by the service provider(s) involved (deliberately or not).</a:t>
                      </a:r>
                      <a:endParaRPr lang="en-GB" sz="1200" kern="1200" dirty="0"/>
                    </a:p>
                  </a:txBody>
                  <a:tcPr horzOverflow="overflow"/>
                </a:tc>
                <a:extLst>
                  <a:ext uri="{0D108BD9-81ED-4DB2-BD59-A6C34878D82A}">
                    <a16:rowId xmlns:a16="http://schemas.microsoft.com/office/drawing/2014/main" val="10000"/>
                  </a:ext>
                </a:extLst>
              </a:tr>
              <a:tr h="2508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Note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effectLst/>
                        </a:rPr>
                        <a:t>CJML distinguishes between the hypothetical, planned journey and the dynamic, actual journey that unfolds during the execution of a service.. Planned journeys corresponds to the potential state of </a:t>
                      </a:r>
                      <a:r>
                        <a:rPr kumimoji="0" lang="en-GB" sz="1200" u="none" strike="noStrike" kern="1200" cap="none" normalizeH="0" baseline="0" dirty="0" err="1">
                          <a:ln>
                            <a:noFill/>
                          </a:ln>
                          <a:effectLst/>
                        </a:rPr>
                        <a:t>Shostack's</a:t>
                      </a:r>
                      <a:r>
                        <a:rPr kumimoji="0" lang="en-GB" sz="1200" u="none" strike="noStrike" kern="1200" cap="none" normalizeH="0" baseline="0" dirty="0">
                          <a:ln>
                            <a:noFill/>
                          </a:ln>
                          <a:effectLst/>
                        </a:rPr>
                        <a:t> model (1982)</a:t>
                      </a:r>
                    </a:p>
                  </a:txBody>
                  <a:tcPr horzOverflow="overflow"/>
                </a:tc>
                <a:extLst>
                  <a:ext uri="{0D108BD9-81ED-4DB2-BD59-A6C34878D82A}">
                    <a16:rowId xmlns:a16="http://schemas.microsoft.com/office/drawing/2014/main" val="10001"/>
                  </a:ext>
                </a:extLst>
              </a:tr>
              <a:tr h="2508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effectLst/>
                        </a:rPr>
                        <a:t>planned customer path, customer-facing service process, planned service process, intended journey, “happy path”.</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2"/>
                  </a:ext>
                </a:extLst>
              </a:tr>
              <a:tr h="104301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rPr>
                        <a:t>Attribute(s)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algn="l"/>
                      <a:r>
                        <a:rPr lang="en-GB" sz="1200" dirty="0" err="1"/>
                        <a:t>journeyID</a:t>
                      </a:r>
                      <a:r>
                        <a:rPr lang="en-GB" sz="1200" dirty="0"/>
                        <a:t> </a:t>
                      </a:r>
                      <a:r>
                        <a:rPr kumimoji="0" lang="en-GB" sz="1200" u="none" strike="noStrike" kern="1200" cap="none" normalizeH="0" baseline="0" dirty="0">
                          <a:ln>
                            <a:noFill/>
                          </a:ln>
                          <a:solidFill>
                            <a:schemeClr val="dk1"/>
                          </a:solidFill>
                          <a:effectLst/>
                          <a:latin typeface="+mn-lt"/>
                          <a:ea typeface="+mn-ea"/>
                          <a:cs typeface="+mn-cs"/>
                        </a:rPr>
                        <a:t>– </a:t>
                      </a:r>
                      <a:r>
                        <a:rPr lang="en-GB" sz="1200" dirty="0"/>
                        <a:t>the system identifier of a particular journey</a:t>
                      </a:r>
                    </a:p>
                    <a:p>
                      <a:pPr algn="l"/>
                      <a:r>
                        <a:rPr lang="en-GB" sz="1200" dirty="0" err="1"/>
                        <a:t>journeyTitle</a:t>
                      </a:r>
                      <a:r>
                        <a:rPr lang="en-GB" sz="1200" dirty="0"/>
                        <a:t> </a:t>
                      </a:r>
                      <a:r>
                        <a:rPr kumimoji="0" lang="en-GB" sz="1200" u="none" strike="noStrike" kern="1200" cap="none" normalizeH="0" baseline="0" dirty="0">
                          <a:ln>
                            <a:noFill/>
                          </a:ln>
                          <a:solidFill>
                            <a:schemeClr val="dk1"/>
                          </a:solidFill>
                          <a:effectLst/>
                          <a:latin typeface="+mn-lt"/>
                          <a:ea typeface="+mn-ea"/>
                          <a:cs typeface="+mn-cs"/>
                        </a:rPr>
                        <a:t>–</a:t>
                      </a:r>
                      <a:r>
                        <a:rPr lang="en-GB" sz="1200" dirty="0"/>
                        <a:t> a short journey title</a:t>
                      </a:r>
                    </a:p>
                    <a:p>
                      <a:pPr algn="l"/>
                      <a:r>
                        <a:rPr lang="en-GB" sz="1200" dirty="0" err="1"/>
                        <a:t>journeyShortSummary</a:t>
                      </a:r>
                      <a:r>
                        <a:rPr lang="en-GB" sz="1200" dirty="0"/>
                        <a:t> </a:t>
                      </a:r>
                      <a:r>
                        <a:rPr kumimoji="0" lang="en-GB" sz="1200" u="none" strike="noStrike" kern="1200" cap="none" normalizeH="0" baseline="0" dirty="0">
                          <a:ln>
                            <a:noFill/>
                          </a:ln>
                          <a:solidFill>
                            <a:schemeClr val="dk1"/>
                          </a:solidFill>
                          <a:effectLst/>
                          <a:latin typeface="+mn-lt"/>
                          <a:ea typeface="+mn-ea"/>
                          <a:cs typeface="+mn-cs"/>
                        </a:rPr>
                        <a:t>–</a:t>
                      </a:r>
                      <a:r>
                        <a:rPr lang="en-GB" sz="1200" dirty="0"/>
                        <a:t> a short summary of what the journey concerns</a:t>
                      </a:r>
                    </a:p>
                    <a:p>
                      <a:pPr algn="l"/>
                      <a:r>
                        <a:rPr lang="en-GB" sz="1200" dirty="0" err="1"/>
                        <a:t>journeyLongSummary</a:t>
                      </a:r>
                      <a:r>
                        <a:rPr lang="en-GB" sz="1200" dirty="0"/>
                        <a:t> </a:t>
                      </a:r>
                      <a:r>
                        <a:rPr kumimoji="0" lang="en-GB" sz="1200" u="none" strike="noStrike" kern="1200" cap="none" normalizeH="0" baseline="0" dirty="0">
                          <a:ln>
                            <a:noFill/>
                          </a:ln>
                          <a:solidFill>
                            <a:schemeClr val="dk1"/>
                          </a:solidFill>
                          <a:effectLst/>
                          <a:latin typeface="+mn-lt"/>
                          <a:ea typeface="+mn-ea"/>
                          <a:cs typeface="+mn-cs"/>
                        </a:rPr>
                        <a:t>–</a:t>
                      </a:r>
                      <a:r>
                        <a:rPr lang="en-GB" sz="1200" dirty="0"/>
                        <a:t> a long summary of what the journey</a:t>
                      </a:r>
                    </a:p>
                    <a:p>
                      <a:pPr algn="l"/>
                      <a:r>
                        <a:rPr lang="en-GB" sz="1200" dirty="0"/>
                        <a:t>comment -  comments that can be stated for a specific journey</a:t>
                      </a:r>
                    </a:p>
                  </a:txBody>
                  <a:tcPr horzOverflow="overflow"/>
                </a:tc>
                <a:extLst>
                  <a:ext uri="{0D108BD9-81ED-4DB2-BD59-A6C34878D82A}">
                    <a16:rowId xmlns:a16="http://schemas.microsoft.com/office/drawing/2014/main" val="10003"/>
                  </a:ext>
                </a:extLst>
              </a:tr>
              <a:tr h="30044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latin typeface="+mn-lt"/>
                          <a:ea typeface="+mn-ea"/>
                          <a:cs typeface="+mn-cs"/>
                        </a:rPr>
                        <a:t>Relationship(s)</a:t>
                      </a:r>
                    </a:p>
                  </a:txBody>
                  <a:tcPr horzOverflow="overflow"/>
                </a:tc>
                <a:tc>
                  <a:txBody>
                    <a:bodyPr/>
                    <a:lstStyle/>
                    <a:p>
                      <a:pPr algn="l"/>
                      <a:r>
                        <a:rPr lang="en-GB" sz="1200" dirty="0"/>
                        <a:t>Contains (</a:t>
                      </a:r>
                      <a:r>
                        <a:rPr lang="en-GB" sz="1200" dirty="0" err="1"/>
                        <a:t>atleast</a:t>
                      </a:r>
                      <a:r>
                        <a:rPr lang="en-GB" sz="1200" dirty="0"/>
                        <a:t>) 2 or more planned touchpoints</a:t>
                      </a:r>
                    </a:p>
                  </a:txBody>
                  <a:tcPr horzOverflow="overflow"/>
                </a:tc>
                <a:extLst>
                  <a:ext uri="{0D108BD9-81ED-4DB2-BD59-A6C34878D82A}">
                    <a16:rowId xmlns:a16="http://schemas.microsoft.com/office/drawing/2014/main" val="1377697601"/>
                  </a:ext>
                </a:extLst>
              </a:tr>
            </a:tbl>
          </a:graphicData>
        </a:graphic>
      </p:graphicFrame>
    </p:spTree>
    <p:extLst>
      <p:ext uri="{BB962C8B-B14F-4D97-AF65-F5344CB8AC3E}">
        <p14:creationId xmlns:p14="http://schemas.microsoft.com/office/powerpoint/2010/main" val="243730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Actual Journey</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17</a:t>
            </a:fld>
            <a:endParaRPr lang="en-GB" dirty="0"/>
          </a:p>
        </p:txBody>
      </p:sp>
      <p:graphicFrame>
        <p:nvGraphicFramePr>
          <p:cNvPr id="13" name="Table 12">
            <a:extLst>
              <a:ext uri="{FF2B5EF4-FFF2-40B4-BE49-F238E27FC236}">
                <a16:creationId xmlns:a16="http://schemas.microsoft.com/office/drawing/2014/main" id="{56D7E649-FED2-4FB8-92B3-82DA6BB5820C}"/>
              </a:ext>
            </a:extLst>
          </p:cNvPr>
          <p:cNvGraphicFramePr>
            <a:graphicFrameLocks noGrp="1"/>
          </p:cNvGraphicFramePr>
          <p:nvPr>
            <p:extLst>
              <p:ext uri="{D42A27DB-BD31-4B8C-83A1-F6EECF244321}">
                <p14:modId xmlns:p14="http://schemas.microsoft.com/office/powerpoint/2010/main" val="2079535400"/>
              </p:ext>
            </p:extLst>
          </p:nvPr>
        </p:nvGraphicFramePr>
        <p:xfrm>
          <a:off x="4958770" y="4757835"/>
          <a:ext cx="2130866" cy="1943100"/>
        </p:xfrm>
        <a:graphic>
          <a:graphicData uri="http://schemas.openxmlformats.org/drawingml/2006/table">
            <a:tbl>
              <a:tblPr firstRow="1" bandRow="1">
                <a:tableStyleId>{2D5ABB26-0587-4C30-8999-92F81FD0307C}</a:tableStyleId>
              </a:tblPr>
              <a:tblGrid>
                <a:gridCol w="2130866">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Actual Journey</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0">
                <a:tc>
                  <a:txBody>
                    <a:bodyPr/>
                    <a:lstStyle/>
                    <a:p>
                      <a:pPr algn="l"/>
                      <a:r>
                        <a:rPr lang="en-GB" sz="1050" dirty="0" err="1"/>
                        <a:t>journeyID</a:t>
                      </a:r>
                      <a:r>
                        <a:rPr lang="en-GB" sz="1050" dirty="0"/>
                        <a:t>: String</a:t>
                      </a:r>
                    </a:p>
                    <a:p>
                      <a:pPr algn="l"/>
                      <a:r>
                        <a:rPr lang="en-GB" sz="1050" dirty="0" err="1"/>
                        <a:t>journeyTitle</a:t>
                      </a:r>
                      <a:r>
                        <a:rPr lang="en-GB" sz="1050" dirty="0"/>
                        <a:t>: String</a:t>
                      </a:r>
                    </a:p>
                    <a:p>
                      <a:pPr algn="l"/>
                      <a:r>
                        <a:rPr lang="en-GB" sz="1050" dirty="0" err="1"/>
                        <a:t>journeyShortSummary</a:t>
                      </a:r>
                      <a:r>
                        <a:rPr lang="en-GB" sz="1050" dirty="0"/>
                        <a:t>: String</a:t>
                      </a:r>
                    </a:p>
                    <a:p>
                      <a:pPr algn="l"/>
                      <a:r>
                        <a:rPr lang="en-GB" sz="1050" dirty="0" err="1"/>
                        <a:t>journeyLongSummary</a:t>
                      </a:r>
                      <a:r>
                        <a:rPr lang="en-GB" sz="1050" dirty="0"/>
                        <a:t>: String</a:t>
                      </a:r>
                    </a:p>
                    <a:p>
                      <a:pPr algn="l"/>
                      <a:r>
                        <a:rPr lang="en-GB" sz="1050" dirty="0" err="1"/>
                        <a:t>journeyStatus</a:t>
                      </a:r>
                      <a:r>
                        <a:rPr lang="en-GB" sz="1050" dirty="0"/>
                        <a:t>: status</a:t>
                      </a:r>
                    </a:p>
                    <a:p>
                      <a:pPr algn="l"/>
                      <a:r>
                        <a:rPr lang="en-GB" sz="1050" dirty="0" err="1"/>
                        <a:t>plannedReference</a:t>
                      </a:r>
                      <a:r>
                        <a:rPr lang="en-GB" sz="1050" dirty="0"/>
                        <a:t>: String</a:t>
                      </a:r>
                    </a:p>
                    <a:p>
                      <a:pPr algn="l"/>
                      <a:r>
                        <a:rPr lang="en-GB" sz="1050" dirty="0" err="1"/>
                        <a:t>contentCompliance</a:t>
                      </a:r>
                      <a:r>
                        <a:rPr lang="en-GB" sz="1050" dirty="0"/>
                        <a:t>: Boolean</a:t>
                      </a:r>
                    </a:p>
                    <a:p>
                      <a:pPr algn="l"/>
                      <a:r>
                        <a:rPr lang="en-GB" sz="1050" dirty="0" err="1"/>
                        <a:t>sequenceCompliance</a:t>
                      </a:r>
                      <a:r>
                        <a:rPr lang="en-GB" sz="1050" dirty="0"/>
                        <a:t>: Boolean</a:t>
                      </a:r>
                    </a:p>
                    <a:p>
                      <a:pPr algn="l"/>
                      <a:r>
                        <a:rPr lang="en-GB" sz="1050" dirty="0" err="1"/>
                        <a:t>timingCompliance</a:t>
                      </a:r>
                      <a:r>
                        <a:rPr lang="en-GB" sz="1050" dirty="0"/>
                        <a:t>: Boolean</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a:t>comment: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8" name="Table 12">
            <a:extLst>
              <a:ext uri="{FF2B5EF4-FFF2-40B4-BE49-F238E27FC236}">
                <a16:creationId xmlns:a16="http://schemas.microsoft.com/office/drawing/2014/main" id="{FB06FFC6-B8DE-4110-9F57-BC0F5BEA4268}"/>
              </a:ext>
            </a:extLst>
          </p:cNvPr>
          <p:cNvGraphicFramePr>
            <a:graphicFrameLocks noGrp="1"/>
          </p:cNvGraphicFramePr>
          <p:nvPr>
            <p:extLst>
              <p:ext uri="{D42A27DB-BD31-4B8C-83A1-F6EECF244321}">
                <p14:modId xmlns:p14="http://schemas.microsoft.com/office/powerpoint/2010/main" val="1685320739"/>
              </p:ext>
            </p:extLst>
          </p:nvPr>
        </p:nvGraphicFramePr>
        <p:xfrm>
          <a:off x="8773439" y="4911404"/>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Actual Touchpoint</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9" name="Straight Arrow Connector 18">
            <a:extLst>
              <a:ext uri="{FF2B5EF4-FFF2-40B4-BE49-F238E27FC236}">
                <a16:creationId xmlns:a16="http://schemas.microsoft.com/office/drawing/2014/main" id="{30C18F61-2048-418B-A715-139F7D4ED924}"/>
              </a:ext>
            </a:extLst>
          </p:cNvPr>
          <p:cNvCxnSpPr>
            <a:cxnSpLocks/>
            <a:stCxn id="20" idx="3"/>
            <a:endCxn id="18" idx="1"/>
          </p:cNvCxnSpPr>
          <p:nvPr/>
        </p:nvCxnSpPr>
        <p:spPr>
          <a:xfrm>
            <a:off x="7269636" y="5031524"/>
            <a:ext cx="1503803" cy="561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20" name="Diamond 19">
            <a:extLst>
              <a:ext uri="{FF2B5EF4-FFF2-40B4-BE49-F238E27FC236}">
                <a16:creationId xmlns:a16="http://schemas.microsoft.com/office/drawing/2014/main" id="{C102A744-367C-44A1-8502-57564FBB16A9}"/>
              </a:ext>
            </a:extLst>
          </p:cNvPr>
          <p:cNvSpPr/>
          <p:nvPr/>
        </p:nvSpPr>
        <p:spPr>
          <a:xfrm>
            <a:off x="7089636" y="4977524"/>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9" name="Table 12">
            <a:extLst>
              <a:ext uri="{FF2B5EF4-FFF2-40B4-BE49-F238E27FC236}">
                <a16:creationId xmlns:a16="http://schemas.microsoft.com/office/drawing/2014/main" id="{349B9C2D-6727-46E9-BF57-7C8E5CF626B0}"/>
              </a:ext>
            </a:extLst>
          </p:cNvPr>
          <p:cNvGraphicFramePr>
            <a:graphicFrameLocks noGrp="1"/>
          </p:cNvGraphicFramePr>
          <p:nvPr>
            <p:extLst>
              <p:ext uri="{D42A27DB-BD31-4B8C-83A1-F6EECF244321}">
                <p14:modId xmlns:p14="http://schemas.microsoft.com/office/powerpoint/2010/main" val="3987377129"/>
              </p:ext>
            </p:extLst>
          </p:nvPr>
        </p:nvGraphicFramePr>
        <p:xfrm>
          <a:off x="3136987" y="5562193"/>
          <a:ext cx="1351902" cy="982980"/>
        </p:xfrm>
        <a:graphic>
          <a:graphicData uri="http://schemas.openxmlformats.org/drawingml/2006/table">
            <a:tbl>
              <a:tblPr firstRow="1" bandRow="1">
                <a:tableStyleId>{2D5ABB26-0587-4C30-8999-92F81FD0307C}</a:tableStyleId>
              </a:tblPr>
              <a:tblGrid>
                <a:gridCol w="1351902">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fontAlgn="b"/>
                      <a:r>
                        <a:rPr lang="en-GB" sz="1050" b="0" i="0" u="none" strike="noStrike" dirty="0" err="1">
                          <a:solidFill>
                            <a:srgbClr val="000000"/>
                          </a:solidFill>
                          <a:effectLst/>
                          <a:latin typeface="+mn-lt"/>
                        </a:rPr>
                        <a:t>inProgress</a:t>
                      </a:r>
                      <a:endParaRPr lang="en-GB" sz="1050" b="0" i="0" u="none" strike="noStrike" dirty="0">
                        <a:solidFill>
                          <a:srgbClr val="000000"/>
                        </a:solidFill>
                        <a:effectLst/>
                        <a:latin typeface="+mn-lt"/>
                      </a:endParaRPr>
                    </a:p>
                    <a:p>
                      <a:pPr algn="l" fontAlgn="b"/>
                      <a:r>
                        <a:rPr lang="en-GB" sz="1050" b="0" i="0" u="none" strike="noStrike" dirty="0">
                          <a:solidFill>
                            <a:srgbClr val="000000"/>
                          </a:solidFill>
                          <a:effectLst/>
                          <a:latin typeface="+mn-lt"/>
                        </a:rPr>
                        <a:t>completed</a:t>
                      </a:r>
                    </a:p>
                    <a:p>
                      <a:pPr algn="l" fontAlgn="b"/>
                      <a:r>
                        <a:rPr lang="en-GB" sz="1050" b="0" i="0" u="none" strike="noStrike" dirty="0">
                          <a:solidFill>
                            <a:srgbClr val="000000"/>
                          </a:solidFill>
                          <a:effectLst/>
                          <a:latin typeface="+mn-lt"/>
                        </a:rPr>
                        <a:t>aborted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2" name="Group 16">
            <a:extLst>
              <a:ext uri="{FF2B5EF4-FFF2-40B4-BE49-F238E27FC236}">
                <a16:creationId xmlns:a16="http://schemas.microsoft.com/office/drawing/2014/main" id="{BA022F7D-17F8-4868-B140-1EEDB0F01AF5}"/>
              </a:ext>
            </a:extLst>
          </p:cNvPr>
          <p:cNvGraphicFramePr>
            <a:graphicFrameLocks noGrp="1"/>
          </p:cNvGraphicFramePr>
          <p:nvPr>
            <p:extLst>
              <p:ext uri="{D42A27DB-BD31-4B8C-83A1-F6EECF244321}">
                <p14:modId xmlns:p14="http://schemas.microsoft.com/office/powerpoint/2010/main" val="3338586850"/>
              </p:ext>
            </p:extLst>
          </p:nvPr>
        </p:nvGraphicFramePr>
        <p:xfrm>
          <a:off x="954181" y="1405127"/>
          <a:ext cx="10209119" cy="301752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45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u="none" strike="noStrike" kern="1200" cap="none" normalizeH="0" baseline="0" dirty="0">
                          <a:ln>
                            <a:noFill/>
                          </a:ln>
                          <a:effectLst/>
                        </a:rPr>
                        <a:t>The real journey as experienced by an end-user</a:t>
                      </a:r>
                      <a:endParaRPr lang="en-GB" sz="1200" kern="1200" dirty="0"/>
                    </a:p>
                  </a:txBody>
                  <a:tcPr horzOverflow="overflow"/>
                </a:tc>
                <a:extLst>
                  <a:ext uri="{0D108BD9-81ED-4DB2-BD59-A6C34878D82A}">
                    <a16:rowId xmlns:a16="http://schemas.microsoft.com/office/drawing/2014/main" val="10000"/>
                  </a:ext>
                </a:extLst>
              </a:tr>
              <a:tr h="245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Note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u="none" strike="noStrike" kern="1200" cap="none" normalizeH="0" baseline="0" dirty="0">
                          <a:ln>
                            <a:noFill/>
                          </a:ln>
                          <a:effectLst/>
                        </a:rPr>
                        <a:t>Actual journeys correspond to the kinetic state of </a:t>
                      </a:r>
                      <a:r>
                        <a:rPr kumimoji="0" lang="en-GB" sz="1200" u="none" strike="noStrike" kern="1200" cap="none" normalizeH="0" baseline="0" dirty="0" err="1">
                          <a:ln>
                            <a:noFill/>
                          </a:ln>
                          <a:effectLst/>
                        </a:rPr>
                        <a:t>Shostack's</a:t>
                      </a:r>
                      <a:r>
                        <a:rPr kumimoji="0" lang="en-GB" sz="1200" u="none" strike="noStrike" kern="1200" cap="none" normalizeH="0" baseline="0" dirty="0">
                          <a:ln>
                            <a:noFill/>
                          </a:ln>
                          <a:effectLst/>
                        </a:rPr>
                        <a:t> model (1982)</a:t>
                      </a:r>
                      <a:endParaRPr lang="en-GB" sz="1200" kern="1200" dirty="0"/>
                    </a:p>
                  </a:txBody>
                  <a:tcPr horzOverflow="overflow"/>
                </a:tc>
                <a:extLst>
                  <a:ext uri="{0D108BD9-81ED-4DB2-BD59-A6C34878D82A}">
                    <a16:rowId xmlns:a16="http://schemas.microsoft.com/office/drawing/2014/main" val="10001"/>
                  </a:ext>
                </a:extLst>
              </a:tr>
              <a:tr h="245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effectLst/>
                        </a:rPr>
                        <a:t>Actual service encounter, actual service process, actual customer path, kinetic state</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2"/>
                  </a:ext>
                </a:extLst>
              </a:tr>
              <a:tr h="139028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rPr>
                        <a:t>Attribute(s)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algn="l"/>
                      <a:r>
                        <a:rPr lang="en-GB" sz="1200" dirty="0" err="1"/>
                        <a:t>journeyID</a:t>
                      </a:r>
                      <a:r>
                        <a:rPr lang="en-GB" sz="1200" dirty="0"/>
                        <a:t> </a:t>
                      </a:r>
                      <a:r>
                        <a:rPr kumimoji="0" lang="en-GB" sz="1200" u="none" strike="noStrike" kern="1200" cap="none" normalizeH="0" baseline="0" dirty="0">
                          <a:ln>
                            <a:noFill/>
                          </a:ln>
                          <a:solidFill>
                            <a:schemeClr val="dk1"/>
                          </a:solidFill>
                          <a:effectLst/>
                          <a:latin typeface="+mn-lt"/>
                          <a:ea typeface="+mn-ea"/>
                          <a:cs typeface="+mn-cs"/>
                        </a:rPr>
                        <a:t>– </a:t>
                      </a:r>
                      <a:r>
                        <a:rPr lang="en-GB" sz="1200" dirty="0"/>
                        <a:t>the system identifier of a particular journey</a:t>
                      </a:r>
                    </a:p>
                    <a:p>
                      <a:pPr algn="l"/>
                      <a:r>
                        <a:rPr lang="en-GB" sz="1200" dirty="0" err="1"/>
                        <a:t>journeyTitle</a:t>
                      </a:r>
                      <a:r>
                        <a:rPr lang="en-GB" sz="1200" dirty="0"/>
                        <a:t> </a:t>
                      </a:r>
                      <a:r>
                        <a:rPr kumimoji="0" lang="en-GB" sz="1200" u="none" strike="noStrike" kern="1200" cap="none" normalizeH="0" baseline="0" dirty="0">
                          <a:ln>
                            <a:noFill/>
                          </a:ln>
                          <a:solidFill>
                            <a:schemeClr val="dk1"/>
                          </a:solidFill>
                          <a:effectLst/>
                          <a:latin typeface="+mn-lt"/>
                          <a:ea typeface="+mn-ea"/>
                          <a:cs typeface="+mn-cs"/>
                        </a:rPr>
                        <a:t>–</a:t>
                      </a:r>
                      <a:r>
                        <a:rPr lang="en-GB" sz="1200" dirty="0"/>
                        <a:t> a short journey title</a:t>
                      </a:r>
                    </a:p>
                    <a:p>
                      <a:pPr algn="l"/>
                      <a:r>
                        <a:rPr lang="en-GB" sz="1200" dirty="0" err="1"/>
                        <a:t>journeyShortSummary</a:t>
                      </a:r>
                      <a:r>
                        <a:rPr lang="en-GB" sz="1200" dirty="0"/>
                        <a:t> </a:t>
                      </a:r>
                      <a:r>
                        <a:rPr kumimoji="0" lang="en-GB" sz="1200" u="none" strike="noStrike" kern="1200" cap="none" normalizeH="0" baseline="0" dirty="0">
                          <a:ln>
                            <a:noFill/>
                          </a:ln>
                          <a:solidFill>
                            <a:schemeClr val="dk1"/>
                          </a:solidFill>
                          <a:effectLst/>
                          <a:latin typeface="+mn-lt"/>
                          <a:ea typeface="+mn-ea"/>
                          <a:cs typeface="+mn-cs"/>
                        </a:rPr>
                        <a:t>–</a:t>
                      </a:r>
                      <a:r>
                        <a:rPr lang="en-GB" sz="1200" dirty="0"/>
                        <a:t> a short summary of what the journey is about  (OPTIONAL)</a:t>
                      </a:r>
                    </a:p>
                    <a:p>
                      <a:pPr algn="l"/>
                      <a:r>
                        <a:rPr lang="en-GB" sz="1200" dirty="0" err="1"/>
                        <a:t>journeyLongSummary</a:t>
                      </a:r>
                      <a:r>
                        <a:rPr lang="en-GB" sz="1200" dirty="0"/>
                        <a:t> </a:t>
                      </a:r>
                      <a:r>
                        <a:rPr kumimoji="0" lang="en-GB" sz="1200" u="none" strike="noStrike" kern="1200" cap="none" normalizeH="0" baseline="0" dirty="0">
                          <a:ln>
                            <a:noFill/>
                          </a:ln>
                          <a:solidFill>
                            <a:schemeClr val="dk1"/>
                          </a:solidFill>
                          <a:effectLst/>
                          <a:latin typeface="+mn-lt"/>
                          <a:ea typeface="+mn-ea"/>
                          <a:cs typeface="+mn-cs"/>
                        </a:rPr>
                        <a:t>–</a:t>
                      </a:r>
                      <a:r>
                        <a:rPr lang="en-GB" sz="1200" dirty="0"/>
                        <a:t> a long summary of what the journey is about  (OPTIONAL)</a:t>
                      </a:r>
                    </a:p>
                    <a:p>
                      <a:pPr algn="l"/>
                      <a:r>
                        <a:rPr lang="en-GB" sz="1200" dirty="0" err="1"/>
                        <a:t>journeyStatus</a:t>
                      </a:r>
                      <a:r>
                        <a:rPr lang="en-GB" sz="1200" dirty="0"/>
                        <a:t> – current status of the journey, either it is currently in-progress, or have completed with respect to the planned journey</a:t>
                      </a:r>
                    </a:p>
                    <a:p>
                      <a:pPr algn="l"/>
                      <a:r>
                        <a:rPr lang="en-GB" sz="1200" dirty="0" err="1"/>
                        <a:t>contentCompliance</a:t>
                      </a:r>
                      <a:r>
                        <a:rPr lang="en-GB" sz="1200" dirty="0"/>
                        <a:t> – returns TRUE if all the actual touchpoints corresponds with the planned touchpoints</a:t>
                      </a:r>
                    </a:p>
                    <a:p>
                      <a:pPr algn="l"/>
                      <a:r>
                        <a:rPr lang="en-GB" sz="1200" dirty="0" err="1"/>
                        <a:t>sequenceCompliance</a:t>
                      </a:r>
                      <a:r>
                        <a:rPr lang="en-GB" sz="1200" dirty="0"/>
                        <a:t> – returns TRUE if the sequence of actual touchpoints corresponds with the sequence of the planned touchpoints</a:t>
                      </a:r>
                    </a:p>
                    <a:p>
                      <a:pPr algn="l"/>
                      <a:r>
                        <a:rPr lang="en-GB" sz="1200" dirty="0" err="1"/>
                        <a:t>timingCompliance</a:t>
                      </a:r>
                      <a:r>
                        <a:rPr lang="en-GB" sz="1200" dirty="0"/>
                        <a:t> – returns TRUE if all the start times of each actual touchpoints fall within the "allowed" times declared in the planned touchpoints</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comment -  comments that can be stated for a specific journey</a:t>
                      </a:r>
                    </a:p>
                  </a:txBody>
                  <a:tcPr horzOverflow="overflow"/>
                </a:tc>
                <a:extLst>
                  <a:ext uri="{0D108BD9-81ED-4DB2-BD59-A6C34878D82A}">
                    <a16:rowId xmlns:a16="http://schemas.microsoft.com/office/drawing/2014/main" val="10003"/>
                  </a:ext>
                </a:extLst>
              </a:tr>
              <a:tr h="26796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latin typeface="+mn-lt"/>
                          <a:ea typeface="+mn-ea"/>
                          <a:cs typeface="+mn-cs"/>
                        </a:rPr>
                        <a:t>Relationship(s)</a:t>
                      </a:r>
                    </a:p>
                  </a:txBody>
                  <a:tcPr horzOverflow="overflow"/>
                </a:tc>
                <a:tc>
                  <a:txBody>
                    <a:bodyPr/>
                    <a:lstStyle/>
                    <a:p>
                      <a:pPr algn="l"/>
                      <a:r>
                        <a:rPr lang="en-GB" sz="1200" dirty="0"/>
                        <a:t>Contains (</a:t>
                      </a:r>
                      <a:r>
                        <a:rPr lang="en-GB" sz="1200" dirty="0" err="1"/>
                        <a:t>atleast</a:t>
                      </a:r>
                      <a:r>
                        <a:rPr lang="en-GB" sz="1200" dirty="0"/>
                        <a:t>) 2 or more actual touchpoints, a journey-level experience, and associated to a planned journey for its compliance</a:t>
                      </a:r>
                    </a:p>
                  </a:txBody>
                  <a:tcPr horzOverflow="overflow"/>
                </a:tc>
                <a:extLst>
                  <a:ext uri="{0D108BD9-81ED-4DB2-BD59-A6C34878D82A}">
                    <a16:rowId xmlns:a16="http://schemas.microsoft.com/office/drawing/2014/main" val="1919764998"/>
                  </a:ext>
                </a:extLst>
              </a:tr>
            </a:tbl>
          </a:graphicData>
        </a:graphic>
      </p:graphicFrame>
      <p:cxnSp>
        <p:nvCxnSpPr>
          <p:cNvPr id="3" name="Straight Arrow Connector 2">
            <a:extLst>
              <a:ext uri="{FF2B5EF4-FFF2-40B4-BE49-F238E27FC236}">
                <a16:creationId xmlns:a16="http://schemas.microsoft.com/office/drawing/2014/main" id="{4C0FB533-4AC3-6ABF-806B-2E42AD83616E}"/>
              </a:ext>
            </a:extLst>
          </p:cNvPr>
          <p:cNvCxnSpPr>
            <a:cxnSpLocks/>
            <a:endCxn id="6" idx="3"/>
          </p:cNvCxnSpPr>
          <p:nvPr/>
        </p:nvCxnSpPr>
        <p:spPr>
          <a:xfrm flipH="1">
            <a:off x="3351025" y="5166058"/>
            <a:ext cx="1607745"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6C1812D-3B87-2728-4D0F-8E2345DB4E14}"/>
              </a:ext>
            </a:extLst>
          </p:cNvPr>
          <p:cNvSpPr txBox="1"/>
          <p:nvPr/>
        </p:nvSpPr>
        <p:spPr>
          <a:xfrm flipH="1">
            <a:off x="3485035" y="4911404"/>
            <a:ext cx="1607744" cy="246221"/>
          </a:xfrm>
          <a:prstGeom prst="rect">
            <a:avLst/>
          </a:prstGeom>
          <a:noFill/>
          <a:ln>
            <a:noFill/>
          </a:ln>
        </p:spPr>
        <p:txBody>
          <a:bodyPr wrap="square" rtlCol="0">
            <a:spAutoFit/>
          </a:bodyPr>
          <a:lstStyle/>
          <a:p>
            <a:pPr algn="l"/>
            <a:r>
              <a:rPr lang="en-GB" sz="1000" dirty="0" err="1"/>
              <a:t>journeyCompliance</a:t>
            </a:r>
            <a:r>
              <a:rPr lang="en-GB" sz="1000" dirty="0"/>
              <a:t> [0..1]</a:t>
            </a:r>
          </a:p>
        </p:txBody>
      </p:sp>
      <p:graphicFrame>
        <p:nvGraphicFramePr>
          <p:cNvPr id="6" name="Table 12">
            <a:extLst>
              <a:ext uri="{FF2B5EF4-FFF2-40B4-BE49-F238E27FC236}">
                <a16:creationId xmlns:a16="http://schemas.microsoft.com/office/drawing/2014/main" id="{C24AFCED-59B3-0218-7F4A-70A4EB84DDD7}"/>
              </a:ext>
            </a:extLst>
          </p:cNvPr>
          <p:cNvGraphicFramePr>
            <a:graphicFrameLocks noGrp="1"/>
          </p:cNvGraphicFramePr>
          <p:nvPr>
            <p:extLst>
              <p:ext uri="{D42A27DB-BD31-4B8C-83A1-F6EECF244321}">
                <p14:modId xmlns:p14="http://schemas.microsoft.com/office/powerpoint/2010/main" val="2564902739"/>
              </p:ext>
            </p:extLst>
          </p:nvPr>
        </p:nvGraphicFramePr>
        <p:xfrm>
          <a:off x="1872781" y="5040328"/>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Planned Journey</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
        <p:nvSpPr>
          <p:cNvPr id="7" name="TextBox 6">
            <a:extLst>
              <a:ext uri="{FF2B5EF4-FFF2-40B4-BE49-F238E27FC236}">
                <a16:creationId xmlns:a16="http://schemas.microsoft.com/office/drawing/2014/main" id="{AA7CADA4-1964-AB5B-1D00-C7A823AF1132}"/>
              </a:ext>
            </a:extLst>
          </p:cNvPr>
          <p:cNvSpPr txBox="1"/>
          <p:nvPr/>
        </p:nvSpPr>
        <p:spPr>
          <a:xfrm flipH="1">
            <a:off x="7287538" y="4781311"/>
            <a:ext cx="1551925" cy="246221"/>
          </a:xfrm>
          <a:prstGeom prst="rect">
            <a:avLst/>
          </a:prstGeom>
          <a:noFill/>
          <a:ln>
            <a:noFill/>
          </a:ln>
        </p:spPr>
        <p:txBody>
          <a:bodyPr wrap="square" rtlCol="0">
            <a:spAutoFit/>
          </a:bodyPr>
          <a:lstStyle/>
          <a:p>
            <a:pPr algn="l"/>
            <a:r>
              <a:rPr lang="en-GB" sz="1000" dirty="0" err="1"/>
              <a:t>actualTouchpoints</a:t>
            </a:r>
            <a:r>
              <a:rPr lang="en-GB" sz="1000" dirty="0"/>
              <a:t> [2..*]</a:t>
            </a:r>
          </a:p>
        </p:txBody>
      </p:sp>
      <p:graphicFrame>
        <p:nvGraphicFramePr>
          <p:cNvPr id="9" name="Table 12">
            <a:extLst>
              <a:ext uri="{FF2B5EF4-FFF2-40B4-BE49-F238E27FC236}">
                <a16:creationId xmlns:a16="http://schemas.microsoft.com/office/drawing/2014/main" id="{A931FE24-7A40-6DE6-9674-0D80E3B954FB}"/>
              </a:ext>
            </a:extLst>
          </p:cNvPr>
          <p:cNvGraphicFramePr>
            <a:graphicFrameLocks noGrp="1"/>
          </p:cNvGraphicFramePr>
          <p:nvPr>
            <p:extLst>
              <p:ext uri="{D42A27DB-BD31-4B8C-83A1-F6EECF244321}">
                <p14:modId xmlns:p14="http://schemas.microsoft.com/office/powerpoint/2010/main" val="1863992342"/>
              </p:ext>
            </p:extLst>
          </p:nvPr>
        </p:nvGraphicFramePr>
        <p:xfrm>
          <a:off x="8773439" y="5449863"/>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End User Experience</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0" name="Straight Arrow Connector 9">
            <a:extLst>
              <a:ext uri="{FF2B5EF4-FFF2-40B4-BE49-F238E27FC236}">
                <a16:creationId xmlns:a16="http://schemas.microsoft.com/office/drawing/2014/main" id="{89CD9871-8341-0B3E-5EF0-3FC71335AA43}"/>
              </a:ext>
            </a:extLst>
          </p:cNvPr>
          <p:cNvCxnSpPr>
            <a:cxnSpLocks/>
            <a:stCxn id="11" idx="3"/>
            <a:endCxn id="9" idx="1"/>
          </p:cNvCxnSpPr>
          <p:nvPr/>
        </p:nvCxnSpPr>
        <p:spPr>
          <a:xfrm>
            <a:off x="7269636" y="5569983"/>
            <a:ext cx="1503803" cy="561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11" name="Diamond 10">
            <a:extLst>
              <a:ext uri="{FF2B5EF4-FFF2-40B4-BE49-F238E27FC236}">
                <a16:creationId xmlns:a16="http://schemas.microsoft.com/office/drawing/2014/main" id="{DF020739-B9F0-EFE4-D5F7-EA9EA9511C5B}"/>
              </a:ext>
            </a:extLst>
          </p:cNvPr>
          <p:cNvSpPr/>
          <p:nvPr/>
        </p:nvSpPr>
        <p:spPr>
          <a:xfrm>
            <a:off x="7089636" y="5515983"/>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58FF21BB-97BD-0A80-609F-FF2C595C9D52}"/>
              </a:ext>
            </a:extLst>
          </p:cNvPr>
          <p:cNvSpPr txBox="1"/>
          <p:nvPr/>
        </p:nvSpPr>
        <p:spPr>
          <a:xfrm flipH="1">
            <a:off x="7287538" y="5314770"/>
            <a:ext cx="1551925" cy="246221"/>
          </a:xfrm>
          <a:prstGeom prst="rect">
            <a:avLst/>
          </a:prstGeom>
          <a:noFill/>
          <a:ln>
            <a:noFill/>
          </a:ln>
        </p:spPr>
        <p:txBody>
          <a:bodyPr wrap="square" rtlCol="0">
            <a:spAutoFit/>
          </a:bodyPr>
          <a:lstStyle/>
          <a:p>
            <a:pPr algn="l"/>
            <a:r>
              <a:rPr lang="en-GB" sz="1000" dirty="0" err="1"/>
              <a:t>journeyExperience</a:t>
            </a:r>
            <a:r>
              <a:rPr lang="en-GB" sz="1000" dirty="0"/>
              <a:t> [0..1]</a:t>
            </a:r>
          </a:p>
        </p:txBody>
      </p:sp>
    </p:spTree>
    <p:extLst>
      <p:ext uri="{BB962C8B-B14F-4D97-AF65-F5344CB8AC3E}">
        <p14:creationId xmlns:p14="http://schemas.microsoft.com/office/powerpoint/2010/main" val="3243535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Touchpoint</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18</a:t>
            </a:fld>
            <a:endParaRPr lang="en-GB" dirty="0"/>
          </a:p>
        </p:txBody>
      </p:sp>
      <p:graphicFrame>
        <p:nvGraphicFramePr>
          <p:cNvPr id="5" name="Group 16">
            <a:extLst>
              <a:ext uri="{FF2B5EF4-FFF2-40B4-BE49-F238E27FC236}">
                <a16:creationId xmlns:a16="http://schemas.microsoft.com/office/drawing/2014/main" id="{638C81E6-BE32-4EFF-923E-71712D18D6B4}"/>
              </a:ext>
            </a:extLst>
          </p:cNvPr>
          <p:cNvGraphicFramePr>
            <a:graphicFrameLocks noGrp="1"/>
          </p:cNvGraphicFramePr>
          <p:nvPr>
            <p:extLst>
              <p:ext uri="{D42A27DB-BD31-4B8C-83A1-F6EECF244321}">
                <p14:modId xmlns:p14="http://schemas.microsoft.com/office/powerpoint/2010/main" val="3608609894"/>
              </p:ext>
            </p:extLst>
          </p:nvPr>
        </p:nvGraphicFramePr>
        <p:xfrm>
          <a:off x="954181" y="1398554"/>
          <a:ext cx="10209119" cy="1934407"/>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351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A step in a customer journey</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0"/>
                  </a:ext>
                </a:extLst>
              </a:tr>
              <a:tr h="2351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Touchpoints are the main components of CJML and can be seen as the "grammar" of the CJML language.</a:t>
                      </a:r>
                    </a:p>
                  </a:txBody>
                  <a:tcPr horzOverflow="overflow"/>
                </a:tc>
                <a:extLst>
                  <a:ext uri="{0D108BD9-81ED-4DB2-BD59-A6C34878D82A}">
                    <a16:rowId xmlns:a16="http://schemas.microsoft.com/office/drawing/2014/main" val="1295900215"/>
                  </a:ext>
                </a:extLst>
              </a:tr>
              <a:tr h="2351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effectLst/>
                        </a:rPr>
                        <a:t>Contact point, episode, incidents, service encounter, interaction point, moment of  truth, service touchpoint, service contact</a:t>
                      </a:r>
                    </a:p>
                  </a:txBody>
                  <a:tcPr horzOverflow="overflow"/>
                </a:tc>
                <a:extLst>
                  <a:ext uri="{0D108BD9-81ED-4DB2-BD59-A6C34878D82A}">
                    <a16:rowId xmlns:a16="http://schemas.microsoft.com/office/drawing/2014/main" val="10001"/>
                  </a:ext>
                </a:extLst>
              </a:tr>
              <a:tr h="54867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rPr>
                        <a:t>Attribute(s)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algn="l"/>
                      <a:r>
                        <a:rPr lang="en-GB" sz="1200" dirty="0" err="1"/>
                        <a:t>touchpointID</a:t>
                      </a:r>
                      <a:r>
                        <a:rPr lang="en-GB" sz="1200" dirty="0"/>
                        <a:t> – an alphanumeric ID specific for Touchpoints; starts at T</a:t>
                      </a:r>
                      <a:r>
                        <a:rPr lang="en-GB" sz="1200" baseline="-25000" dirty="0"/>
                        <a:t>1</a:t>
                      </a:r>
                      <a:r>
                        <a:rPr lang="en-GB" sz="1200" dirty="0"/>
                        <a:t> to T</a:t>
                      </a:r>
                      <a:r>
                        <a:rPr lang="en-GB" sz="1200" baseline="-25000" dirty="0"/>
                        <a:t>n </a:t>
                      </a:r>
                      <a:r>
                        <a:rPr lang="en-GB" sz="1200" dirty="0"/>
                        <a:t>where </a:t>
                      </a:r>
                      <a:r>
                        <a:rPr lang="en-GB" sz="1200" i="1" dirty="0"/>
                        <a:t>n </a:t>
                      </a:r>
                      <a:r>
                        <a:rPr lang="en-GB" sz="1200" i="0" dirty="0"/>
                        <a:t>is the total number of touchpoints in a single journey</a:t>
                      </a:r>
                    </a:p>
                    <a:p>
                      <a:pPr algn="l"/>
                      <a:r>
                        <a:rPr lang="en-GB" sz="1200" i="0" dirty="0"/>
                        <a:t>uncertainty </a:t>
                      </a:r>
                      <a:r>
                        <a:rPr lang="en-GB" sz="1200" dirty="0"/>
                        <a:t>– a feature of a touchpoint to incorporate flexibility in situation that incurs uncertainty; can have multiple values of uncertainty (up to 4, the number of possible values)</a:t>
                      </a:r>
                      <a:endParaRPr lang="en-GB" sz="1200" i="0" dirty="0"/>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comment -  comments that can be stated for a specific journey</a:t>
                      </a:r>
                    </a:p>
                  </a:txBody>
                  <a:tcPr horzOverflow="overflow"/>
                </a:tc>
                <a:extLst>
                  <a:ext uri="{0D108BD9-81ED-4DB2-BD59-A6C34878D82A}">
                    <a16:rowId xmlns:a16="http://schemas.microsoft.com/office/drawing/2014/main" val="10002"/>
                  </a:ext>
                </a:extLst>
              </a:tr>
              <a:tr h="28848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latin typeface="+mn-lt"/>
                          <a:ea typeface="+mn-ea"/>
                          <a:cs typeface="+mn-cs"/>
                        </a:rPr>
                        <a:t>Relationship(s)</a:t>
                      </a:r>
                    </a:p>
                  </a:txBody>
                  <a:tcPr horzOverflow="overflow"/>
                </a:tc>
                <a:tc>
                  <a:txBody>
                    <a:bodyPr/>
                    <a:lstStyle/>
                    <a:p>
                      <a:pPr algn="l"/>
                      <a:r>
                        <a:rPr lang="en-GB" sz="1200" dirty="0"/>
                        <a:t>A Touchpoint can be associated to Objects, Systems, and may belong to a specific Journey Phase.</a:t>
                      </a:r>
                    </a:p>
                  </a:txBody>
                  <a:tcPr horzOverflow="overflow"/>
                </a:tc>
                <a:extLst>
                  <a:ext uri="{0D108BD9-81ED-4DB2-BD59-A6C34878D82A}">
                    <a16:rowId xmlns:a16="http://schemas.microsoft.com/office/drawing/2014/main" val="509496284"/>
                  </a:ext>
                </a:extLst>
              </a:tr>
            </a:tbl>
          </a:graphicData>
        </a:graphic>
      </p:graphicFrame>
      <p:graphicFrame>
        <p:nvGraphicFramePr>
          <p:cNvPr id="7" name="Table 12">
            <a:extLst>
              <a:ext uri="{FF2B5EF4-FFF2-40B4-BE49-F238E27FC236}">
                <a16:creationId xmlns:a16="http://schemas.microsoft.com/office/drawing/2014/main" id="{1B806EC4-F9F8-4D08-89BC-536CAED8AEF3}"/>
              </a:ext>
            </a:extLst>
          </p:cNvPr>
          <p:cNvGraphicFramePr>
            <a:graphicFrameLocks noGrp="1"/>
          </p:cNvGraphicFramePr>
          <p:nvPr>
            <p:extLst>
              <p:ext uri="{D42A27DB-BD31-4B8C-83A1-F6EECF244321}">
                <p14:modId xmlns:p14="http://schemas.microsoft.com/office/powerpoint/2010/main" val="2912408646"/>
              </p:ext>
            </p:extLst>
          </p:nvPr>
        </p:nvGraphicFramePr>
        <p:xfrm>
          <a:off x="4049486" y="4056033"/>
          <a:ext cx="2212873" cy="822960"/>
        </p:xfrm>
        <a:graphic>
          <a:graphicData uri="http://schemas.openxmlformats.org/drawingml/2006/table">
            <a:tbl>
              <a:tblPr firstRow="1" bandRow="1">
                <a:tableStyleId>{2D5ABB26-0587-4C30-8999-92F81FD0307C}</a:tableStyleId>
              </a:tblPr>
              <a:tblGrid>
                <a:gridCol w="2212873">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Touchpoint</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150631">
                <a:tc>
                  <a:txBody>
                    <a:bodyPr/>
                    <a:lstStyle/>
                    <a:p>
                      <a:pPr algn="l"/>
                      <a:r>
                        <a:rPr lang="en-GB" sz="1050" dirty="0" err="1"/>
                        <a:t>touchpointID</a:t>
                      </a:r>
                      <a:r>
                        <a:rPr lang="en-GB" sz="1050" dirty="0"/>
                        <a:t>: String</a:t>
                      </a:r>
                    </a:p>
                    <a:p>
                      <a:pPr algn="l"/>
                      <a:r>
                        <a:rPr lang="en-GB" sz="1050" dirty="0"/>
                        <a:t>uncertainty: </a:t>
                      </a:r>
                      <a:r>
                        <a:rPr lang="en-GB" sz="1050" dirty="0" err="1"/>
                        <a:t>uncertaintyValues</a:t>
                      </a:r>
                      <a:r>
                        <a:rPr lang="en-GB" sz="1050" dirty="0"/>
                        <a:t> </a:t>
                      </a:r>
                      <a:r>
                        <a:rPr lang="en-GB" sz="1050" i="0" dirty="0"/>
                        <a:t>[0..4]</a:t>
                      </a:r>
                      <a:endParaRPr lang="en-GB" sz="1050" dirty="0"/>
                    </a:p>
                    <a:p>
                      <a:pPr algn="l"/>
                      <a:r>
                        <a:rPr lang="en-GB" sz="1050" dirty="0"/>
                        <a:t>comment: String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116193"/>
                  </a:ext>
                </a:extLst>
              </a:tr>
            </a:tbl>
          </a:graphicData>
        </a:graphic>
      </p:graphicFrame>
      <p:graphicFrame>
        <p:nvGraphicFramePr>
          <p:cNvPr id="8" name="Table 12">
            <a:extLst>
              <a:ext uri="{FF2B5EF4-FFF2-40B4-BE49-F238E27FC236}">
                <a16:creationId xmlns:a16="http://schemas.microsoft.com/office/drawing/2014/main" id="{8B68FAD4-1580-4582-8B9F-91CD466D6C83}"/>
              </a:ext>
            </a:extLst>
          </p:cNvPr>
          <p:cNvGraphicFramePr>
            <a:graphicFrameLocks noGrp="1"/>
          </p:cNvGraphicFramePr>
          <p:nvPr>
            <p:extLst>
              <p:ext uri="{D42A27DB-BD31-4B8C-83A1-F6EECF244321}">
                <p14:modId xmlns:p14="http://schemas.microsoft.com/office/powerpoint/2010/main" val="1702470641"/>
              </p:ext>
            </p:extLst>
          </p:nvPr>
        </p:nvGraphicFramePr>
        <p:xfrm>
          <a:off x="3379939" y="5413489"/>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Planned Touchpoint</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9" name="Table 12">
            <a:extLst>
              <a:ext uri="{FF2B5EF4-FFF2-40B4-BE49-F238E27FC236}">
                <a16:creationId xmlns:a16="http://schemas.microsoft.com/office/drawing/2014/main" id="{8DA192BB-4386-4094-B852-09B63F18060F}"/>
              </a:ext>
            </a:extLst>
          </p:cNvPr>
          <p:cNvGraphicFramePr>
            <a:graphicFrameLocks noGrp="1"/>
          </p:cNvGraphicFramePr>
          <p:nvPr>
            <p:extLst>
              <p:ext uri="{D42A27DB-BD31-4B8C-83A1-F6EECF244321}">
                <p14:modId xmlns:p14="http://schemas.microsoft.com/office/powerpoint/2010/main" val="2631768795"/>
              </p:ext>
            </p:extLst>
          </p:nvPr>
        </p:nvGraphicFramePr>
        <p:xfrm>
          <a:off x="5597305" y="5413489"/>
          <a:ext cx="1562486" cy="251460"/>
        </p:xfrm>
        <a:graphic>
          <a:graphicData uri="http://schemas.openxmlformats.org/drawingml/2006/table">
            <a:tbl>
              <a:tblPr firstRow="1" bandRow="1">
                <a:tableStyleId>{2D5ABB26-0587-4C30-8999-92F81FD0307C}</a:tableStyleId>
              </a:tblPr>
              <a:tblGrid>
                <a:gridCol w="1562486">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Actual Touchpoint</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0" name="Connector: Elbow 9">
            <a:extLst>
              <a:ext uri="{FF2B5EF4-FFF2-40B4-BE49-F238E27FC236}">
                <a16:creationId xmlns:a16="http://schemas.microsoft.com/office/drawing/2014/main" id="{4C31FFCF-78CB-4FD7-BDBA-41342669E8C1}"/>
              </a:ext>
            </a:extLst>
          </p:cNvPr>
          <p:cNvCxnSpPr>
            <a:cxnSpLocks/>
            <a:stCxn id="11" idx="3"/>
            <a:endCxn id="8" idx="0"/>
          </p:cNvCxnSpPr>
          <p:nvPr/>
        </p:nvCxnSpPr>
        <p:spPr>
          <a:xfrm rot="5400000">
            <a:off x="4479493" y="4685300"/>
            <a:ext cx="367758" cy="1088621"/>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F3F52739-D1F7-4156-B81B-676B5F7781A6}"/>
              </a:ext>
            </a:extLst>
          </p:cNvPr>
          <p:cNvSpPr/>
          <p:nvPr/>
        </p:nvSpPr>
        <p:spPr>
          <a:xfrm>
            <a:off x="5121094" y="4896441"/>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cxnSp>
        <p:nvCxnSpPr>
          <p:cNvPr id="12" name="Connector: Elbow 11">
            <a:extLst>
              <a:ext uri="{FF2B5EF4-FFF2-40B4-BE49-F238E27FC236}">
                <a16:creationId xmlns:a16="http://schemas.microsoft.com/office/drawing/2014/main" id="{0BA23DC1-7245-46C5-8CE8-5C7BDAE14D21}"/>
              </a:ext>
            </a:extLst>
          </p:cNvPr>
          <p:cNvCxnSpPr>
            <a:cxnSpLocks/>
            <a:stCxn id="9" idx="0"/>
            <a:endCxn id="11" idx="3"/>
          </p:cNvCxnSpPr>
          <p:nvPr/>
        </p:nvCxnSpPr>
        <p:spPr>
          <a:xfrm rot="16200000" flipV="1">
            <a:off x="5609236" y="4644177"/>
            <a:ext cx="367758" cy="1170866"/>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776CDC4-921C-4996-BFB7-2E394313D96F}"/>
              </a:ext>
            </a:extLst>
          </p:cNvPr>
          <p:cNvCxnSpPr>
            <a:cxnSpLocks/>
            <a:endCxn id="18" idx="1"/>
          </p:cNvCxnSpPr>
          <p:nvPr/>
        </p:nvCxnSpPr>
        <p:spPr>
          <a:xfrm>
            <a:off x="6262359" y="4316685"/>
            <a:ext cx="1068741" cy="2908"/>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18" name="Table 12">
            <a:extLst>
              <a:ext uri="{FF2B5EF4-FFF2-40B4-BE49-F238E27FC236}">
                <a16:creationId xmlns:a16="http://schemas.microsoft.com/office/drawing/2014/main" id="{432CBEDF-BC90-4D7B-88F2-A8FCE9D6A489}"/>
              </a:ext>
            </a:extLst>
          </p:cNvPr>
          <p:cNvGraphicFramePr>
            <a:graphicFrameLocks noGrp="1"/>
          </p:cNvGraphicFramePr>
          <p:nvPr>
            <p:extLst>
              <p:ext uri="{D42A27DB-BD31-4B8C-83A1-F6EECF244321}">
                <p14:modId xmlns:p14="http://schemas.microsoft.com/office/powerpoint/2010/main" val="2909546977"/>
              </p:ext>
            </p:extLst>
          </p:nvPr>
        </p:nvGraphicFramePr>
        <p:xfrm>
          <a:off x="7331100" y="4193863"/>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Object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
        <p:nvSpPr>
          <p:cNvPr id="21" name="TextBox 20">
            <a:extLst>
              <a:ext uri="{FF2B5EF4-FFF2-40B4-BE49-F238E27FC236}">
                <a16:creationId xmlns:a16="http://schemas.microsoft.com/office/drawing/2014/main" id="{94157CA1-802C-438C-893C-A7DBF89BEA25}"/>
              </a:ext>
            </a:extLst>
          </p:cNvPr>
          <p:cNvSpPr txBox="1"/>
          <p:nvPr/>
        </p:nvSpPr>
        <p:spPr>
          <a:xfrm flipH="1">
            <a:off x="6467111" y="4067844"/>
            <a:ext cx="1068740" cy="246221"/>
          </a:xfrm>
          <a:prstGeom prst="rect">
            <a:avLst/>
          </a:prstGeom>
          <a:noFill/>
          <a:ln>
            <a:noFill/>
          </a:ln>
        </p:spPr>
        <p:txBody>
          <a:bodyPr wrap="square" rtlCol="0">
            <a:spAutoFit/>
          </a:bodyPr>
          <a:lstStyle/>
          <a:p>
            <a:pPr algn="l"/>
            <a:r>
              <a:rPr lang="en-GB" sz="1000" dirty="0"/>
              <a:t>objects [0..*]</a:t>
            </a:r>
          </a:p>
        </p:txBody>
      </p:sp>
      <p:cxnSp>
        <p:nvCxnSpPr>
          <p:cNvPr id="25" name="Straight Arrow Connector 24">
            <a:extLst>
              <a:ext uri="{FF2B5EF4-FFF2-40B4-BE49-F238E27FC236}">
                <a16:creationId xmlns:a16="http://schemas.microsoft.com/office/drawing/2014/main" id="{93E17BA1-336D-DE43-76F1-89847E98C997}"/>
              </a:ext>
            </a:extLst>
          </p:cNvPr>
          <p:cNvCxnSpPr>
            <a:cxnSpLocks/>
            <a:endCxn id="26" idx="1"/>
          </p:cNvCxnSpPr>
          <p:nvPr/>
        </p:nvCxnSpPr>
        <p:spPr>
          <a:xfrm>
            <a:off x="6262359" y="4736063"/>
            <a:ext cx="1068741"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26" name="Table 12">
            <a:extLst>
              <a:ext uri="{FF2B5EF4-FFF2-40B4-BE49-F238E27FC236}">
                <a16:creationId xmlns:a16="http://schemas.microsoft.com/office/drawing/2014/main" id="{C27EB82C-EF77-98BC-33B7-FAF376A8AE23}"/>
              </a:ext>
            </a:extLst>
          </p:cNvPr>
          <p:cNvGraphicFramePr>
            <a:graphicFrameLocks noGrp="1"/>
          </p:cNvGraphicFramePr>
          <p:nvPr>
            <p:extLst>
              <p:ext uri="{D42A27DB-BD31-4B8C-83A1-F6EECF244321}">
                <p14:modId xmlns:p14="http://schemas.microsoft.com/office/powerpoint/2010/main" val="2059667017"/>
              </p:ext>
            </p:extLst>
          </p:nvPr>
        </p:nvGraphicFramePr>
        <p:xfrm>
          <a:off x="7331100" y="4610333"/>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Backend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
        <p:nvSpPr>
          <p:cNvPr id="29" name="TextBox 28">
            <a:extLst>
              <a:ext uri="{FF2B5EF4-FFF2-40B4-BE49-F238E27FC236}">
                <a16:creationId xmlns:a16="http://schemas.microsoft.com/office/drawing/2014/main" id="{3886CB73-2D3D-6400-3830-FE6C49ABBBB8}"/>
              </a:ext>
            </a:extLst>
          </p:cNvPr>
          <p:cNvSpPr txBox="1"/>
          <p:nvPr/>
        </p:nvSpPr>
        <p:spPr>
          <a:xfrm flipH="1">
            <a:off x="6467111" y="4467294"/>
            <a:ext cx="1068740" cy="246221"/>
          </a:xfrm>
          <a:prstGeom prst="rect">
            <a:avLst/>
          </a:prstGeom>
          <a:noFill/>
          <a:ln>
            <a:noFill/>
          </a:ln>
        </p:spPr>
        <p:txBody>
          <a:bodyPr wrap="square" rtlCol="0">
            <a:spAutoFit/>
          </a:bodyPr>
          <a:lstStyle/>
          <a:p>
            <a:pPr algn="l"/>
            <a:r>
              <a:rPr lang="en-GB" sz="1000" dirty="0"/>
              <a:t>systems [0..*]</a:t>
            </a:r>
          </a:p>
        </p:txBody>
      </p:sp>
      <p:graphicFrame>
        <p:nvGraphicFramePr>
          <p:cNvPr id="30" name="Table 12">
            <a:extLst>
              <a:ext uri="{FF2B5EF4-FFF2-40B4-BE49-F238E27FC236}">
                <a16:creationId xmlns:a16="http://schemas.microsoft.com/office/drawing/2014/main" id="{A6F23D47-A16D-C157-C046-E63BE7372E21}"/>
              </a:ext>
            </a:extLst>
          </p:cNvPr>
          <p:cNvGraphicFramePr>
            <a:graphicFrameLocks noGrp="1"/>
          </p:cNvGraphicFramePr>
          <p:nvPr>
            <p:extLst>
              <p:ext uri="{D42A27DB-BD31-4B8C-83A1-F6EECF244321}">
                <p14:modId xmlns:p14="http://schemas.microsoft.com/office/powerpoint/2010/main" val="1434436309"/>
              </p:ext>
            </p:extLst>
          </p:nvPr>
        </p:nvGraphicFramePr>
        <p:xfrm>
          <a:off x="9260194" y="4018904"/>
          <a:ext cx="1619299" cy="1143000"/>
        </p:xfrm>
        <a:graphic>
          <a:graphicData uri="http://schemas.openxmlformats.org/drawingml/2006/table">
            <a:tbl>
              <a:tblPr firstRow="1" bandRow="1">
                <a:tableStyleId>{2D5ABB26-0587-4C30-8999-92F81FD0307C}</a:tableStyleId>
              </a:tblPr>
              <a:tblGrid>
                <a:gridCol w="1619299">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black"/>
                          </a:solidFill>
                          <a:effectLst/>
                          <a:uLnTx/>
                          <a:uFillTx/>
                          <a:latin typeface="+mn-lt"/>
                          <a:ea typeface="+mn-ea"/>
                          <a:cs typeface="+mn-cs"/>
                        </a:rPr>
                        <a:t>uncertaintyValues</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fontAlgn="b"/>
                      <a:r>
                        <a:rPr lang="en-GB" sz="1050" b="0" i="0" u="none" strike="noStrike" dirty="0" err="1">
                          <a:solidFill>
                            <a:srgbClr val="000000"/>
                          </a:solidFill>
                          <a:effectLst/>
                          <a:latin typeface="+mn-lt"/>
                        </a:rPr>
                        <a:t>uncertainOccurrence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uncertainNoOfOccurrence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uncertainChannel</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uncertainInitiator</a:t>
                      </a:r>
                      <a:endParaRPr lang="en-GB" sz="1050" b="0" i="0" u="none" strike="noStrike"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cxnSp>
        <p:nvCxnSpPr>
          <p:cNvPr id="31" name="Straight Arrow Connector 30">
            <a:extLst>
              <a:ext uri="{FF2B5EF4-FFF2-40B4-BE49-F238E27FC236}">
                <a16:creationId xmlns:a16="http://schemas.microsoft.com/office/drawing/2014/main" id="{705D86A0-7C71-CE4D-29D8-456EA5D19615}"/>
              </a:ext>
            </a:extLst>
          </p:cNvPr>
          <p:cNvCxnSpPr>
            <a:cxnSpLocks/>
            <a:endCxn id="33" idx="3"/>
          </p:cNvCxnSpPr>
          <p:nvPr/>
        </p:nvCxnSpPr>
        <p:spPr>
          <a:xfrm flipH="1">
            <a:off x="3061689" y="4554217"/>
            <a:ext cx="987797"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9CFA59C-780E-FC92-1E5C-C1F83BBAA3A2}"/>
              </a:ext>
            </a:extLst>
          </p:cNvPr>
          <p:cNvSpPr txBox="1"/>
          <p:nvPr/>
        </p:nvSpPr>
        <p:spPr>
          <a:xfrm flipH="1">
            <a:off x="3084264" y="4294963"/>
            <a:ext cx="1093477" cy="247232"/>
          </a:xfrm>
          <a:prstGeom prst="rect">
            <a:avLst/>
          </a:prstGeom>
          <a:noFill/>
          <a:ln>
            <a:noFill/>
          </a:ln>
        </p:spPr>
        <p:txBody>
          <a:bodyPr wrap="square" rtlCol="0">
            <a:spAutoFit/>
          </a:bodyPr>
          <a:lstStyle/>
          <a:p>
            <a:pPr algn="l"/>
            <a:r>
              <a:rPr lang="en-GB" sz="1000" dirty="0" err="1"/>
              <a:t>belongsTo</a:t>
            </a:r>
            <a:r>
              <a:rPr lang="en-GB" sz="1000" dirty="0"/>
              <a:t> [0..1]</a:t>
            </a:r>
          </a:p>
        </p:txBody>
      </p:sp>
      <p:graphicFrame>
        <p:nvGraphicFramePr>
          <p:cNvPr id="33" name="Table 12">
            <a:extLst>
              <a:ext uri="{FF2B5EF4-FFF2-40B4-BE49-F238E27FC236}">
                <a16:creationId xmlns:a16="http://schemas.microsoft.com/office/drawing/2014/main" id="{A4401F57-136A-4DAC-A964-F299C19C4025}"/>
              </a:ext>
            </a:extLst>
          </p:cNvPr>
          <p:cNvGraphicFramePr>
            <a:graphicFrameLocks noGrp="1"/>
          </p:cNvGraphicFramePr>
          <p:nvPr>
            <p:extLst>
              <p:ext uri="{D42A27DB-BD31-4B8C-83A1-F6EECF244321}">
                <p14:modId xmlns:p14="http://schemas.microsoft.com/office/powerpoint/2010/main" val="39432803"/>
              </p:ext>
            </p:extLst>
          </p:nvPr>
        </p:nvGraphicFramePr>
        <p:xfrm>
          <a:off x="1583445" y="4428487"/>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Journey Phase</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Tree>
    <p:extLst>
      <p:ext uri="{BB962C8B-B14F-4D97-AF65-F5344CB8AC3E}">
        <p14:creationId xmlns:p14="http://schemas.microsoft.com/office/powerpoint/2010/main" val="2600539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Planned Touchpoint</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19</a:t>
            </a:fld>
            <a:endParaRPr lang="en-GB" dirty="0"/>
          </a:p>
        </p:txBody>
      </p:sp>
      <p:graphicFrame>
        <p:nvGraphicFramePr>
          <p:cNvPr id="5" name="Group 16">
            <a:extLst>
              <a:ext uri="{FF2B5EF4-FFF2-40B4-BE49-F238E27FC236}">
                <a16:creationId xmlns:a16="http://schemas.microsoft.com/office/drawing/2014/main" id="{638C81E6-BE32-4EFF-923E-71712D18D6B4}"/>
              </a:ext>
            </a:extLst>
          </p:cNvPr>
          <p:cNvGraphicFramePr>
            <a:graphicFrameLocks noGrp="1"/>
          </p:cNvGraphicFramePr>
          <p:nvPr>
            <p:extLst>
              <p:ext uri="{D42A27DB-BD31-4B8C-83A1-F6EECF244321}">
                <p14:modId xmlns:p14="http://schemas.microsoft.com/office/powerpoint/2010/main" val="233049018"/>
              </p:ext>
            </p:extLst>
          </p:nvPr>
        </p:nvGraphicFramePr>
        <p:xfrm>
          <a:off x="954181" y="1398559"/>
          <a:ext cx="10209119" cy="246888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270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A step in a planned journey</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0"/>
                  </a:ext>
                </a:extLst>
              </a:tr>
              <a:tr h="2270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Though the planned times are in float format in the metamodel, the default </a:t>
                      </a:r>
                      <a:r>
                        <a:rPr kumimoji="0" lang="en-GB" sz="1200" u="none" strike="noStrike" kern="1200" cap="none" normalizeH="0" baseline="0" dirty="0" err="1">
                          <a:ln>
                            <a:noFill/>
                          </a:ln>
                          <a:solidFill>
                            <a:schemeClr val="dk1"/>
                          </a:solidFill>
                          <a:effectLst/>
                          <a:latin typeface="+mn-lt"/>
                          <a:ea typeface="+mn-ea"/>
                          <a:cs typeface="+mn-cs"/>
                        </a:rPr>
                        <a:t>xsd:duration</a:t>
                      </a:r>
                      <a:r>
                        <a:rPr kumimoji="0" lang="en-GB" sz="1200" u="none" strike="noStrike" kern="1200" cap="none" normalizeH="0" baseline="0" dirty="0">
                          <a:ln>
                            <a:noFill/>
                          </a:ln>
                          <a:solidFill>
                            <a:schemeClr val="dk1"/>
                          </a:solidFill>
                          <a:effectLst/>
                          <a:latin typeface="+mn-lt"/>
                          <a:ea typeface="+mn-ea"/>
                          <a:cs typeface="+mn-cs"/>
                        </a:rPr>
                        <a:t> format is used in the XML data format</a:t>
                      </a:r>
                    </a:p>
                  </a:txBody>
                  <a:tcPr horzOverflow="overflow"/>
                </a:tc>
                <a:extLst>
                  <a:ext uri="{0D108BD9-81ED-4DB2-BD59-A6C34878D82A}">
                    <a16:rowId xmlns:a16="http://schemas.microsoft.com/office/drawing/2014/main" val="1295900215"/>
                  </a:ext>
                </a:extLst>
              </a:tr>
              <a:tr h="2270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effectLst/>
                        </a:rPr>
                        <a:t>Contact point, episode, incidents, service encounter, interaction point, moment of  truth, service touchpoint, service contact</a:t>
                      </a:r>
                    </a:p>
                  </a:txBody>
                  <a:tcPr horzOverflow="overflow"/>
                </a:tc>
                <a:extLst>
                  <a:ext uri="{0D108BD9-81ED-4DB2-BD59-A6C34878D82A}">
                    <a16:rowId xmlns:a16="http://schemas.microsoft.com/office/drawing/2014/main" val="10001"/>
                  </a:ext>
                </a:extLst>
              </a:tr>
              <a:tr h="83234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rPr>
                        <a:t>Attribute(s)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algn="l"/>
                      <a:r>
                        <a:rPr lang="en-GB" sz="1200" dirty="0" err="1"/>
                        <a:t>touchpointID</a:t>
                      </a:r>
                      <a:r>
                        <a:rPr lang="en-GB" sz="1200" dirty="0"/>
                        <a:t> – an alphanumeric ID specific for Touchpoints; starts at T</a:t>
                      </a:r>
                      <a:r>
                        <a:rPr lang="en-GB" sz="1200" baseline="-25000" dirty="0"/>
                        <a:t>1</a:t>
                      </a:r>
                      <a:r>
                        <a:rPr lang="en-GB" sz="1200" dirty="0"/>
                        <a:t> to T</a:t>
                      </a:r>
                      <a:r>
                        <a:rPr lang="en-GB" sz="1200" baseline="-25000" dirty="0"/>
                        <a:t>n </a:t>
                      </a:r>
                      <a:r>
                        <a:rPr lang="en-GB" sz="1200" dirty="0"/>
                        <a:t>where </a:t>
                      </a:r>
                      <a:r>
                        <a:rPr lang="en-GB" sz="1200" i="1" dirty="0"/>
                        <a:t>n </a:t>
                      </a:r>
                      <a:r>
                        <a:rPr lang="en-GB" sz="1200" i="0" dirty="0"/>
                        <a:t>is the total number of touchpoints in a single journey</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i="0" dirty="0"/>
                        <a:t>uncertainty </a:t>
                      </a:r>
                      <a:r>
                        <a:rPr lang="en-GB" sz="1200" dirty="0"/>
                        <a:t>– a feature to include an information regarding the uncertainty of occurrence, channel, and initiator; can have multiple values of uncertainty (up to 4, the number of possible values)</a:t>
                      </a:r>
                      <a:endParaRPr lang="en-GB" sz="1200" i="0" dirty="0"/>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comment –  comments that can be stated for a specific journey</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t>deltaTime</a:t>
                      </a:r>
                      <a:r>
                        <a:rPr lang="en-GB" sz="1200" dirty="0"/>
                        <a:t> – inter- touchpoint planned starting time (millisecond)</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t>touchpointDuration</a:t>
                      </a:r>
                      <a:r>
                        <a:rPr lang="en-GB" sz="1200" dirty="0"/>
                        <a:t> – planned duration for each planned touchpoint (millisecond)</a:t>
                      </a:r>
                    </a:p>
                  </a:txBody>
                  <a:tcPr horzOverflow="overflow"/>
                </a:tc>
                <a:extLst>
                  <a:ext uri="{0D108BD9-81ED-4DB2-BD59-A6C34878D82A}">
                    <a16:rowId xmlns:a16="http://schemas.microsoft.com/office/drawing/2014/main" val="10002"/>
                  </a:ext>
                </a:extLst>
              </a:tr>
              <a:tr h="25296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latin typeface="+mn-lt"/>
                          <a:ea typeface="+mn-ea"/>
                          <a:cs typeface="+mn-cs"/>
                        </a:rPr>
                        <a:t>Relationship(s)</a:t>
                      </a:r>
                    </a:p>
                  </a:txBody>
                  <a:tcPr horzOverflow="overflow"/>
                </a:tc>
                <a:tc>
                  <a:txBody>
                    <a:bodyPr/>
                    <a:lstStyle/>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A Planned Touchpoint can be a Planned Action or a Planned communication Point. A Touchpoint can be associated to Objects, Systems, and may belong to a specific Journey Phase.</a:t>
                      </a:r>
                    </a:p>
                  </a:txBody>
                  <a:tcPr horzOverflow="overflow"/>
                </a:tc>
                <a:extLst>
                  <a:ext uri="{0D108BD9-81ED-4DB2-BD59-A6C34878D82A}">
                    <a16:rowId xmlns:a16="http://schemas.microsoft.com/office/drawing/2014/main" val="3623104636"/>
                  </a:ext>
                </a:extLst>
              </a:tr>
            </a:tbl>
          </a:graphicData>
        </a:graphic>
      </p:graphicFrame>
      <p:graphicFrame>
        <p:nvGraphicFramePr>
          <p:cNvPr id="7" name="Table 12">
            <a:extLst>
              <a:ext uri="{FF2B5EF4-FFF2-40B4-BE49-F238E27FC236}">
                <a16:creationId xmlns:a16="http://schemas.microsoft.com/office/drawing/2014/main" id="{1B806EC4-F9F8-4D08-89BC-536CAED8AEF3}"/>
              </a:ext>
            </a:extLst>
          </p:cNvPr>
          <p:cNvGraphicFramePr>
            <a:graphicFrameLocks noGrp="1"/>
          </p:cNvGraphicFramePr>
          <p:nvPr>
            <p:extLst>
              <p:ext uri="{D42A27DB-BD31-4B8C-83A1-F6EECF244321}">
                <p14:modId xmlns:p14="http://schemas.microsoft.com/office/powerpoint/2010/main" val="4149194736"/>
              </p:ext>
            </p:extLst>
          </p:nvPr>
        </p:nvGraphicFramePr>
        <p:xfrm>
          <a:off x="5519301" y="4090736"/>
          <a:ext cx="2188532" cy="1143000"/>
        </p:xfrm>
        <a:graphic>
          <a:graphicData uri="http://schemas.openxmlformats.org/drawingml/2006/table">
            <a:tbl>
              <a:tblPr firstRow="1" bandRow="1">
                <a:tableStyleId>{2D5ABB26-0587-4C30-8999-92F81FD0307C}</a:tableStyleId>
              </a:tblPr>
              <a:tblGrid>
                <a:gridCol w="2188532">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Planned Touchpoint</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150631">
                <a:tc>
                  <a:txBody>
                    <a:bodyPr/>
                    <a:lstStyle/>
                    <a:p>
                      <a:pPr algn="l"/>
                      <a:r>
                        <a:rPr lang="en-GB" sz="1050" dirty="0" err="1"/>
                        <a:t>touchpointID</a:t>
                      </a:r>
                      <a:r>
                        <a:rPr lang="en-GB" sz="1050" dirty="0"/>
                        <a:t>: String</a:t>
                      </a:r>
                    </a:p>
                    <a:p>
                      <a:pPr algn="l"/>
                      <a:r>
                        <a:rPr lang="en-GB" sz="1050" dirty="0" err="1"/>
                        <a:t>deltaTime</a:t>
                      </a:r>
                      <a:r>
                        <a:rPr lang="en-GB" sz="1050" dirty="0"/>
                        <a:t>: Float</a:t>
                      </a:r>
                    </a:p>
                    <a:p>
                      <a:pPr algn="l"/>
                      <a:r>
                        <a:rPr lang="en-GB" sz="1050" dirty="0" err="1"/>
                        <a:t>touchpointDuration</a:t>
                      </a:r>
                      <a:r>
                        <a:rPr lang="en-GB" sz="1050" dirty="0"/>
                        <a:t>: Float</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a:t>uncertainty: </a:t>
                      </a:r>
                      <a:r>
                        <a:rPr lang="en-GB" sz="1050" dirty="0" err="1"/>
                        <a:t>uncertaintyValues</a:t>
                      </a:r>
                      <a:r>
                        <a:rPr lang="en-GB" sz="1050" dirty="0"/>
                        <a:t> </a:t>
                      </a:r>
                      <a:r>
                        <a:rPr lang="en-GB" sz="1050" i="0" dirty="0"/>
                        <a:t>[0..4]</a:t>
                      </a:r>
                      <a:endParaRPr lang="en-GB" sz="1050" dirty="0"/>
                    </a:p>
                    <a:p>
                      <a:pPr algn="l"/>
                      <a:r>
                        <a:rPr lang="en-GB" sz="1050" dirty="0"/>
                        <a:t>comment: String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116193"/>
                  </a:ext>
                </a:extLst>
              </a:tr>
            </a:tbl>
          </a:graphicData>
        </a:graphic>
      </p:graphicFrame>
      <p:graphicFrame>
        <p:nvGraphicFramePr>
          <p:cNvPr id="8" name="Table 12">
            <a:extLst>
              <a:ext uri="{FF2B5EF4-FFF2-40B4-BE49-F238E27FC236}">
                <a16:creationId xmlns:a16="http://schemas.microsoft.com/office/drawing/2014/main" id="{8B68FAD4-1580-4582-8B9F-91CD466D6C83}"/>
              </a:ext>
            </a:extLst>
          </p:cNvPr>
          <p:cNvGraphicFramePr>
            <a:graphicFrameLocks noGrp="1"/>
          </p:cNvGraphicFramePr>
          <p:nvPr>
            <p:extLst>
              <p:ext uri="{D42A27DB-BD31-4B8C-83A1-F6EECF244321}">
                <p14:modId xmlns:p14="http://schemas.microsoft.com/office/powerpoint/2010/main" val="1614735667"/>
              </p:ext>
            </p:extLst>
          </p:nvPr>
        </p:nvGraphicFramePr>
        <p:xfrm>
          <a:off x="4551704" y="5762744"/>
          <a:ext cx="1345713" cy="251460"/>
        </p:xfrm>
        <a:graphic>
          <a:graphicData uri="http://schemas.openxmlformats.org/drawingml/2006/table">
            <a:tbl>
              <a:tblPr firstRow="1" bandRow="1">
                <a:tableStyleId>{2D5ABB26-0587-4C30-8999-92F81FD0307C}</a:tableStyleId>
              </a:tblPr>
              <a:tblGrid>
                <a:gridCol w="1345713">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Planned Action</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9" name="Table 12">
            <a:extLst>
              <a:ext uri="{FF2B5EF4-FFF2-40B4-BE49-F238E27FC236}">
                <a16:creationId xmlns:a16="http://schemas.microsoft.com/office/drawing/2014/main" id="{8DA192BB-4386-4094-B852-09B63F18060F}"/>
              </a:ext>
            </a:extLst>
          </p:cNvPr>
          <p:cNvGraphicFramePr>
            <a:graphicFrameLocks noGrp="1"/>
          </p:cNvGraphicFramePr>
          <p:nvPr>
            <p:extLst>
              <p:ext uri="{D42A27DB-BD31-4B8C-83A1-F6EECF244321}">
                <p14:modId xmlns:p14="http://schemas.microsoft.com/office/powerpoint/2010/main" val="2975888879"/>
              </p:ext>
            </p:extLst>
          </p:nvPr>
        </p:nvGraphicFramePr>
        <p:xfrm>
          <a:off x="7003189" y="5763224"/>
          <a:ext cx="1902703" cy="251460"/>
        </p:xfrm>
        <a:graphic>
          <a:graphicData uri="http://schemas.openxmlformats.org/drawingml/2006/table">
            <a:tbl>
              <a:tblPr firstRow="1" bandRow="1">
                <a:tableStyleId>{2D5ABB26-0587-4C30-8999-92F81FD0307C}</a:tableStyleId>
              </a:tblPr>
              <a:tblGrid>
                <a:gridCol w="1902703">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Planned Communication Point</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0" name="Connector: Elbow 9">
            <a:extLst>
              <a:ext uri="{FF2B5EF4-FFF2-40B4-BE49-F238E27FC236}">
                <a16:creationId xmlns:a16="http://schemas.microsoft.com/office/drawing/2014/main" id="{4C31FFCF-78CB-4FD7-BDBA-41342669E8C1}"/>
              </a:ext>
            </a:extLst>
          </p:cNvPr>
          <p:cNvCxnSpPr>
            <a:cxnSpLocks/>
            <a:stCxn id="11" idx="3"/>
            <a:endCxn id="8" idx="0"/>
          </p:cNvCxnSpPr>
          <p:nvPr/>
        </p:nvCxnSpPr>
        <p:spPr>
          <a:xfrm rot="5400000">
            <a:off x="5735425" y="4884602"/>
            <a:ext cx="367278" cy="1389007"/>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F3F52739-D1F7-4156-B81B-676B5F7781A6}"/>
              </a:ext>
            </a:extLst>
          </p:cNvPr>
          <p:cNvSpPr/>
          <p:nvPr/>
        </p:nvSpPr>
        <p:spPr>
          <a:xfrm>
            <a:off x="6526979" y="5246176"/>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cxnSp>
        <p:nvCxnSpPr>
          <p:cNvPr id="12" name="Connector: Elbow 11">
            <a:extLst>
              <a:ext uri="{FF2B5EF4-FFF2-40B4-BE49-F238E27FC236}">
                <a16:creationId xmlns:a16="http://schemas.microsoft.com/office/drawing/2014/main" id="{0BA23DC1-7245-46C5-8CE8-5C7BDAE14D21}"/>
              </a:ext>
            </a:extLst>
          </p:cNvPr>
          <p:cNvCxnSpPr>
            <a:cxnSpLocks/>
            <a:stCxn id="9" idx="0"/>
            <a:endCxn id="11" idx="3"/>
          </p:cNvCxnSpPr>
          <p:nvPr/>
        </p:nvCxnSpPr>
        <p:spPr>
          <a:xfrm rot="16200000" flipV="1">
            <a:off x="7100175" y="4908858"/>
            <a:ext cx="367758" cy="1340973"/>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BECE2F63-7C97-037E-74DE-7BA5694FFBFE}"/>
              </a:ext>
            </a:extLst>
          </p:cNvPr>
          <p:cNvGraphicFramePr>
            <a:graphicFrameLocks noGrp="1"/>
          </p:cNvGraphicFramePr>
          <p:nvPr>
            <p:extLst>
              <p:ext uri="{D42A27DB-BD31-4B8C-83A1-F6EECF244321}">
                <p14:modId xmlns:p14="http://schemas.microsoft.com/office/powerpoint/2010/main" val="927144263"/>
              </p:ext>
            </p:extLst>
          </p:nvPr>
        </p:nvGraphicFramePr>
        <p:xfrm>
          <a:off x="1720935" y="4177821"/>
          <a:ext cx="1915546" cy="1143000"/>
        </p:xfrm>
        <a:graphic>
          <a:graphicData uri="http://schemas.openxmlformats.org/drawingml/2006/table">
            <a:tbl>
              <a:tblPr firstRow="1" bandRow="1">
                <a:tableStyleId>{2D5ABB26-0587-4C30-8999-92F81FD0307C}</a:tableStyleId>
              </a:tblPr>
              <a:tblGrid>
                <a:gridCol w="1915546">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black"/>
                          </a:solidFill>
                          <a:effectLst/>
                          <a:uLnTx/>
                          <a:uFillTx/>
                          <a:latin typeface="+mn-lt"/>
                          <a:ea typeface="+mn-ea"/>
                          <a:cs typeface="+mn-cs"/>
                        </a:rPr>
                        <a:t>uncertaintyValues</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fontAlgn="b"/>
                      <a:r>
                        <a:rPr lang="en-GB" sz="1050" b="0" i="0" u="none" strike="noStrike" dirty="0" err="1">
                          <a:solidFill>
                            <a:srgbClr val="000000"/>
                          </a:solidFill>
                          <a:effectLst/>
                          <a:latin typeface="+mn-lt"/>
                        </a:rPr>
                        <a:t>uncertainOccurrence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uncertainNoOfOccurrence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uncertainChannel</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uncertainInitiator</a:t>
                      </a:r>
                      <a:endParaRPr lang="en-GB" sz="1050" b="0" i="0" u="none" strike="noStrike"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spTree>
    <p:extLst>
      <p:ext uri="{BB962C8B-B14F-4D97-AF65-F5344CB8AC3E}">
        <p14:creationId xmlns:p14="http://schemas.microsoft.com/office/powerpoint/2010/main" val="2059513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dpi="0" rotWithShape="1">
            <a:blip r:embed="rId3"/>
            <a:srcRect/>
            <a:tile tx="0" ty="0" sx="100000" sy="100000" flip="xy" algn="bl"/>
          </a:blipFill>
        </p:spPr>
        <p:txBody>
          <a:bodyPr/>
          <a:lstStyle/>
          <a:p>
            <a:r>
              <a:rPr lang="en-GB" dirty="0"/>
              <a:t>Overview of CJML 2.0 resources</a:t>
            </a:r>
          </a:p>
        </p:txBody>
      </p:sp>
      <p:sp>
        <p:nvSpPr>
          <p:cNvPr id="18" name="Hexagon 17">
            <a:extLst>
              <a:ext uri="{FF2B5EF4-FFF2-40B4-BE49-F238E27FC236}">
                <a16:creationId xmlns:a16="http://schemas.microsoft.com/office/drawing/2014/main" id="{B11147CC-D3D2-4945-8DA8-B19C9D8D2BC0}"/>
              </a:ext>
            </a:extLst>
          </p:cNvPr>
          <p:cNvSpPr/>
          <p:nvPr/>
        </p:nvSpPr>
        <p:spPr>
          <a:xfrm rot="5400000">
            <a:off x="3369597" y="1759581"/>
            <a:ext cx="2520000" cy="2340000"/>
          </a:xfrm>
          <a:prstGeom prst="hexagon">
            <a:avLst>
              <a:gd name="adj" fmla="val 25000"/>
              <a:gd name="vf" fmla="val 11547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0"/>
              <a:satOff val="0"/>
              <a:lumOff val="0"/>
              <a:alphaOff val="0"/>
            </a:schemeClr>
          </a:fillRef>
          <a:effectRef idx="1">
            <a:schemeClr val="accent2">
              <a:shade val="50000"/>
              <a:hueOff val="0"/>
              <a:satOff val="0"/>
              <a:lumOff val="0"/>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Hexagon 18">
            <a:extLst>
              <a:ext uri="{FF2B5EF4-FFF2-40B4-BE49-F238E27FC236}">
                <a16:creationId xmlns:a16="http://schemas.microsoft.com/office/drawing/2014/main" id="{820F61A8-D9B6-4B28-BD3B-527F9916909B}"/>
              </a:ext>
            </a:extLst>
          </p:cNvPr>
          <p:cNvSpPr/>
          <p:nvPr/>
        </p:nvSpPr>
        <p:spPr>
          <a:xfrm rot="5400000">
            <a:off x="864182" y="1759581"/>
            <a:ext cx="2520000" cy="2340000"/>
          </a:xfrm>
          <a:prstGeom prst="hexagon">
            <a:avLst>
              <a:gd name="adj" fmla="val 25000"/>
              <a:gd name="vf" fmla="val 11547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118392"/>
              <a:satOff val="-1857"/>
              <a:lumOff val="9827"/>
              <a:alphaOff val="0"/>
            </a:schemeClr>
          </a:fillRef>
          <a:effectRef idx="1">
            <a:schemeClr val="accent2">
              <a:shade val="50000"/>
              <a:hueOff val="118392"/>
              <a:satOff val="-1857"/>
              <a:lumOff val="9827"/>
              <a:alphaOff val="0"/>
            </a:schemeClr>
          </a:effectRef>
          <a:fontRef idx="minor">
            <a:schemeClr val="dk1"/>
          </a:fontRef>
        </p:style>
        <p:txBody>
          <a:bodyPr/>
          <a:lstStyle/>
          <a:p>
            <a:endParaRPr lang="en-GB" dirty="0"/>
          </a:p>
        </p:txBody>
      </p:sp>
      <p:sp>
        <p:nvSpPr>
          <p:cNvPr id="20" name="Hexagon 6">
            <a:extLst>
              <a:ext uri="{FF2B5EF4-FFF2-40B4-BE49-F238E27FC236}">
                <a16:creationId xmlns:a16="http://schemas.microsoft.com/office/drawing/2014/main" id="{F274FBCF-D368-4CB9-8AA4-9CABABF70B37}"/>
              </a:ext>
            </a:extLst>
          </p:cNvPr>
          <p:cNvSpPr txBox="1"/>
          <p:nvPr/>
        </p:nvSpPr>
        <p:spPr>
          <a:xfrm>
            <a:off x="1130299" y="1932500"/>
            <a:ext cx="2070100"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Introduction</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Overview, purpose and target group</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Modelling approach</a:t>
            </a:r>
          </a:p>
        </p:txBody>
      </p:sp>
      <p:sp>
        <p:nvSpPr>
          <p:cNvPr id="21" name="Hexagon 20">
            <a:extLst>
              <a:ext uri="{FF2B5EF4-FFF2-40B4-BE49-F238E27FC236}">
                <a16:creationId xmlns:a16="http://schemas.microsoft.com/office/drawing/2014/main" id="{EDF85E6A-E576-4B83-89D6-17C21CDDD385}"/>
              </a:ext>
            </a:extLst>
          </p:cNvPr>
          <p:cNvSpPr/>
          <p:nvPr/>
        </p:nvSpPr>
        <p:spPr>
          <a:xfrm rot="5400000">
            <a:off x="5881225" y="1759581"/>
            <a:ext cx="2520000" cy="2340000"/>
          </a:xfrm>
          <a:prstGeom prst="hexagon">
            <a:avLst>
              <a:gd name="adj" fmla="val 25000"/>
              <a:gd name="vf" fmla="val 11547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236784"/>
              <a:satOff val="-3714"/>
              <a:lumOff val="19653"/>
              <a:alphaOff val="0"/>
            </a:schemeClr>
          </a:fillRef>
          <a:effectRef idx="1">
            <a:schemeClr val="accent2">
              <a:shade val="50000"/>
              <a:hueOff val="236784"/>
              <a:satOff val="-3714"/>
              <a:lumOff val="19653"/>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Hexagon 21">
            <a:extLst>
              <a:ext uri="{FF2B5EF4-FFF2-40B4-BE49-F238E27FC236}">
                <a16:creationId xmlns:a16="http://schemas.microsoft.com/office/drawing/2014/main" id="{8BBED40F-2F1A-4CDD-B5E4-8935DCEB4082}"/>
              </a:ext>
            </a:extLst>
          </p:cNvPr>
          <p:cNvSpPr/>
          <p:nvPr/>
        </p:nvSpPr>
        <p:spPr>
          <a:xfrm rot="5400000">
            <a:off x="4624913" y="3898327"/>
            <a:ext cx="2520000" cy="2340000"/>
          </a:xfrm>
          <a:prstGeom prst="hexagon">
            <a:avLst>
              <a:gd name="adj" fmla="val 25000"/>
              <a:gd name="vf" fmla="val 115470"/>
            </a:avLst>
          </a:prstGeom>
          <a:solidFill>
            <a:srgbClr val="B7C0FF"/>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355176"/>
              <a:satOff val="-5571"/>
              <a:lumOff val="29480"/>
              <a:alphaOff val="0"/>
            </a:schemeClr>
          </a:fillRef>
          <a:effectRef idx="1">
            <a:schemeClr val="accent2">
              <a:shade val="50000"/>
              <a:hueOff val="355176"/>
              <a:satOff val="-5571"/>
              <a:lumOff val="29480"/>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Hexagon 22">
            <a:extLst>
              <a:ext uri="{FF2B5EF4-FFF2-40B4-BE49-F238E27FC236}">
                <a16:creationId xmlns:a16="http://schemas.microsoft.com/office/drawing/2014/main" id="{933B0DD0-7559-4C36-A793-6DBD2E122827}"/>
              </a:ext>
            </a:extLst>
          </p:cNvPr>
          <p:cNvSpPr/>
          <p:nvPr/>
        </p:nvSpPr>
        <p:spPr>
          <a:xfrm rot="5400000">
            <a:off x="2120319" y="3879580"/>
            <a:ext cx="2520000" cy="2340000"/>
          </a:xfrm>
          <a:prstGeom prst="hexagon">
            <a:avLst>
              <a:gd name="adj" fmla="val 25000"/>
              <a:gd name="vf" fmla="val 115470"/>
            </a:avLst>
          </a:prstGeom>
          <a:ln w="76200">
            <a:solidFill>
              <a:srgbClr val="C0000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591961"/>
              <a:satOff val="-9285"/>
              <a:lumOff val="49133"/>
              <a:alphaOff val="0"/>
            </a:schemeClr>
          </a:fillRef>
          <a:effectRef idx="1">
            <a:schemeClr val="accent2">
              <a:shade val="50000"/>
              <a:hueOff val="591961"/>
              <a:satOff val="-9285"/>
              <a:lumOff val="49133"/>
              <a:alphaOff val="0"/>
            </a:schemeClr>
          </a:effectRef>
          <a:fontRef idx="minor">
            <a:schemeClr val="dk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Hexagon 6">
            <a:extLst>
              <a:ext uri="{FF2B5EF4-FFF2-40B4-BE49-F238E27FC236}">
                <a16:creationId xmlns:a16="http://schemas.microsoft.com/office/drawing/2014/main" id="{28962C05-00CF-49FE-B69D-182E78439996}"/>
              </a:ext>
            </a:extLst>
          </p:cNvPr>
          <p:cNvSpPr txBox="1"/>
          <p:nvPr/>
        </p:nvSpPr>
        <p:spPr>
          <a:xfrm>
            <a:off x="5029199" y="4123189"/>
            <a:ext cx="2092311"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Data format</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XML schema</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XML examples</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XML description</a:t>
            </a:r>
          </a:p>
        </p:txBody>
      </p:sp>
      <p:sp>
        <p:nvSpPr>
          <p:cNvPr id="25" name="Hexagon 6">
            <a:extLst>
              <a:ext uri="{FF2B5EF4-FFF2-40B4-BE49-F238E27FC236}">
                <a16:creationId xmlns:a16="http://schemas.microsoft.com/office/drawing/2014/main" id="{578E57E0-C126-4B04-91FB-A3CF465C15F7}"/>
              </a:ext>
            </a:extLst>
          </p:cNvPr>
          <p:cNvSpPr txBox="1"/>
          <p:nvPr/>
        </p:nvSpPr>
        <p:spPr>
          <a:xfrm>
            <a:off x="3728274" y="1932500"/>
            <a:ext cx="1935926"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Visual notation</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Diagrams types and symbols</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Features and examples</a:t>
            </a:r>
          </a:p>
        </p:txBody>
      </p:sp>
      <p:sp>
        <p:nvSpPr>
          <p:cNvPr id="26" name="Hexagon 6">
            <a:extLst>
              <a:ext uri="{FF2B5EF4-FFF2-40B4-BE49-F238E27FC236}">
                <a16:creationId xmlns:a16="http://schemas.microsoft.com/office/drawing/2014/main" id="{E55D0F77-28BD-4F1B-A51E-0A78DA8B04B3}"/>
              </a:ext>
            </a:extLst>
          </p:cNvPr>
          <p:cNvSpPr txBox="1"/>
          <p:nvPr/>
        </p:nvSpPr>
        <p:spPr>
          <a:xfrm>
            <a:off x="2468633" y="4085611"/>
            <a:ext cx="2082214"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Terminology</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Definitions, attributes, and class diagrams</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Meta-model</a:t>
            </a:r>
          </a:p>
        </p:txBody>
      </p:sp>
      <p:sp>
        <p:nvSpPr>
          <p:cNvPr id="27" name="Hexagon 6">
            <a:extLst>
              <a:ext uri="{FF2B5EF4-FFF2-40B4-BE49-F238E27FC236}">
                <a16:creationId xmlns:a16="http://schemas.microsoft.com/office/drawing/2014/main" id="{8F5AC186-2BCB-4366-94AB-17AE63BA69F8}"/>
              </a:ext>
            </a:extLst>
          </p:cNvPr>
          <p:cNvSpPr txBox="1"/>
          <p:nvPr/>
        </p:nvSpPr>
        <p:spPr>
          <a:xfrm>
            <a:off x="6122162" y="1932500"/>
            <a:ext cx="2038126" cy="182182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6000" tIns="0" rIns="0"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Diagram generator</a:t>
            </a:r>
            <a:endParaRPr kumimoji="0" lang="en-GB" sz="1400" b="1" i="0" u="none" strike="noStrike" kern="1200" cap="none" spc="0" normalizeH="0" baseline="0" noProof="0" dirty="0">
              <a:ln>
                <a:noFill/>
              </a:ln>
              <a:solidFill>
                <a:prstClr val="black"/>
              </a:solidFill>
              <a:effectLst/>
              <a:uLnTx/>
              <a:uFillTx/>
              <a:latin typeface="Calibri"/>
              <a:ea typeface="+mn-ea"/>
              <a:cs typeface="+mn-cs"/>
            </a:endParaRP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Templates for easy diagramming</a:t>
            </a:r>
          </a:p>
          <a:p>
            <a:pPr marL="176213" marR="0" lvl="0" indent="-84138" algn="l" defTabSz="1600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Examples</a:t>
            </a:r>
          </a:p>
        </p:txBody>
      </p:sp>
      <p:sp>
        <p:nvSpPr>
          <p:cNvPr id="28" name="Rectangle 27">
            <a:extLst>
              <a:ext uri="{FF2B5EF4-FFF2-40B4-BE49-F238E27FC236}">
                <a16:creationId xmlns:a16="http://schemas.microsoft.com/office/drawing/2014/main" id="{33E3446A-248A-4E6C-90AD-E1DECD3EBF4F}"/>
              </a:ext>
            </a:extLst>
          </p:cNvPr>
          <p:cNvSpPr/>
          <p:nvPr/>
        </p:nvSpPr>
        <p:spPr>
          <a:xfrm>
            <a:off x="9302188" y="2207889"/>
            <a:ext cx="2737411" cy="1384995"/>
          </a:xfrm>
          <a:prstGeom prst="rect">
            <a:avLst/>
          </a:prstGeom>
          <a:noFill/>
        </p:spPr>
        <p:txBody>
          <a:bodyPr wrap="square" rtlCol="0">
            <a:spAutoFit/>
          </a:bodyPr>
          <a:lstStyle/>
          <a:p>
            <a:pPr defTabSz="914400">
              <a:defRPr/>
            </a:pPr>
            <a:r>
              <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rPr>
              <a:t>The CJML material consists of several modules that are to be seen in connection to each other. All the CJML resources can be found here: </a:t>
            </a:r>
            <a:r>
              <a:rPr kumimoji="0" lang="en-GB" sz="1400" b="0" i="0" u="none" strike="noStrike" kern="0" cap="none" spc="0" normalizeH="0" baseline="0" noProof="0" dirty="0">
                <a:ln>
                  <a:noFill/>
                </a:ln>
                <a:solidFill>
                  <a:srgbClr val="F79646">
                    <a:lumMod val="50000"/>
                  </a:srgbClr>
                </a:solidFill>
                <a:effectLst/>
                <a:uLnTx/>
                <a:uFillTx/>
                <a:latin typeface="Calibri"/>
                <a:ea typeface="+mn-ea"/>
                <a:cs typeface="+mn-cs"/>
                <a:hlinkClick r:id="rId4"/>
              </a:rPr>
              <a:t>www.cjml.no</a:t>
            </a:r>
            <a:endParaRPr kumimoji="0" lang="en-GB" sz="1400" b="0" i="0" u="none" strike="noStrike" kern="0" cap="none" spc="0" normalizeH="0" baseline="0" noProof="0" dirty="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endParaRPr>
          </a:p>
        </p:txBody>
      </p:sp>
      <p:pic>
        <p:nvPicPr>
          <p:cNvPr id="29" name="Picture 4" descr="Bilderesultat for light bulb free clipart">
            <a:extLst>
              <a:ext uri="{FF2B5EF4-FFF2-40B4-BE49-F238E27FC236}">
                <a16:creationId xmlns:a16="http://schemas.microsoft.com/office/drawing/2014/main" id="{7714DDAC-324F-4BF8-A899-EDCDD2082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23405" y="2293416"/>
            <a:ext cx="159386" cy="2151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Bilderesultat for light bulb free clipart">
            <a:extLst>
              <a:ext uri="{FF2B5EF4-FFF2-40B4-BE49-F238E27FC236}">
                <a16:creationId xmlns:a16="http://schemas.microsoft.com/office/drawing/2014/main" id="{6B069E11-00B7-4FC1-9D26-7A7FA4C7B2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23477" y="3788643"/>
            <a:ext cx="159386" cy="21518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6B5D6873-E33E-48A2-9807-D9DDBFF9EA65}"/>
              </a:ext>
            </a:extLst>
          </p:cNvPr>
          <p:cNvSpPr/>
          <p:nvPr/>
        </p:nvSpPr>
        <p:spPr>
          <a:xfrm>
            <a:off x="9302189" y="3701581"/>
            <a:ext cx="236847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rPr>
              <a:t>Main change in this version: </a:t>
            </a:r>
          </a:p>
          <a:p>
            <a:pPr marL="342900"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GB" sz="1400" kern="0" dirty="0">
                <a:solidFill>
                  <a:srgbClr val="A4C21F">
                    <a:lumMod val="50000"/>
                  </a:srgbClr>
                </a:solidFill>
                <a:latin typeface="Calibri"/>
              </a:rPr>
              <a:t>An expanded terminology and a data exchange format</a:t>
            </a:r>
          </a:p>
          <a:p>
            <a:pPr marL="342900"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GB" sz="1400" kern="0" dirty="0">
                <a:solidFill>
                  <a:srgbClr val="A4C21F">
                    <a:lumMod val="50000"/>
                  </a:srgbClr>
                </a:solidFill>
                <a:latin typeface="Calibri"/>
              </a:rPr>
              <a:t>Change in the visual notation of the journey network diagram (message flow between sender and receiver)</a:t>
            </a:r>
            <a:endParaRPr kumimoji="0" lang="en-GB" sz="1400" b="0" i="0" u="none" strike="noStrike" kern="0" cap="none" spc="0" normalizeH="0" baseline="0" noProof="0" dirty="0">
              <a:ln>
                <a:noFill/>
              </a:ln>
              <a:solidFill>
                <a:srgbClr val="A4C21F">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780764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2" y="331155"/>
            <a:ext cx="10087042" cy="888244"/>
          </a:xfrm>
        </p:spPr>
        <p:txBody>
          <a:bodyPr/>
          <a:lstStyle/>
          <a:p>
            <a:r>
              <a:rPr lang="en-GB" dirty="0"/>
              <a:t>Planned Touchpoint – example of planned times</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20</a:t>
            </a:fld>
            <a:endParaRPr lang="en-GB" dirty="0"/>
          </a:p>
        </p:txBody>
      </p:sp>
      <p:sp>
        <p:nvSpPr>
          <p:cNvPr id="7" name="Oval 6">
            <a:extLst>
              <a:ext uri="{FF2B5EF4-FFF2-40B4-BE49-F238E27FC236}">
                <a16:creationId xmlns:a16="http://schemas.microsoft.com/office/drawing/2014/main" id="{232F3C5C-CBFE-8CA4-78F8-40AEC1362647}"/>
              </a:ext>
            </a:extLst>
          </p:cNvPr>
          <p:cNvSpPr>
            <a:spLocks noChangeAspect="1"/>
          </p:cNvSpPr>
          <p:nvPr/>
        </p:nvSpPr>
        <p:spPr>
          <a:xfrm flipH="1">
            <a:off x="9494166" y="3666111"/>
            <a:ext cx="108000" cy="108000"/>
          </a:xfrm>
          <a:prstGeom prst="ellipse">
            <a:avLst/>
          </a:prstGeom>
          <a:solidFill>
            <a:schemeClr val="tx1">
              <a:lumMod val="50000"/>
              <a:lumOff val="50000"/>
            </a:schemeClr>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CF11092D-BCBA-88DB-5F20-12920E653272}"/>
              </a:ext>
            </a:extLst>
          </p:cNvPr>
          <p:cNvCxnSpPr>
            <a:cxnSpLocks/>
            <a:stCxn id="7" idx="6"/>
            <a:endCxn id="10" idx="6"/>
          </p:cNvCxnSpPr>
          <p:nvPr/>
        </p:nvCxnSpPr>
        <p:spPr>
          <a:xfrm flipH="1">
            <a:off x="9064857" y="3720111"/>
            <a:ext cx="429309" cy="3173"/>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TextBox 8">
            <a:extLst>
              <a:ext uri="{FF2B5EF4-FFF2-40B4-BE49-F238E27FC236}">
                <a16:creationId xmlns:a16="http://schemas.microsoft.com/office/drawing/2014/main" id="{7E457062-A3C7-5E95-B3CE-D7970B1CA4B1}"/>
              </a:ext>
            </a:extLst>
          </p:cNvPr>
          <p:cNvSpPr txBox="1"/>
          <p:nvPr/>
        </p:nvSpPr>
        <p:spPr>
          <a:xfrm>
            <a:off x="8314173" y="3006054"/>
            <a:ext cx="943785"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Receives delivery in the mailbox</a:t>
            </a:r>
          </a:p>
        </p:txBody>
      </p:sp>
      <p:sp>
        <p:nvSpPr>
          <p:cNvPr id="10" name="Oval 9">
            <a:extLst>
              <a:ext uri="{FF2B5EF4-FFF2-40B4-BE49-F238E27FC236}">
                <a16:creationId xmlns:a16="http://schemas.microsoft.com/office/drawing/2014/main" id="{395E7A47-D9F5-060B-F904-127F7ADEA53B}"/>
              </a:ext>
            </a:extLst>
          </p:cNvPr>
          <p:cNvSpPr>
            <a:spLocks noChangeAspect="1"/>
          </p:cNvSpPr>
          <p:nvPr/>
        </p:nvSpPr>
        <p:spPr>
          <a:xfrm>
            <a:off x="8524857" y="3453284"/>
            <a:ext cx="540000" cy="540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C894CB1-F1C3-54F8-9A74-BF805461804A}"/>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8663493" y="3575640"/>
            <a:ext cx="260915" cy="247185"/>
          </a:xfrm>
          <a:prstGeom prst="rect">
            <a:avLst/>
          </a:prstGeom>
        </p:spPr>
      </p:pic>
      <p:sp>
        <p:nvSpPr>
          <p:cNvPr id="12" name="TextBox 11">
            <a:extLst>
              <a:ext uri="{FF2B5EF4-FFF2-40B4-BE49-F238E27FC236}">
                <a16:creationId xmlns:a16="http://schemas.microsoft.com/office/drawing/2014/main" id="{3D711899-D16B-0D36-42AB-4FBF16A726CF}"/>
              </a:ext>
            </a:extLst>
          </p:cNvPr>
          <p:cNvSpPr txBox="1"/>
          <p:nvPr/>
        </p:nvSpPr>
        <p:spPr>
          <a:xfrm>
            <a:off x="8614861" y="2804374"/>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T5</a:t>
            </a:r>
          </a:p>
        </p:txBody>
      </p:sp>
      <p:sp>
        <p:nvSpPr>
          <p:cNvPr id="68" name="Oval 67">
            <a:extLst>
              <a:ext uri="{FF2B5EF4-FFF2-40B4-BE49-F238E27FC236}">
                <a16:creationId xmlns:a16="http://schemas.microsoft.com/office/drawing/2014/main" id="{E66CCEB7-EB34-E430-3153-48E0C3ED1DE3}"/>
              </a:ext>
            </a:extLst>
          </p:cNvPr>
          <p:cNvSpPr>
            <a:spLocks noChangeAspect="1"/>
          </p:cNvSpPr>
          <p:nvPr/>
        </p:nvSpPr>
        <p:spPr>
          <a:xfrm>
            <a:off x="3799155" y="3679063"/>
            <a:ext cx="108000" cy="10800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9" name="Straight Connector 68">
            <a:extLst>
              <a:ext uri="{FF2B5EF4-FFF2-40B4-BE49-F238E27FC236}">
                <a16:creationId xmlns:a16="http://schemas.microsoft.com/office/drawing/2014/main" id="{1EB1B5AE-D7F9-1A9A-A380-41CCA6880319}"/>
              </a:ext>
            </a:extLst>
          </p:cNvPr>
          <p:cNvCxnSpPr>
            <a:cxnSpLocks/>
            <a:stCxn id="68" idx="6"/>
            <a:endCxn id="71" idx="2"/>
          </p:cNvCxnSpPr>
          <p:nvPr/>
        </p:nvCxnSpPr>
        <p:spPr>
          <a:xfrm>
            <a:off x="3907155" y="3733063"/>
            <a:ext cx="290220" cy="0"/>
          </a:xfrm>
          <a:prstGeom prst="lin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70" name="TextBox 69">
            <a:extLst>
              <a:ext uri="{FF2B5EF4-FFF2-40B4-BE49-F238E27FC236}">
                <a16:creationId xmlns:a16="http://schemas.microsoft.com/office/drawing/2014/main" id="{9D0AA564-685E-2D8E-C2B6-06557344219B}"/>
              </a:ext>
            </a:extLst>
          </p:cNvPr>
          <p:cNvSpPr txBox="1"/>
          <p:nvPr/>
        </p:nvSpPr>
        <p:spPr>
          <a:xfrm>
            <a:off x="6159657" y="3014946"/>
            <a:ext cx="985831"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Receives order confirmation</a:t>
            </a:r>
          </a:p>
        </p:txBody>
      </p:sp>
      <p:sp>
        <p:nvSpPr>
          <p:cNvPr id="71" name="Oval 70">
            <a:extLst>
              <a:ext uri="{FF2B5EF4-FFF2-40B4-BE49-F238E27FC236}">
                <a16:creationId xmlns:a16="http://schemas.microsoft.com/office/drawing/2014/main" id="{B3E73A06-C017-2AC1-6A39-14E9A306ECBC}"/>
              </a:ext>
            </a:extLst>
          </p:cNvPr>
          <p:cNvSpPr>
            <a:spLocks noChangeAspect="1"/>
          </p:cNvSpPr>
          <p:nvPr/>
        </p:nvSpPr>
        <p:spPr>
          <a:xfrm>
            <a:off x="4197375" y="3463063"/>
            <a:ext cx="540000" cy="540000"/>
          </a:xfrm>
          <a:prstGeom prst="ellipse">
            <a:avLst/>
          </a:prstGeom>
          <a:noFill/>
          <a:ln w="38100" cap="rnd">
            <a:solidFill>
              <a:srgbClr val="EE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72" name="Picture 71">
            <a:extLst>
              <a:ext uri="{FF2B5EF4-FFF2-40B4-BE49-F238E27FC236}">
                <a16:creationId xmlns:a16="http://schemas.microsoft.com/office/drawing/2014/main" id="{4848C679-E0A2-007B-AA6C-3A16C5F564F1}"/>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4312332" y="3585419"/>
            <a:ext cx="295288" cy="295288"/>
          </a:xfrm>
          <a:prstGeom prst="rect">
            <a:avLst/>
          </a:prstGeom>
        </p:spPr>
      </p:pic>
      <p:sp>
        <p:nvSpPr>
          <p:cNvPr id="73" name="Oval 72">
            <a:extLst>
              <a:ext uri="{FF2B5EF4-FFF2-40B4-BE49-F238E27FC236}">
                <a16:creationId xmlns:a16="http://schemas.microsoft.com/office/drawing/2014/main" id="{9E2ADCC4-B844-3B3D-2F37-09B084CF7A0A}"/>
              </a:ext>
            </a:extLst>
          </p:cNvPr>
          <p:cNvSpPr>
            <a:spLocks noChangeAspect="1"/>
          </p:cNvSpPr>
          <p:nvPr/>
        </p:nvSpPr>
        <p:spPr>
          <a:xfrm>
            <a:off x="6346497" y="3463063"/>
            <a:ext cx="540000" cy="540000"/>
          </a:xfrm>
          <a:prstGeom prst="ellipse">
            <a:avLst/>
          </a:prstGeom>
          <a:noFill/>
          <a:ln w="38100" cap="rnd">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74" name="Picture 73">
            <a:extLst>
              <a:ext uri="{FF2B5EF4-FFF2-40B4-BE49-F238E27FC236}">
                <a16:creationId xmlns:a16="http://schemas.microsoft.com/office/drawing/2014/main" id="{77A60502-4B07-8416-9FCF-4376D299C2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85" t="23375" r="12278" b="23810"/>
          <a:stretch/>
        </p:blipFill>
        <p:spPr>
          <a:xfrm>
            <a:off x="6443785" y="3613558"/>
            <a:ext cx="343206" cy="239010"/>
          </a:xfrm>
          <a:prstGeom prst="rect">
            <a:avLst/>
          </a:prstGeom>
        </p:spPr>
      </p:pic>
      <p:sp>
        <p:nvSpPr>
          <p:cNvPr id="75" name="TextBox 74">
            <a:extLst>
              <a:ext uri="{FF2B5EF4-FFF2-40B4-BE49-F238E27FC236}">
                <a16:creationId xmlns:a16="http://schemas.microsoft.com/office/drawing/2014/main" id="{132288E6-ED12-895C-6EB3-16EB0AA9420A}"/>
              </a:ext>
            </a:extLst>
          </p:cNvPr>
          <p:cNvSpPr txBox="1"/>
          <p:nvPr/>
        </p:nvSpPr>
        <p:spPr>
          <a:xfrm>
            <a:off x="3980603" y="3012403"/>
            <a:ext cx="985755" cy="316906"/>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Orders a book online</a:t>
            </a:r>
          </a:p>
        </p:txBody>
      </p:sp>
      <p:sp>
        <p:nvSpPr>
          <p:cNvPr id="77" name="TextBox 76">
            <a:extLst>
              <a:ext uri="{FF2B5EF4-FFF2-40B4-BE49-F238E27FC236}">
                <a16:creationId xmlns:a16="http://schemas.microsoft.com/office/drawing/2014/main" id="{A3EF9C49-5B51-67F4-11CD-08C8BB35F09F}"/>
              </a:ext>
            </a:extLst>
          </p:cNvPr>
          <p:cNvSpPr txBox="1"/>
          <p:nvPr/>
        </p:nvSpPr>
        <p:spPr>
          <a:xfrm>
            <a:off x="5386375" y="2796429"/>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T2</a:t>
            </a:r>
          </a:p>
        </p:txBody>
      </p:sp>
      <p:sp>
        <p:nvSpPr>
          <p:cNvPr id="78" name="TextBox 77">
            <a:extLst>
              <a:ext uri="{FF2B5EF4-FFF2-40B4-BE49-F238E27FC236}">
                <a16:creationId xmlns:a16="http://schemas.microsoft.com/office/drawing/2014/main" id="{838360D4-1704-EDAB-F243-007FF464DD8D}"/>
              </a:ext>
            </a:extLst>
          </p:cNvPr>
          <p:cNvSpPr txBox="1"/>
          <p:nvPr/>
        </p:nvSpPr>
        <p:spPr>
          <a:xfrm>
            <a:off x="6418855" y="2804692"/>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T3</a:t>
            </a:r>
          </a:p>
        </p:txBody>
      </p:sp>
      <p:sp>
        <p:nvSpPr>
          <p:cNvPr id="79" name="Oval 78">
            <a:extLst>
              <a:ext uri="{FF2B5EF4-FFF2-40B4-BE49-F238E27FC236}">
                <a16:creationId xmlns:a16="http://schemas.microsoft.com/office/drawing/2014/main" id="{D59FCE32-16D8-D2C7-F830-61487CF641DA}"/>
              </a:ext>
            </a:extLst>
          </p:cNvPr>
          <p:cNvSpPr>
            <a:spLocks noChangeAspect="1"/>
          </p:cNvSpPr>
          <p:nvPr/>
        </p:nvSpPr>
        <p:spPr>
          <a:xfrm>
            <a:off x="5272911" y="3463136"/>
            <a:ext cx="540000" cy="540000"/>
          </a:xfrm>
          <a:prstGeom prst="ellipse">
            <a:avLst/>
          </a:prstGeom>
          <a:noFill/>
          <a:ln w="38100" cap="rnd">
            <a:solidFill>
              <a:srgbClr val="EE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0" name="Straight Arrow Connector 79">
            <a:extLst>
              <a:ext uri="{FF2B5EF4-FFF2-40B4-BE49-F238E27FC236}">
                <a16:creationId xmlns:a16="http://schemas.microsoft.com/office/drawing/2014/main" id="{81FB26DD-46A9-CF1E-8B0E-2D8F1FE8598C}"/>
              </a:ext>
            </a:extLst>
          </p:cNvPr>
          <p:cNvCxnSpPr>
            <a:cxnSpLocks/>
            <a:stCxn id="79" idx="6"/>
            <a:endCxn id="73" idx="2"/>
          </p:cNvCxnSpPr>
          <p:nvPr/>
        </p:nvCxnSpPr>
        <p:spPr>
          <a:xfrm flipV="1">
            <a:off x="5812911" y="3733063"/>
            <a:ext cx="533586" cy="73"/>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5C2514A0-49E1-7835-1F53-6E60D6AF2B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34" y="3630353"/>
            <a:ext cx="248541" cy="178639"/>
          </a:xfrm>
          <a:prstGeom prst="rect">
            <a:avLst/>
          </a:prstGeom>
        </p:spPr>
      </p:pic>
      <p:sp>
        <p:nvSpPr>
          <p:cNvPr id="82" name="TextBox 81">
            <a:extLst>
              <a:ext uri="{FF2B5EF4-FFF2-40B4-BE49-F238E27FC236}">
                <a16:creationId xmlns:a16="http://schemas.microsoft.com/office/drawing/2014/main" id="{5908AD1E-42D1-EC46-9209-8EFFA0F1F0DF}"/>
              </a:ext>
            </a:extLst>
          </p:cNvPr>
          <p:cNvSpPr txBox="1"/>
          <p:nvPr/>
        </p:nvSpPr>
        <p:spPr>
          <a:xfrm>
            <a:off x="5097928" y="3014946"/>
            <a:ext cx="918963"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Pays through debit card</a:t>
            </a:r>
          </a:p>
        </p:txBody>
      </p:sp>
      <p:cxnSp>
        <p:nvCxnSpPr>
          <p:cNvPr id="83" name="Straight Arrow Connector 82">
            <a:extLst>
              <a:ext uri="{FF2B5EF4-FFF2-40B4-BE49-F238E27FC236}">
                <a16:creationId xmlns:a16="http://schemas.microsoft.com/office/drawing/2014/main" id="{287EDAD6-A140-F144-4A34-93320B3FC657}"/>
              </a:ext>
            </a:extLst>
          </p:cNvPr>
          <p:cNvCxnSpPr>
            <a:cxnSpLocks/>
            <a:stCxn id="71" idx="6"/>
            <a:endCxn id="79" idx="2"/>
          </p:cNvCxnSpPr>
          <p:nvPr/>
        </p:nvCxnSpPr>
        <p:spPr>
          <a:xfrm>
            <a:off x="4737375" y="3733063"/>
            <a:ext cx="535536" cy="73"/>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DAE1555A-B2CA-DC6A-0FF7-FF54DC63561F}"/>
              </a:ext>
            </a:extLst>
          </p:cNvPr>
          <p:cNvSpPr>
            <a:spLocks noChangeAspect="1"/>
          </p:cNvSpPr>
          <p:nvPr/>
        </p:nvSpPr>
        <p:spPr>
          <a:xfrm>
            <a:off x="7444857" y="3462006"/>
            <a:ext cx="540000" cy="540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TextBox 84">
            <a:extLst>
              <a:ext uri="{FF2B5EF4-FFF2-40B4-BE49-F238E27FC236}">
                <a16:creationId xmlns:a16="http://schemas.microsoft.com/office/drawing/2014/main" id="{5BA2392F-3515-B0D5-0E5D-20AEC8F15586}"/>
              </a:ext>
            </a:extLst>
          </p:cNvPr>
          <p:cNvSpPr txBox="1"/>
          <p:nvPr/>
        </p:nvSpPr>
        <p:spPr>
          <a:xfrm>
            <a:off x="7276830" y="3006055"/>
            <a:ext cx="906001" cy="307777"/>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Receives delivery confirmation</a:t>
            </a:r>
          </a:p>
        </p:txBody>
      </p:sp>
      <p:pic>
        <p:nvPicPr>
          <p:cNvPr id="86" name="Picture 85">
            <a:extLst>
              <a:ext uri="{FF2B5EF4-FFF2-40B4-BE49-F238E27FC236}">
                <a16:creationId xmlns:a16="http://schemas.microsoft.com/office/drawing/2014/main" id="{6BE6BBA5-7BD3-7214-8FB0-0607143999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85" t="23375" r="12278" b="23810"/>
          <a:stretch/>
        </p:blipFill>
        <p:spPr>
          <a:xfrm>
            <a:off x="7555243" y="3612501"/>
            <a:ext cx="343206" cy="239010"/>
          </a:xfrm>
          <a:prstGeom prst="rect">
            <a:avLst/>
          </a:prstGeom>
        </p:spPr>
      </p:pic>
      <p:sp>
        <p:nvSpPr>
          <p:cNvPr id="87" name="TextBox 86">
            <a:extLst>
              <a:ext uri="{FF2B5EF4-FFF2-40B4-BE49-F238E27FC236}">
                <a16:creationId xmlns:a16="http://schemas.microsoft.com/office/drawing/2014/main" id="{DFE85D38-22F5-18BC-395B-00241E22CDD3}"/>
              </a:ext>
            </a:extLst>
          </p:cNvPr>
          <p:cNvSpPr txBox="1"/>
          <p:nvPr/>
        </p:nvSpPr>
        <p:spPr>
          <a:xfrm>
            <a:off x="7546475" y="2804374"/>
            <a:ext cx="358178" cy="153888"/>
          </a:xfrm>
          <a:prstGeom prst="rect">
            <a:avLst/>
          </a:prstGeom>
          <a:noFill/>
        </p:spPr>
        <p:txBody>
          <a:bodyPr wrap="square" lIns="0" tIns="0" rIns="0" bIns="0"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T4</a:t>
            </a:r>
          </a:p>
        </p:txBody>
      </p:sp>
      <p:cxnSp>
        <p:nvCxnSpPr>
          <p:cNvPr id="88" name="Straight Arrow Connector 87">
            <a:extLst>
              <a:ext uri="{FF2B5EF4-FFF2-40B4-BE49-F238E27FC236}">
                <a16:creationId xmlns:a16="http://schemas.microsoft.com/office/drawing/2014/main" id="{EF9B9BCB-491A-32F2-FE71-039C65A87DE3}"/>
              </a:ext>
            </a:extLst>
          </p:cNvPr>
          <p:cNvCxnSpPr>
            <a:cxnSpLocks/>
            <a:stCxn id="84" idx="6"/>
          </p:cNvCxnSpPr>
          <p:nvPr/>
        </p:nvCxnSpPr>
        <p:spPr>
          <a:xfrm>
            <a:off x="7984857" y="3732006"/>
            <a:ext cx="528241" cy="1771"/>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B01D00A-B332-EFCD-A96D-16B9FE0272F9}"/>
              </a:ext>
            </a:extLst>
          </p:cNvPr>
          <p:cNvCxnSpPr>
            <a:cxnSpLocks/>
            <a:stCxn id="73" idx="6"/>
            <a:endCxn id="84" idx="2"/>
          </p:cNvCxnSpPr>
          <p:nvPr/>
        </p:nvCxnSpPr>
        <p:spPr>
          <a:xfrm flipV="1">
            <a:off x="6886497" y="3732006"/>
            <a:ext cx="558360" cy="1057"/>
          </a:xfrm>
          <a:prstGeom prst="straightConnector1">
            <a:avLst/>
          </a:prstGeom>
          <a:ln w="22225">
            <a:solidFill>
              <a:schemeClr val="bg1">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6927B53-47F0-8BC5-6135-58CF747C133B}"/>
              </a:ext>
            </a:extLst>
          </p:cNvPr>
          <p:cNvCxnSpPr>
            <a:cxnSpLocks/>
          </p:cNvCxnSpPr>
          <p:nvPr/>
        </p:nvCxnSpPr>
        <p:spPr>
          <a:xfrm>
            <a:off x="4166290" y="2437817"/>
            <a:ext cx="107131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EA91182-93D8-7CD5-08DA-C752A810DA16}"/>
              </a:ext>
            </a:extLst>
          </p:cNvPr>
          <p:cNvCxnSpPr>
            <a:cxnSpLocks/>
          </p:cNvCxnSpPr>
          <p:nvPr/>
        </p:nvCxnSpPr>
        <p:spPr>
          <a:xfrm>
            <a:off x="5241811" y="2444992"/>
            <a:ext cx="1093362"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AA5005D-4E32-1135-83CF-2F5E2CAC6AA7}"/>
              </a:ext>
            </a:extLst>
          </p:cNvPr>
          <p:cNvCxnSpPr>
            <a:cxnSpLocks/>
          </p:cNvCxnSpPr>
          <p:nvPr/>
        </p:nvCxnSpPr>
        <p:spPr>
          <a:xfrm>
            <a:off x="6334057" y="2443418"/>
            <a:ext cx="1099331"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5893C30-BA3A-3DB5-45B5-6D0E59033CEF}"/>
              </a:ext>
            </a:extLst>
          </p:cNvPr>
          <p:cNvCxnSpPr>
            <a:cxnSpLocks/>
          </p:cNvCxnSpPr>
          <p:nvPr/>
        </p:nvCxnSpPr>
        <p:spPr>
          <a:xfrm>
            <a:off x="7408260" y="2446727"/>
            <a:ext cx="1104157"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519AA52-1F17-AEFF-BC78-43FC73F08234}"/>
              </a:ext>
            </a:extLst>
          </p:cNvPr>
          <p:cNvCxnSpPr>
            <a:cxnSpLocks/>
          </p:cNvCxnSpPr>
          <p:nvPr/>
        </p:nvCxnSpPr>
        <p:spPr>
          <a:xfrm>
            <a:off x="3914132" y="2437817"/>
            <a:ext cx="256802"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9F45061C-2431-CD7B-7EA1-602A88B58889}"/>
              </a:ext>
            </a:extLst>
          </p:cNvPr>
          <p:cNvSpPr txBox="1"/>
          <p:nvPr/>
        </p:nvSpPr>
        <p:spPr>
          <a:xfrm>
            <a:off x="5386375" y="1546664"/>
            <a:ext cx="2214921" cy="477054"/>
          </a:xfrm>
          <a:prstGeom prst="rect">
            <a:avLst/>
          </a:prstGeom>
          <a:noFill/>
          <a:ln>
            <a:solidFill>
              <a:schemeClr val="tx2"/>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spcAft>
                <a:spcPts val="600"/>
              </a:spcAft>
            </a:pPr>
            <a:r>
              <a:rPr lang="en-GB" sz="1000" b="1" dirty="0"/>
              <a:t>Delta Time</a:t>
            </a:r>
          </a:p>
          <a:p>
            <a:pPr algn="ctr">
              <a:spcAft>
                <a:spcPts val="600"/>
              </a:spcAft>
            </a:pPr>
            <a:r>
              <a:rPr lang="en-GB" sz="1000" dirty="0"/>
              <a:t>inter- touchpoint starting time</a:t>
            </a:r>
          </a:p>
        </p:txBody>
      </p:sp>
      <p:sp>
        <p:nvSpPr>
          <p:cNvPr id="96" name="TextBox 95">
            <a:extLst>
              <a:ext uri="{FF2B5EF4-FFF2-40B4-BE49-F238E27FC236}">
                <a16:creationId xmlns:a16="http://schemas.microsoft.com/office/drawing/2014/main" id="{5A4B36A0-90CF-5B3D-5133-3C92CFF1239C}"/>
              </a:ext>
            </a:extLst>
          </p:cNvPr>
          <p:cNvSpPr txBox="1"/>
          <p:nvPr/>
        </p:nvSpPr>
        <p:spPr>
          <a:xfrm>
            <a:off x="4316527" y="2736814"/>
            <a:ext cx="357790" cy="261610"/>
          </a:xfrm>
          <a:prstGeom prst="rect">
            <a:avLst/>
          </a:prstGeom>
          <a:noFill/>
        </p:spPr>
        <p:txBody>
          <a:bodyPr wrap="none" rtlCol="0">
            <a:spAutoFit/>
          </a:bodyPr>
          <a:lstStyle/>
          <a:p>
            <a:r>
              <a:rPr lang="en-GB" sz="1100"/>
              <a:t>T1 </a:t>
            </a:r>
            <a:endParaRPr lang="en-GB" sz="1100" dirty="0"/>
          </a:p>
        </p:txBody>
      </p:sp>
      <p:sp>
        <p:nvSpPr>
          <p:cNvPr id="101" name="TextBox 100">
            <a:extLst>
              <a:ext uri="{FF2B5EF4-FFF2-40B4-BE49-F238E27FC236}">
                <a16:creationId xmlns:a16="http://schemas.microsoft.com/office/drawing/2014/main" id="{A60F7BE5-C1B2-F35E-48C2-958876364E1B}"/>
              </a:ext>
            </a:extLst>
          </p:cNvPr>
          <p:cNvSpPr txBox="1"/>
          <p:nvPr/>
        </p:nvSpPr>
        <p:spPr>
          <a:xfrm>
            <a:off x="3920814" y="2216765"/>
            <a:ext cx="256802" cy="261610"/>
          </a:xfrm>
          <a:prstGeom prst="rect">
            <a:avLst/>
          </a:prstGeom>
          <a:noFill/>
        </p:spPr>
        <p:txBody>
          <a:bodyPr wrap="none" rtlCol="0">
            <a:spAutoFit/>
          </a:bodyPr>
          <a:lstStyle/>
          <a:p>
            <a:r>
              <a:rPr lang="en-GB" sz="1100"/>
              <a:t>0</a:t>
            </a:r>
            <a:endParaRPr lang="en-GB" sz="1100" dirty="0"/>
          </a:p>
        </p:txBody>
      </p:sp>
      <p:sp>
        <p:nvSpPr>
          <p:cNvPr id="102" name="TextBox 101">
            <a:extLst>
              <a:ext uri="{FF2B5EF4-FFF2-40B4-BE49-F238E27FC236}">
                <a16:creationId xmlns:a16="http://schemas.microsoft.com/office/drawing/2014/main" id="{60FC4F86-0A5B-FBF9-4B21-E696DEEE3F98}"/>
              </a:ext>
            </a:extLst>
          </p:cNvPr>
          <p:cNvSpPr txBox="1"/>
          <p:nvPr/>
        </p:nvSpPr>
        <p:spPr>
          <a:xfrm>
            <a:off x="5365023" y="2226295"/>
            <a:ext cx="800219" cy="261610"/>
          </a:xfrm>
          <a:prstGeom prst="rect">
            <a:avLst/>
          </a:prstGeom>
          <a:noFill/>
        </p:spPr>
        <p:txBody>
          <a:bodyPr wrap="none" rtlCol="0">
            <a:spAutoFit/>
          </a:bodyPr>
          <a:lstStyle/>
          <a:p>
            <a:r>
              <a:rPr lang="en-GB" sz="1100"/>
              <a:t>10Minutes</a:t>
            </a:r>
            <a:endParaRPr lang="en-GB" sz="1100" dirty="0"/>
          </a:p>
        </p:txBody>
      </p:sp>
      <p:sp>
        <p:nvSpPr>
          <p:cNvPr id="103" name="TextBox 102">
            <a:extLst>
              <a:ext uri="{FF2B5EF4-FFF2-40B4-BE49-F238E27FC236}">
                <a16:creationId xmlns:a16="http://schemas.microsoft.com/office/drawing/2014/main" id="{46887A1F-BB75-472A-35EB-A6E1F92AA201}"/>
              </a:ext>
            </a:extLst>
          </p:cNvPr>
          <p:cNvSpPr txBox="1"/>
          <p:nvPr/>
        </p:nvSpPr>
        <p:spPr>
          <a:xfrm>
            <a:off x="4301433" y="2227614"/>
            <a:ext cx="800219" cy="261610"/>
          </a:xfrm>
          <a:prstGeom prst="rect">
            <a:avLst/>
          </a:prstGeom>
          <a:noFill/>
        </p:spPr>
        <p:txBody>
          <a:bodyPr wrap="none" rtlCol="0">
            <a:spAutoFit/>
          </a:bodyPr>
          <a:lstStyle/>
          <a:p>
            <a:r>
              <a:rPr lang="en-GB" sz="1100"/>
              <a:t>20Minutes</a:t>
            </a:r>
            <a:endParaRPr lang="en-GB" sz="1100" dirty="0"/>
          </a:p>
        </p:txBody>
      </p:sp>
      <p:sp>
        <p:nvSpPr>
          <p:cNvPr id="104" name="TextBox 103">
            <a:extLst>
              <a:ext uri="{FF2B5EF4-FFF2-40B4-BE49-F238E27FC236}">
                <a16:creationId xmlns:a16="http://schemas.microsoft.com/office/drawing/2014/main" id="{EC56B6F0-78F8-0F6D-EE8B-0DE1CCE951B9}"/>
              </a:ext>
            </a:extLst>
          </p:cNvPr>
          <p:cNvSpPr txBox="1"/>
          <p:nvPr/>
        </p:nvSpPr>
        <p:spPr>
          <a:xfrm>
            <a:off x="6548568" y="2228359"/>
            <a:ext cx="596638" cy="261610"/>
          </a:xfrm>
          <a:prstGeom prst="rect">
            <a:avLst/>
          </a:prstGeom>
          <a:noFill/>
        </p:spPr>
        <p:txBody>
          <a:bodyPr wrap="none" rtlCol="0">
            <a:spAutoFit/>
          </a:bodyPr>
          <a:lstStyle/>
          <a:p>
            <a:r>
              <a:rPr lang="en-GB" sz="1100"/>
              <a:t>2Hours</a:t>
            </a:r>
            <a:endParaRPr lang="en-GB" sz="1100" dirty="0"/>
          </a:p>
        </p:txBody>
      </p:sp>
      <p:sp>
        <p:nvSpPr>
          <p:cNvPr id="105" name="TextBox 104">
            <a:extLst>
              <a:ext uri="{FF2B5EF4-FFF2-40B4-BE49-F238E27FC236}">
                <a16:creationId xmlns:a16="http://schemas.microsoft.com/office/drawing/2014/main" id="{0C16682E-04D1-185E-CB49-6358A667E5E8}"/>
              </a:ext>
            </a:extLst>
          </p:cNvPr>
          <p:cNvSpPr txBox="1"/>
          <p:nvPr/>
        </p:nvSpPr>
        <p:spPr>
          <a:xfrm>
            <a:off x="7634661" y="2220348"/>
            <a:ext cx="529312" cy="261610"/>
          </a:xfrm>
          <a:prstGeom prst="rect">
            <a:avLst/>
          </a:prstGeom>
          <a:noFill/>
        </p:spPr>
        <p:txBody>
          <a:bodyPr wrap="none" rtlCol="0">
            <a:spAutoFit/>
          </a:bodyPr>
          <a:lstStyle/>
          <a:p>
            <a:r>
              <a:rPr lang="en-GB" sz="1100"/>
              <a:t>2Days</a:t>
            </a:r>
            <a:endParaRPr lang="en-GB" sz="1100" dirty="0"/>
          </a:p>
        </p:txBody>
      </p:sp>
      <p:sp>
        <p:nvSpPr>
          <p:cNvPr id="106" name="TextBox 105">
            <a:extLst>
              <a:ext uri="{FF2B5EF4-FFF2-40B4-BE49-F238E27FC236}">
                <a16:creationId xmlns:a16="http://schemas.microsoft.com/office/drawing/2014/main" id="{5587BE2C-1B4B-9F46-1C75-CBC6825FA5EE}"/>
              </a:ext>
            </a:extLst>
          </p:cNvPr>
          <p:cNvSpPr txBox="1"/>
          <p:nvPr/>
        </p:nvSpPr>
        <p:spPr>
          <a:xfrm>
            <a:off x="5620186" y="4916304"/>
            <a:ext cx="2313694" cy="477054"/>
          </a:xfrm>
          <a:prstGeom prst="rect">
            <a:avLst/>
          </a:prstGeom>
          <a:noFill/>
          <a:ln>
            <a:solidFill>
              <a:srgbClr val="16C90D"/>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Aft>
                <a:spcPts val="600"/>
              </a:spcAft>
            </a:pPr>
            <a:r>
              <a:rPr lang="en-GB" sz="1000" b="1" dirty="0"/>
              <a:t>Touchpoint Duration</a:t>
            </a:r>
          </a:p>
          <a:p>
            <a:pPr algn="ctr"/>
            <a:r>
              <a:rPr lang="en-GB" sz="1000" dirty="0"/>
              <a:t>Planned duration for each touchpoint</a:t>
            </a:r>
          </a:p>
        </p:txBody>
      </p:sp>
      <p:cxnSp>
        <p:nvCxnSpPr>
          <p:cNvPr id="107" name="Straight Connector 106">
            <a:extLst>
              <a:ext uri="{FF2B5EF4-FFF2-40B4-BE49-F238E27FC236}">
                <a16:creationId xmlns:a16="http://schemas.microsoft.com/office/drawing/2014/main" id="{6E4217A4-A2B2-E96D-19D0-9606D3CC2AC2}"/>
              </a:ext>
            </a:extLst>
          </p:cNvPr>
          <p:cNvCxnSpPr>
            <a:cxnSpLocks/>
          </p:cNvCxnSpPr>
          <p:nvPr/>
        </p:nvCxnSpPr>
        <p:spPr>
          <a:xfrm>
            <a:off x="4153850" y="4666991"/>
            <a:ext cx="583525" cy="0"/>
          </a:xfrm>
          <a:prstGeom prst="line">
            <a:avLst/>
          </a:prstGeom>
          <a:ln>
            <a:solidFill>
              <a:srgbClr val="16C90D"/>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08" name="Straight Connector 107">
            <a:extLst>
              <a:ext uri="{FF2B5EF4-FFF2-40B4-BE49-F238E27FC236}">
                <a16:creationId xmlns:a16="http://schemas.microsoft.com/office/drawing/2014/main" id="{A04183E9-D7FF-009B-4E3E-21FFD81868AC}"/>
              </a:ext>
            </a:extLst>
          </p:cNvPr>
          <p:cNvCxnSpPr>
            <a:cxnSpLocks/>
          </p:cNvCxnSpPr>
          <p:nvPr/>
        </p:nvCxnSpPr>
        <p:spPr>
          <a:xfrm>
            <a:off x="5231283" y="4666991"/>
            <a:ext cx="601406" cy="0"/>
          </a:xfrm>
          <a:prstGeom prst="line">
            <a:avLst/>
          </a:prstGeom>
          <a:ln>
            <a:solidFill>
              <a:srgbClr val="16C90D"/>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09" name="Straight Connector 108">
            <a:extLst>
              <a:ext uri="{FF2B5EF4-FFF2-40B4-BE49-F238E27FC236}">
                <a16:creationId xmlns:a16="http://schemas.microsoft.com/office/drawing/2014/main" id="{C1B4BE4E-C6D7-D8DE-04A2-DC8D2070EDF9}"/>
              </a:ext>
            </a:extLst>
          </p:cNvPr>
          <p:cNvCxnSpPr>
            <a:cxnSpLocks/>
          </p:cNvCxnSpPr>
          <p:nvPr/>
        </p:nvCxnSpPr>
        <p:spPr>
          <a:xfrm>
            <a:off x="6320970" y="4665009"/>
            <a:ext cx="598394" cy="0"/>
          </a:xfrm>
          <a:prstGeom prst="line">
            <a:avLst/>
          </a:prstGeom>
          <a:ln>
            <a:solidFill>
              <a:srgbClr val="16C90D"/>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110" name="TextBox 109">
            <a:extLst>
              <a:ext uri="{FF2B5EF4-FFF2-40B4-BE49-F238E27FC236}">
                <a16:creationId xmlns:a16="http://schemas.microsoft.com/office/drawing/2014/main" id="{9E2E8116-A3A3-D9B8-1635-8D105DCA13CC}"/>
              </a:ext>
            </a:extLst>
          </p:cNvPr>
          <p:cNvSpPr txBox="1"/>
          <p:nvPr/>
        </p:nvSpPr>
        <p:spPr>
          <a:xfrm>
            <a:off x="4102094" y="4377422"/>
            <a:ext cx="728084" cy="261610"/>
          </a:xfrm>
          <a:prstGeom prst="rect">
            <a:avLst/>
          </a:prstGeom>
          <a:noFill/>
        </p:spPr>
        <p:txBody>
          <a:bodyPr wrap="none" rtlCol="0">
            <a:spAutoFit/>
          </a:bodyPr>
          <a:lstStyle/>
          <a:p>
            <a:r>
              <a:rPr lang="en-GB" sz="1100"/>
              <a:t>5Minutes</a:t>
            </a:r>
            <a:endParaRPr lang="en-GB" sz="1100" dirty="0"/>
          </a:p>
        </p:txBody>
      </p:sp>
      <p:sp>
        <p:nvSpPr>
          <p:cNvPr id="111" name="TextBox 110">
            <a:extLst>
              <a:ext uri="{FF2B5EF4-FFF2-40B4-BE49-F238E27FC236}">
                <a16:creationId xmlns:a16="http://schemas.microsoft.com/office/drawing/2014/main" id="{722F2FD6-5F60-24AF-0F10-18C7F57848E0}"/>
              </a:ext>
            </a:extLst>
          </p:cNvPr>
          <p:cNvSpPr txBox="1"/>
          <p:nvPr/>
        </p:nvSpPr>
        <p:spPr>
          <a:xfrm>
            <a:off x="5182371" y="4378756"/>
            <a:ext cx="728084" cy="261610"/>
          </a:xfrm>
          <a:prstGeom prst="rect">
            <a:avLst/>
          </a:prstGeom>
          <a:noFill/>
        </p:spPr>
        <p:txBody>
          <a:bodyPr wrap="none" rtlCol="0">
            <a:spAutoFit/>
          </a:bodyPr>
          <a:lstStyle/>
          <a:p>
            <a:r>
              <a:rPr lang="en-GB" sz="1100"/>
              <a:t>5Minutes</a:t>
            </a:r>
            <a:endParaRPr lang="en-GB" sz="1100" dirty="0"/>
          </a:p>
        </p:txBody>
      </p:sp>
      <p:sp>
        <p:nvSpPr>
          <p:cNvPr id="112" name="TextBox 111">
            <a:extLst>
              <a:ext uri="{FF2B5EF4-FFF2-40B4-BE49-F238E27FC236}">
                <a16:creationId xmlns:a16="http://schemas.microsoft.com/office/drawing/2014/main" id="{3977CCAE-381F-8689-94E1-A0E1884ADABB}"/>
              </a:ext>
            </a:extLst>
          </p:cNvPr>
          <p:cNvSpPr txBox="1"/>
          <p:nvPr/>
        </p:nvSpPr>
        <p:spPr>
          <a:xfrm>
            <a:off x="6251346" y="4362510"/>
            <a:ext cx="728084" cy="261610"/>
          </a:xfrm>
          <a:prstGeom prst="rect">
            <a:avLst/>
          </a:prstGeom>
          <a:noFill/>
        </p:spPr>
        <p:txBody>
          <a:bodyPr wrap="none" rtlCol="0">
            <a:spAutoFit/>
          </a:bodyPr>
          <a:lstStyle/>
          <a:p>
            <a:r>
              <a:rPr lang="en-GB" sz="1100"/>
              <a:t>5Minutes</a:t>
            </a:r>
            <a:endParaRPr lang="en-GB" sz="1100" dirty="0"/>
          </a:p>
        </p:txBody>
      </p:sp>
      <p:sp>
        <p:nvSpPr>
          <p:cNvPr id="113" name="TextBox 112">
            <a:extLst>
              <a:ext uri="{FF2B5EF4-FFF2-40B4-BE49-F238E27FC236}">
                <a16:creationId xmlns:a16="http://schemas.microsoft.com/office/drawing/2014/main" id="{CB9BEC6F-6884-1014-BC17-E304468D5D5D}"/>
              </a:ext>
            </a:extLst>
          </p:cNvPr>
          <p:cNvSpPr txBox="1"/>
          <p:nvPr/>
        </p:nvSpPr>
        <p:spPr>
          <a:xfrm>
            <a:off x="7462123" y="4378609"/>
            <a:ext cx="542136" cy="261610"/>
          </a:xfrm>
          <a:prstGeom prst="rect">
            <a:avLst/>
          </a:prstGeom>
          <a:noFill/>
        </p:spPr>
        <p:txBody>
          <a:bodyPr wrap="none" rtlCol="0">
            <a:spAutoFit/>
          </a:bodyPr>
          <a:lstStyle/>
          <a:p>
            <a:r>
              <a:rPr lang="en-GB" sz="1100"/>
              <a:t>1Hour</a:t>
            </a:r>
            <a:endParaRPr lang="en-GB" sz="1100" dirty="0"/>
          </a:p>
        </p:txBody>
      </p:sp>
      <p:sp>
        <p:nvSpPr>
          <p:cNvPr id="114" name="TextBox 113">
            <a:extLst>
              <a:ext uri="{FF2B5EF4-FFF2-40B4-BE49-F238E27FC236}">
                <a16:creationId xmlns:a16="http://schemas.microsoft.com/office/drawing/2014/main" id="{E62B46A2-58AC-9B63-9F49-A1C2A9F327BF}"/>
              </a:ext>
            </a:extLst>
          </p:cNvPr>
          <p:cNvSpPr txBox="1"/>
          <p:nvPr/>
        </p:nvSpPr>
        <p:spPr>
          <a:xfrm>
            <a:off x="8422023" y="4377422"/>
            <a:ext cx="728084" cy="261610"/>
          </a:xfrm>
          <a:prstGeom prst="rect">
            <a:avLst/>
          </a:prstGeom>
          <a:noFill/>
        </p:spPr>
        <p:txBody>
          <a:bodyPr wrap="none" rtlCol="0">
            <a:spAutoFit/>
          </a:bodyPr>
          <a:lstStyle/>
          <a:p>
            <a:r>
              <a:rPr lang="en-GB" sz="1100"/>
              <a:t>5Minutes</a:t>
            </a:r>
            <a:endParaRPr lang="en-GB" sz="1100" dirty="0"/>
          </a:p>
        </p:txBody>
      </p:sp>
      <p:cxnSp>
        <p:nvCxnSpPr>
          <p:cNvPr id="115" name="Straight Connector 114">
            <a:extLst>
              <a:ext uri="{FF2B5EF4-FFF2-40B4-BE49-F238E27FC236}">
                <a16:creationId xmlns:a16="http://schemas.microsoft.com/office/drawing/2014/main" id="{79B9E918-A2B1-DBD9-D662-0C66FC4CB12C}"/>
              </a:ext>
            </a:extLst>
          </p:cNvPr>
          <p:cNvCxnSpPr>
            <a:cxnSpLocks/>
          </p:cNvCxnSpPr>
          <p:nvPr/>
        </p:nvCxnSpPr>
        <p:spPr>
          <a:xfrm flipV="1">
            <a:off x="4158688" y="3732006"/>
            <a:ext cx="0" cy="1063689"/>
          </a:xfrm>
          <a:prstGeom prst="line">
            <a:avLst/>
          </a:prstGeom>
          <a:ln>
            <a:solidFill>
              <a:srgbClr val="16C90D"/>
            </a:solidFill>
            <a:prstDash val="dash"/>
          </a:ln>
        </p:spPr>
        <p:style>
          <a:lnRef idx="1">
            <a:schemeClr val="accent3"/>
          </a:lnRef>
          <a:fillRef idx="0">
            <a:schemeClr val="accent3"/>
          </a:fillRef>
          <a:effectRef idx="0">
            <a:schemeClr val="accent3"/>
          </a:effectRef>
          <a:fontRef idx="minor">
            <a:schemeClr val="tx1"/>
          </a:fontRef>
        </p:style>
      </p:cxnSp>
      <p:cxnSp>
        <p:nvCxnSpPr>
          <p:cNvPr id="116" name="Straight Connector 115">
            <a:extLst>
              <a:ext uri="{FF2B5EF4-FFF2-40B4-BE49-F238E27FC236}">
                <a16:creationId xmlns:a16="http://schemas.microsoft.com/office/drawing/2014/main" id="{623D68EC-5CDC-FA19-89A1-447CE53D57E1}"/>
              </a:ext>
            </a:extLst>
          </p:cNvPr>
          <p:cNvCxnSpPr>
            <a:cxnSpLocks/>
          </p:cNvCxnSpPr>
          <p:nvPr/>
        </p:nvCxnSpPr>
        <p:spPr>
          <a:xfrm flipV="1">
            <a:off x="4737375" y="3699232"/>
            <a:ext cx="0" cy="1063689"/>
          </a:xfrm>
          <a:prstGeom prst="line">
            <a:avLst/>
          </a:prstGeom>
          <a:ln>
            <a:solidFill>
              <a:srgbClr val="16C90D"/>
            </a:solidFill>
            <a:prstDash val="dash"/>
          </a:ln>
        </p:spPr>
        <p:style>
          <a:lnRef idx="1">
            <a:schemeClr val="accent3"/>
          </a:lnRef>
          <a:fillRef idx="0">
            <a:schemeClr val="accent3"/>
          </a:fillRef>
          <a:effectRef idx="0">
            <a:schemeClr val="accent3"/>
          </a:effectRef>
          <a:fontRef idx="minor">
            <a:schemeClr val="tx1"/>
          </a:fontRef>
        </p:style>
      </p:cxnSp>
      <p:cxnSp>
        <p:nvCxnSpPr>
          <p:cNvPr id="117" name="Straight Connector 116">
            <a:extLst>
              <a:ext uri="{FF2B5EF4-FFF2-40B4-BE49-F238E27FC236}">
                <a16:creationId xmlns:a16="http://schemas.microsoft.com/office/drawing/2014/main" id="{C2F6406E-9C20-4A61-016E-7B6CD52AC6A6}"/>
              </a:ext>
            </a:extLst>
          </p:cNvPr>
          <p:cNvCxnSpPr>
            <a:cxnSpLocks/>
          </p:cNvCxnSpPr>
          <p:nvPr/>
        </p:nvCxnSpPr>
        <p:spPr>
          <a:xfrm flipV="1">
            <a:off x="5241811" y="3643992"/>
            <a:ext cx="0" cy="1063689"/>
          </a:xfrm>
          <a:prstGeom prst="line">
            <a:avLst/>
          </a:prstGeom>
          <a:ln>
            <a:solidFill>
              <a:srgbClr val="16C90D"/>
            </a:solidFill>
            <a:prstDash val="dash"/>
          </a:ln>
        </p:spPr>
        <p:style>
          <a:lnRef idx="1">
            <a:schemeClr val="accent3"/>
          </a:lnRef>
          <a:fillRef idx="0">
            <a:schemeClr val="accent3"/>
          </a:fillRef>
          <a:effectRef idx="0">
            <a:schemeClr val="accent3"/>
          </a:effectRef>
          <a:fontRef idx="minor">
            <a:schemeClr val="tx1"/>
          </a:fontRef>
        </p:style>
      </p:cxnSp>
      <p:cxnSp>
        <p:nvCxnSpPr>
          <p:cNvPr id="118" name="Straight Connector 117">
            <a:extLst>
              <a:ext uri="{FF2B5EF4-FFF2-40B4-BE49-F238E27FC236}">
                <a16:creationId xmlns:a16="http://schemas.microsoft.com/office/drawing/2014/main" id="{71545EA1-C3EB-5338-1FC5-C8D2037E505B}"/>
              </a:ext>
            </a:extLst>
          </p:cNvPr>
          <p:cNvCxnSpPr>
            <a:cxnSpLocks/>
          </p:cNvCxnSpPr>
          <p:nvPr/>
        </p:nvCxnSpPr>
        <p:spPr>
          <a:xfrm flipV="1">
            <a:off x="5832689" y="3630353"/>
            <a:ext cx="0" cy="1063689"/>
          </a:xfrm>
          <a:prstGeom prst="line">
            <a:avLst/>
          </a:prstGeom>
          <a:ln>
            <a:solidFill>
              <a:srgbClr val="16C90D"/>
            </a:solidFill>
            <a:prstDash val="dash"/>
          </a:ln>
        </p:spPr>
        <p:style>
          <a:lnRef idx="1">
            <a:schemeClr val="accent3"/>
          </a:lnRef>
          <a:fillRef idx="0">
            <a:schemeClr val="accent3"/>
          </a:fillRef>
          <a:effectRef idx="0">
            <a:schemeClr val="accent3"/>
          </a:effectRef>
          <a:fontRef idx="minor">
            <a:schemeClr val="tx1"/>
          </a:fontRef>
        </p:style>
      </p:cxnSp>
      <p:cxnSp>
        <p:nvCxnSpPr>
          <p:cNvPr id="119" name="Straight Connector 118">
            <a:extLst>
              <a:ext uri="{FF2B5EF4-FFF2-40B4-BE49-F238E27FC236}">
                <a16:creationId xmlns:a16="http://schemas.microsoft.com/office/drawing/2014/main" id="{3C703351-FC88-1B51-C6C9-D0F383D4A778}"/>
              </a:ext>
            </a:extLst>
          </p:cNvPr>
          <p:cNvCxnSpPr>
            <a:cxnSpLocks/>
          </p:cNvCxnSpPr>
          <p:nvPr/>
        </p:nvCxnSpPr>
        <p:spPr>
          <a:xfrm flipV="1">
            <a:off x="6316451" y="3601320"/>
            <a:ext cx="0" cy="1063689"/>
          </a:xfrm>
          <a:prstGeom prst="line">
            <a:avLst/>
          </a:prstGeom>
          <a:ln>
            <a:solidFill>
              <a:srgbClr val="16C90D"/>
            </a:solidFill>
            <a:prstDash val="dash"/>
          </a:ln>
        </p:spPr>
        <p:style>
          <a:lnRef idx="1">
            <a:schemeClr val="accent3"/>
          </a:lnRef>
          <a:fillRef idx="0">
            <a:schemeClr val="accent3"/>
          </a:fillRef>
          <a:effectRef idx="0">
            <a:schemeClr val="accent3"/>
          </a:effectRef>
          <a:fontRef idx="minor">
            <a:schemeClr val="tx1"/>
          </a:fontRef>
        </p:style>
      </p:cxnSp>
      <p:cxnSp>
        <p:nvCxnSpPr>
          <p:cNvPr id="120" name="Straight Connector 119">
            <a:extLst>
              <a:ext uri="{FF2B5EF4-FFF2-40B4-BE49-F238E27FC236}">
                <a16:creationId xmlns:a16="http://schemas.microsoft.com/office/drawing/2014/main" id="{218C3545-90B8-FDBD-74B1-4E800A900DA4}"/>
              </a:ext>
            </a:extLst>
          </p:cNvPr>
          <p:cNvCxnSpPr>
            <a:cxnSpLocks/>
          </p:cNvCxnSpPr>
          <p:nvPr/>
        </p:nvCxnSpPr>
        <p:spPr>
          <a:xfrm flipV="1">
            <a:off x="6919364" y="3666111"/>
            <a:ext cx="0" cy="1063689"/>
          </a:xfrm>
          <a:prstGeom prst="line">
            <a:avLst/>
          </a:prstGeom>
          <a:ln>
            <a:solidFill>
              <a:srgbClr val="16C90D"/>
            </a:solidFill>
            <a:prstDash val="dash"/>
          </a:ln>
        </p:spPr>
        <p:style>
          <a:lnRef idx="1">
            <a:schemeClr val="accent3"/>
          </a:lnRef>
          <a:fillRef idx="0">
            <a:schemeClr val="accent3"/>
          </a:fillRef>
          <a:effectRef idx="0">
            <a:schemeClr val="accent3"/>
          </a:effectRef>
          <a:fontRef idx="minor">
            <a:schemeClr val="tx1"/>
          </a:fontRef>
        </p:style>
      </p:cxnSp>
      <p:cxnSp>
        <p:nvCxnSpPr>
          <p:cNvPr id="121" name="Straight Connector 120">
            <a:extLst>
              <a:ext uri="{FF2B5EF4-FFF2-40B4-BE49-F238E27FC236}">
                <a16:creationId xmlns:a16="http://schemas.microsoft.com/office/drawing/2014/main" id="{5F059727-9308-E2E5-9590-033C9A576754}"/>
              </a:ext>
            </a:extLst>
          </p:cNvPr>
          <p:cNvCxnSpPr>
            <a:cxnSpLocks/>
          </p:cNvCxnSpPr>
          <p:nvPr/>
        </p:nvCxnSpPr>
        <p:spPr>
          <a:xfrm>
            <a:off x="7405865" y="4671720"/>
            <a:ext cx="598394" cy="0"/>
          </a:xfrm>
          <a:prstGeom prst="line">
            <a:avLst/>
          </a:prstGeom>
          <a:ln>
            <a:solidFill>
              <a:srgbClr val="16C90D"/>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22" name="Straight Connector 121">
            <a:extLst>
              <a:ext uri="{FF2B5EF4-FFF2-40B4-BE49-F238E27FC236}">
                <a16:creationId xmlns:a16="http://schemas.microsoft.com/office/drawing/2014/main" id="{A278CA37-DA3B-5429-F518-9E504B77B5EA}"/>
              </a:ext>
            </a:extLst>
          </p:cNvPr>
          <p:cNvCxnSpPr>
            <a:cxnSpLocks/>
          </p:cNvCxnSpPr>
          <p:nvPr/>
        </p:nvCxnSpPr>
        <p:spPr>
          <a:xfrm flipV="1">
            <a:off x="7419977" y="3637840"/>
            <a:ext cx="0" cy="1063689"/>
          </a:xfrm>
          <a:prstGeom prst="line">
            <a:avLst/>
          </a:prstGeom>
          <a:ln>
            <a:solidFill>
              <a:srgbClr val="16C90D"/>
            </a:solidFill>
            <a:prstDash val="dash"/>
          </a:ln>
        </p:spPr>
        <p:style>
          <a:lnRef idx="1">
            <a:schemeClr val="accent3"/>
          </a:lnRef>
          <a:fillRef idx="0">
            <a:schemeClr val="accent3"/>
          </a:fillRef>
          <a:effectRef idx="0">
            <a:schemeClr val="accent3"/>
          </a:effectRef>
          <a:fontRef idx="minor">
            <a:schemeClr val="tx1"/>
          </a:fontRef>
        </p:style>
      </p:cxnSp>
      <p:cxnSp>
        <p:nvCxnSpPr>
          <p:cNvPr id="123" name="Straight Connector 122">
            <a:extLst>
              <a:ext uri="{FF2B5EF4-FFF2-40B4-BE49-F238E27FC236}">
                <a16:creationId xmlns:a16="http://schemas.microsoft.com/office/drawing/2014/main" id="{98E4CE75-0044-4FA2-0A3B-02EEFB87ABA3}"/>
              </a:ext>
            </a:extLst>
          </p:cNvPr>
          <p:cNvCxnSpPr>
            <a:cxnSpLocks/>
          </p:cNvCxnSpPr>
          <p:nvPr/>
        </p:nvCxnSpPr>
        <p:spPr>
          <a:xfrm flipV="1">
            <a:off x="8016051" y="3637840"/>
            <a:ext cx="0" cy="1063689"/>
          </a:xfrm>
          <a:prstGeom prst="line">
            <a:avLst/>
          </a:prstGeom>
          <a:ln>
            <a:solidFill>
              <a:srgbClr val="16C90D"/>
            </a:solidFill>
            <a:prstDash val="dash"/>
          </a:ln>
        </p:spPr>
        <p:style>
          <a:lnRef idx="1">
            <a:schemeClr val="accent3"/>
          </a:lnRef>
          <a:fillRef idx="0">
            <a:schemeClr val="accent3"/>
          </a:fillRef>
          <a:effectRef idx="0">
            <a:schemeClr val="accent3"/>
          </a:effectRef>
          <a:fontRef idx="minor">
            <a:schemeClr val="tx1"/>
          </a:fontRef>
        </p:style>
      </p:cxnSp>
      <p:cxnSp>
        <p:nvCxnSpPr>
          <p:cNvPr id="124" name="Straight Connector 123">
            <a:extLst>
              <a:ext uri="{FF2B5EF4-FFF2-40B4-BE49-F238E27FC236}">
                <a16:creationId xmlns:a16="http://schemas.microsoft.com/office/drawing/2014/main" id="{28CC7C79-A29A-A391-5B91-9F2D579D2E06}"/>
              </a:ext>
            </a:extLst>
          </p:cNvPr>
          <p:cNvCxnSpPr>
            <a:cxnSpLocks/>
          </p:cNvCxnSpPr>
          <p:nvPr/>
        </p:nvCxnSpPr>
        <p:spPr>
          <a:xfrm flipV="1">
            <a:off x="8505047" y="3666110"/>
            <a:ext cx="0" cy="1063689"/>
          </a:xfrm>
          <a:prstGeom prst="line">
            <a:avLst/>
          </a:prstGeom>
          <a:ln>
            <a:solidFill>
              <a:srgbClr val="16C90D"/>
            </a:solidFill>
            <a:prstDash val="dash"/>
          </a:ln>
        </p:spPr>
        <p:style>
          <a:lnRef idx="1">
            <a:schemeClr val="accent3"/>
          </a:lnRef>
          <a:fillRef idx="0">
            <a:schemeClr val="accent3"/>
          </a:fillRef>
          <a:effectRef idx="0">
            <a:schemeClr val="accent3"/>
          </a:effectRef>
          <a:fontRef idx="minor">
            <a:schemeClr val="tx1"/>
          </a:fontRef>
        </p:style>
      </p:cxnSp>
      <p:cxnSp>
        <p:nvCxnSpPr>
          <p:cNvPr id="125" name="Straight Connector 124">
            <a:extLst>
              <a:ext uri="{FF2B5EF4-FFF2-40B4-BE49-F238E27FC236}">
                <a16:creationId xmlns:a16="http://schemas.microsoft.com/office/drawing/2014/main" id="{8555DF81-4ECD-EA6E-6B31-5A7391DD5FC8}"/>
              </a:ext>
            </a:extLst>
          </p:cNvPr>
          <p:cNvCxnSpPr>
            <a:cxnSpLocks/>
          </p:cNvCxnSpPr>
          <p:nvPr/>
        </p:nvCxnSpPr>
        <p:spPr>
          <a:xfrm>
            <a:off x="8512417" y="4675024"/>
            <a:ext cx="563178" cy="16964"/>
          </a:xfrm>
          <a:prstGeom prst="line">
            <a:avLst/>
          </a:prstGeom>
          <a:ln>
            <a:solidFill>
              <a:srgbClr val="16C90D"/>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26" name="Straight Connector 125">
            <a:extLst>
              <a:ext uri="{FF2B5EF4-FFF2-40B4-BE49-F238E27FC236}">
                <a16:creationId xmlns:a16="http://schemas.microsoft.com/office/drawing/2014/main" id="{A7994F01-AA76-10BF-8435-94D9B3E19CB3}"/>
              </a:ext>
            </a:extLst>
          </p:cNvPr>
          <p:cNvCxnSpPr>
            <a:cxnSpLocks/>
          </p:cNvCxnSpPr>
          <p:nvPr/>
        </p:nvCxnSpPr>
        <p:spPr>
          <a:xfrm flipV="1">
            <a:off x="9081815" y="3659591"/>
            <a:ext cx="0" cy="1063689"/>
          </a:xfrm>
          <a:prstGeom prst="line">
            <a:avLst/>
          </a:prstGeom>
          <a:ln>
            <a:solidFill>
              <a:srgbClr val="16C90D"/>
            </a:solidFill>
            <a:prstDash val="dash"/>
          </a:ln>
        </p:spPr>
        <p:style>
          <a:lnRef idx="1">
            <a:schemeClr val="accent3"/>
          </a:lnRef>
          <a:fillRef idx="0">
            <a:schemeClr val="accent3"/>
          </a:fillRef>
          <a:effectRef idx="0">
            <a:schemeClr val="accent3"/>
          </a:effectRef>
          <a:fontRef idx="minor">
            <a:schemeClr val="tx1"/>
          </a:fontRef>
        </p:style>
      </p:cxnSp>
      <p:cxnSp>
        <p:nvCxnSpPr>
          <p:cNvPr id="127" name="Straight Connector 126">
            <a:extLst>
              <a:ext uri="{FF2B5EF4-FFF2-40B4-BE49-F238E27FC236}">
                <a16:creationId xmlns:a16="http://schemas.microsoft.com/office/drawing/2014/main" id="{BA9A5130-C228-02DC-BA45-7825D3200FCF}"/>
              </a:ext>
            </a:extLst>
          </p:cNvPr>
          <p:cNvCxnSpPr>
            <a:cxnSpLocks/>
            <a:stCxn id="68" idx="6"/>
          </p:cNvCxnSpPr>
          <p:nvPr/>
        </p:nvCxnSpPr>
        <p:spPr>
          <a:xfrm flipV="1">
            <a:off x="3907155" y="2420850"/>
            <a:ext cx="0" cy="1312213"/>
          </a:xfrm>
          <a:prstGeom prst="line">
            <a:avLst/>
          </a:prstGeom>
          <a:ln>
            <a:solidFill>
              <a:schemeClr val="tx2">
                <a:lumMod val="75000"/>
                <a:lumOff val="25000"/>
              </a:schemeClr>
            </a:solidFill>
            <a:prstDash val="dash"/>
          </a:ln>
        </p:spPr>
        <p:style>
          <a:lnRef idx="1">
            <a:schemeClr val="accent5"/>
          </a:lnRef>
          <a:fillRef idx="0">
            <a:schemeClr val="accent5"/>
          </a:fillRef>
          <a:effectRef idx="0">
            <a:schemeClr val="accent5"/>
          </a:effectRef>
          <a:fontRef idx="minor">
            <a:schemeClr val="tx1"/>
          </a:fontRef>
        </p:style>
      </p:cxnSp>
      <p:cxnSp>
        <p:nvCxnSpPr>
          <p:cNvPr id="128" name="Straight Connector 127">
            <a:extLst>
              <a:ext uri="{FF2B5EF4-FFF2-40B4-BE49-F238E27FC236}">
                <a16:creationId xmlns:a16="http://schemas.microsoft.com/office/drawing/2014/main" id="{5420CB4E-3FFC-AF78-C494-9BF90B6F18EE}"/>
              </a:ext>
            </a:extLst>
          </p:cNvPr>
          <p:cNvCxnSpPr>
            <a:cxnSpLocks/>
          </p:cNvCxnSpPr>
          <p:nvPr/>
        </p:nvCxnSpPr>
        <p:spPr>
          <a:xfrm flipV="1">
            <a:off x="4153850" y="2387019"/>
            <a:ext cx="0" cy="1312213"/>
          </a:xfrm>
          <a:prstGeom prst="line">
            <a:avLst/>
          </a:prstGeom>
          <a:ln>
            <a:solidFill>
              <a:schemeClr val="tx2">
                <a:lumMod val="75000"/>
                <a:lumOff val="25000"/>
              </a:schemeClr>
            </a:solidFill>
            <a:prstDash val="dash"/>
          </a:ln>
        </p:spPr>
        <p:style>
          <a:lnRef idx="1">
            <a:schemeClr val="accent5"/>
          </a:lnRef>
          <a:fillRef idx="0">
            <a:schemeClr val="accent5"/>
          </a:fillRef>
          <a:effectRef idx="0">
            <a:schemeClr val="accent5"/>
          </a:effectRef>
          <a:fontRef idx="minor">
            <a:schemeClr val="tx1"/>
          </a:fontRef>
        </p:style>
      </p:cxnSp>
      <p:cxnSp>
        <p:nvCxnSpPr>
          <p:cNvPr id="129" name="Straight Connector 128">
            <a:extLst>
              <a:ext uri="{FF2B5EF4-FFF2-40B4-BE49-F238E27FC236}">
                <a16:creationId xmlns:a16="http://schemas.microsoft.com/office/drawing/2014/main" id="{F5F6317A-0179-A04D-62E9-98F824312154}"/>
              </a:ext>
            </a:extLst>
          </p:cNvPr>
          <p:cNvCxnSpPr>
            <a:cxnSpLocks/>
          </p:cNvCxnSpPr>
          <p:nvPr/>
        </p:nvCxnSpPr>
        <p:spPr>
          <a:xfrm flipV="1">
            <a:off x="5241811" y="2420850"/>
            <a:ext cx="0" cy="1312213"/>
          </a:xfrm>
          <a:prstGeom prst="line">
            <a:avLst/>
          </a:prstGeom>
          <a:ln>
            <a:solidFill>
              <a:schemeClr val="tx2">
                <a:lumMod val="75000"/>
                <a:lumOff val="25000"/>
              </a:schemeClr>
            </a:solidFill>
            <a:prstDash val="dash"/>
          </a:ln>
        </p:spPr>
        <p:style>
          <a:lnRef idx="1">
            <a:schemeClr val="accent5"/>
          </a:lnRef>
          <a:fillRef idx="0">
            <a:schemeClr val="accent5"/>
          </a:fillRef>
          <a:effectRef idx="0">
            <a:schemeClr val="accent5"/>
          </a:effectRef>
          <a:fontRef idx="minor">
            <a:schemeClr val="tx1"/>
          </a:fontRef>
        </p:style>
      </p:cxnSp>
      <p:cxnSp>
        <p:nvCxnSpPr>
          <p:cNvPr id="130" name="Straight Connector 129">
            <a:extLst>
              <a:ext uri="{FF2B5EF4-FFF2-40B4-BE49-F238E27FC236}">
                <a16:creationId xmlns:a16="http://schemas.microsoft.com/office/drawing/2014/main" id="{025A694A-C6E4-B146-1780-31BB60CD6D6F}"/>
              </a:ext>
            </a:extLst>
          </p:cNvPr>
          <p:cNvCxnSpPr>
            <a:cxnSpLocks/>
          </p:cNvCxnSpPr>
          <p:nvPr/>
        </p:nvCxnSpPr>
        <p:spPr>
          <a:xfrm flipV="1">
            <a:off x="6335173" y="2407459"/>
            <a:ext cx="0" cy="1312213"/>
          </a:xfrm>
          <a:prstGeom prst="line">
            <a:avLst/>
          </a:prstGeom>
          <a:ln>
            <a:solidFill>
              <a:schemeClr val="tx2">
                <a:lumMod val="75000"/>
                <a:lumOff val="25000"/>
              </a:schemeClr>
            </a:solidFill>
            <a:prstDash val="dash"/>
          </a:ln>
        </p:spPr>
        <p:style>
          <a:lnRef idx="1">
            <a:schemeClr val="accent5"/>
          </a:lnRef>
          <a:fillRef idx="0">
            <a:schemeClr val="accent5"/>
          </a:fillRef>
          <a:effectRef idx="0">
            <a:schemeClr val="accent5"/>
          </a:effectRef>
          <a:fontRef idx="minor">
            <a:schemeClr val="tx1"/>
          </a:fontRef>
        </p:style>
      </p:cxnSp>
      <p:cxnSp>
        <p:nvCxnSpPr>
          <p:cNvPr id="131" name="Straight Connector 130">
            <a:extLst>
              <a:ext uri="{FF2B5EF4-FFF2-40B4-BE49-F238E27FC236}">
                <a16:creationId xmlns:a16="http://schemas.microsoft.com/office/drawing/2014/main" id="{8E2633F0-050C-509C-319E-1F95F46E2280}"/>
              </a:ext>
            </a:extLst>
          </p:cNvPr>
          <p:cNvCxnSpPr>
            <a:cxnSpLocks/>
          </p:cNvCxnSpPr>
          <p:nvPr/>
        </p:nvCxnSpPr>
        <p:spPr>
          <a:xfrm flipV="1">
            <a:off x="7419977" y="2401655"/>
            <a:ext cx="0" cy="1312213"/>
          </a:xfrm>
          <a:prstGeom prst="line">
            <a:avLst/>
          </a:prstGeom>
          <a:ln>
            <a:solidFill>
              <a:schemeClr val="tx2">
                <a:lumMod val="75000"/>
                <a:lumOff val="25000"/>
              </a:schemeClr>
            </a:solidFill>
            <a:prstDash val="dash"/>
          </a:ln>
        </p:spPr>
        <p:style>
          <a:lnRef idx="1">
            <a:schemeClr val="accent5"/>
          </a:lnRef>
          <a:fillRef idx="0">
            <a:schemeClr val="accent5"/>
          </a:fillRef>
          <a:effectRef idx="0">
            <a:schemeClr val="accent5"/>
          </a:effectRef>
          <a:fontRef idx="minor">
            <a:schemeClr val="tx1"/>
          </a:fontRef>
        </p:style>
      </p:cxnSp>
      <p:cxnSp>
        <p:nvCxnSpPr>
          <p:cNvPr id="132" name="Straight Connector 131">
            <a:extLst>
              <a:ext uri="{FF2B5EF4-FFF2-40B4-BE49-F238E27FC236}">
                <a16:creationId xmlns:a16="http://schemas.microsoft.com/office/drawing/2014/main" id="{F47E5089-5E77-1536-F294-06889A94C1E5}"/>
              </a:ext>
            </a:extLst>
          </p:cNvPr>
          <p:cNvCxnSpPr>
            <a:cxnSpLocks/>
          </p:cNvCxnSpPr>
          <p:nvPr/>
        </p:nvCxnSpPr>
        <p:spPr>
          <a:xfrm flipV="1">
            <a:off x="8505047" y="2393265"/>
            <a:ext cx="0" cy="1293365"/>
          </a:xfrm>
          <a:prstGeom prst="line">
            <a:avLst/>
          </a:prstGeom>
          <a:ln>
            <a:solidFill>
              <a:schemeClr val="tx2">
                <a:lumMod val="75000"/>
                <a:lumOff val="25000"/>
              </a:schemeClr>
            </a:solidFill>
            <a:prstDash val="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02182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Actual Touchpoint</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21</a:t>
            </a:fld>
            <a:endParaRPr lang="en-GB" dirty="0"/>
          </a:p>
        </p:txBody>
      </p:sp>
      <p:graphicFrame>
        <p:nvGraphicFramePr>
          <p:cNvPr id="5" name="Group 16">
            <a:extLst>
              <a:ext uri="{FF2B5EF4-FFF2-40B4-BE49-F238E27FC236}">
                <a16:creationId xmlns:a16="http://schemas.microsoft.com/office/drawing/2014/main" id="{638C81E6-BE32-4EFF-923E-71712D18D6B4}"/>
              </a:ext>
            </a:extLst>
          </p:cNvPr>
          <p:cNvGraphicFramePr>
            <a:graphicFrameLocks noGrp="1"/>
          </p:cNvGraphicFramePr>
          <p:nvPr>
            <p:extLst>
              <p:ext uri="{D42A27DB-BD31-4B8C-83A1-F6EECF244321}">
                <p14:modId xmlns:p14="http://schemas.microsoft.com/office/powerpoint/2010/main" val="3776986270"/>
              </p:ext>
            </p:extLst>
          </p:nvPr>
        </p:nvGraphicFramePr>
        <p:xfrm>
          <a:off x="954181" y="1398556"/>
          <a:ext cx="10209119" cy="283464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543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A step in an actual journey</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0"/>
                  </a:ext>
                </a:extLst>
              </a:tr>
              <a:tr h="2543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The separation of actual and planned touchpoint was introduced in CJML v2.0</a:t>
                      </a:r>
                    </a:p>
                  </a:txBody>
                  <a:tcPr horzOverflow="overflow"/>
                </a:tc>
                <a:extLst>
                  <a:ext uri="{0D108BD9-81ED-4DB2-BD59-A6C34878D82A}">
                    <a16:rowId xmlns:a16="http://schemas.microsoft.com/office/drawing/2014/main" val="1295900215"/>
                  </a:ext>
                </a:extLst>
              </a:tr>
              <a:tr h="2543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effectLst/>
                        </a:rPr>
                        <a:t>Contact point, episode, incidents, service encounter, interaction point, moment of  truth, service touchpoint, service contact</a:t>
                      </a:r>
                    </a:p>
                  </a:txBody>
                  <a:tcPr horzOverflow="overflow"/>
                </a:tc>
                <a:extLst>
                  <a:ext uri="{0D108BD9-81ED-4DB2-BD59-A6C34878D82A}">
                    <a16:rowId xmlns:a16="http://schemas.microsoft.com/office/drawing/2014/main" val="10001"/>
                  </a:ext>
                </a:extLst>
              </a:tr>
              <a:tr h="110199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rPr>
                        <a:t>Attribute(s)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algn="l"/>
                      <a:r>
                        <a:rPr lang="en-GB" sz="1200" dirty="0" err="1"/>
                        <a:t>touchpointID</a:t>
                      </a:r>
                      <a:r>
                        <a:rPr lang="en-GB" sz="1200" dirty="0"/>
                        <a:t> – an alphanumeric ID specific for Touchpoints; starts at T</a:t>
                      </a:r>
                      <a:r>
                        <a:rPr lang="en-GB" sz="1200" baseline="-25000" dirty="0"/>
                        <a:t>1</a:t>
                      </a:r>
                      <a:r>
                        <a:rPr lang="en-GB" sz="1200" dirty="0"/>
                        <a:t> to T</a:t>
                      </a:r>
                      <a:r>
                        <a:rPr lang="en-GB" sz="1200" baseline="-25000" dirty="0"/>
                        <a:t>n </a:t>
                      </a:r>
                      <a:r>
                        <a:rPr lang="en-GB" sz="1200" dirty="0"/>
                        <a:t>where </a:t>
                      </a:r>
                      <a:r>
                        <a:rPr lang="en-GB" sz="1200" i="1" dirty="0"/>
                        <a:t>n </a:t>
                      </a:r>
                      <a:r>
                        <a:rPr lang="en-GB" sz="1200" i="0" dirty="0"/>
                        <a:t>is the total number of touchpoints in a single journey</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i="0" dirty="0"/>
                        <a:t>uncertainty </a:t>
                      </a:r>
                      <a:r>
                        <a:rPr lang="en-GB" sz="1200" dirty="0"/>
                        <a:t>– a feature to include an information regarding the uncertainty of occurrence, channel, and initiator; can have multiple values of uncertainty (up to 4, the number of possible values)</a:t>
                      </a:r>
                      <a:endParaRPr lang="en-GB" sz="1200" i="0" dirty="0"/>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comment –  comments that can be stated for a specific journey</a:t>
                      </a:r>
                    </a:p>
                    <a:p>
                      <a:pPr algn="l"/>
                      <a:r>
                        <a:rPr lang="en-GB" sz="1200" dirty="0" err="1"/>
                        <a:t>timeStarted</a:t>
                      </a:r>
                      <a:r>
                        <a:rPr lang="en-GB" sz="1200" dirty="0"/>
                        <a:t> – A timestamp value that indicates the time the touchpoint has started</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t>timeCompleted</a:t>
                      </a:r>
                      <a:r>
                        <a:rPr lang="en-GB" sz="1200" dirty="0"/>
                        <a:t> – A timestamp value that indicates the time the touchpoint has completed</a:t>
                      </a:r>
                    </a:p>
                    <a:p>
                      <a:pPr algn="l"/>
                      <a:r>
                        <a:rPr lang="en-GB" sz="1200" dirty="0"/>
                        <a:t>compliance – checks whether a real-world touchpoint respects the planned touchpoint, missing or failing. In case of an </a:t>
                      </a:r>
                      <a:r>
                        <a:rPr lang="en-GB" sz="1200" dirty="0" err="1"/>
                        <a:t>adhoc</a:t>
                      </a:r>
                      <a:r>
                        <a:rPr lang="en-GB" sz="1200" dirty="0"/>
                        <a:t>, this is an unintended touchpoint that is not present in a planned journey</a:t>
                      </a:r>
                    </a:p>
                  </a:txBody>
                  <a:tcPr horzOverflow="overflow"/>
                </a:tc>
                <a:extLst>
                  <a:ext uri="{0D108BD9-81ED-4DB2-BD59-A6C34878D82A}">
                    <a16:rowId xmlns:a16="http://schemas.microsoft.com/office/drawing/2014/main" val="10002"/>
                  </a:ext>
                </a:extLst>
              </a:tr>
              <a:tr h="26334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latin typeface="+mn-lt"/>
                          <a:ea typeface="+mn-ea"/>
                          <a:cs typeface="+mn-cs"/>
                        </a:rPr>
                        <a:t>Relationship(s)</a:t>
                      </a:r>
                    </a:p>
                  </a:txBody>
                  <a:tcPr horzOverflow="overflow"/>
                </a:tc>
                <a:tc>
                  <a:txBody>
                    <a:bodyPr/>
                    <a:lstStyle/>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An Actual Touchpoint can be an Actual Action or an Actual communication Point and may contain an End User Experience. A Touchpoint can be associated to Objects, Systems, and may belong to a specific Journey Phase.</a:t>
                      </a:r>
                    </a:p>
                  </a:txBody>
                  <a:tcPr horzOverflow="overflow"/>
                </a:tc>
                <a:extLst>
                  <a:ext uri="{0D108BD9-81ED-4DB2-BD59-A6C34878D82A}">
                    <a16:rowId xmlns:a16="http://schemas.microsoft.com/office/drawing/2014/main" val="2967244381"/>
                  </a:ext>
                </a:extLst>
              </a:tr>
            </a:tbl>
          </a:graphicData>
        </a:graphic>
      </p:graphicFrame>
      <p:graphicFrame>
        <p:nvGraphicFramePr>
          <p:cNvPr id="7" name="Table 12">
            <a:extLst>
              <a:ext uri="{FF2B5EF4-FFF2-40B4-BE49-F238E27FC236}">
                <a16:creationId xmlns:a16="http://schemas.microsoft.com/office/drawing/2014/main" id="{1B806EC4-F9F8-4D08-89BC-536CAED8AEF3}"/>
              </a:ext>
            </a:extLst>
          </p:cNvPr>
          <p:cNvGraphicFramePr>
            <a:graphicFrameLocks noGrp="1"/>
          </p:cNvGraphicFramePr>
          <p:nvPr>
            <p:extLst>
              <p:ext uri="{D42A27DB-BD31-4B8C-83A1-F6EECF244321}">
                <p14:modId xmlns:p14="http://schemas.microsoft.com/office/powerpoint/2010/main" val="30445343"/>
              </p:ext>
            </p:extLst>
          </p:nvPr>
        </p:nvGraphicFramePr>
        <p:xfrm>
          <a:off x="2739035" y="4425903"/>
          <a:ext cx="2194184" cy="1303020"/>
        </p:xfrm>
        <a:graphic>
          <a:graphicData uri="http://schemas.openxmlformats.org/drawingml/2006/table">
            <a:tbl>
              <a:tblPr firstRow="1" bandRow="1">
                <a:tableStyleId>{2D5ABB26-0587-4C30-8999-92F81FD0307C}</a:tableStyleId>
              </a:tblPr>
              <a:tblGrid>
                <a:gridCol w="2194184">
                  <a:extLst>
                    <a:ext uri="{9D8B030D-6E8A-4147-A177-3AD203B41FA5}">
                      <a16:colId xmlns:a16="http://schemas.microsoft.com/office/drawing/2014/main" val="3580363858"/>
                    </a:ext>
                  </a:extLst>
                </a:gridCol>
              </a:tblGrid>
              <a:tr h="150631">
                <a:tc>
                  <a:txBody>
                    <a:bodyPr/>
                    <a:lstStyle/>
                    <a:p>
                      <a:pPr algn="ctr"/>
                      <a:r>
                        <a:rPr lang="en-GB" sz="1050" b="1" i="0" noProof="1">
                          <a:solidFill>
                            <a:schemeClr val="tx1"/>
                          </a:solidFill>
                        </a:rPr>
                        <a:t>Actual Touchpoint</a:t>
                      </a:r>
                      <a:endParaRPr lang="en-GB" sz="1050" b="1" i="0" noProof="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150631">
                <a:tc>
                  <a:txBody>
                    <a:bodyPr/>
                    <a:lstStyle/>
                    <a:p>
                      <a:pPr algn="l"/>
                      <a:r>
                        <a:rPr lang="en-GB" sz="1050" noProof="1"/>
                        <a:t>touchpointID: String</a:t>
                      </a:r>
                    </a:p>
                    <a:p>
                      <a:pPr algn="l"/>
                      <a:r>
                        <a:rPr lang="en-GB" sz="1050" noProof="1"/>
                        <a:t>timeStarted: Datetime</a:t>
                      </a:r>
                    </a:p>
                    <a:p>
                      <a:pPr algn="l"/>
                      <a:r>
                        <a:rPr lang="en-GB" sz="1050" noProof="1"/>
                        <a:t>timeCompleted: Datetime</a:t>
                      </a:r>
                    </a:p>
                    <a:p>
                      <a:pPr algn="l"/>
                      <a:r>
                        <a:rPr lang="en-GB" sz="1050" noProof="1"/>
                        <a:t>compliance: complianceValues</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noProof="1"/>
                        <a:t>uncertainty: uncertaintyValues </a:t>
                      </a:r>
                      <a:r>
                        <a:rPr lang="en-GB" sz="1050" i="0" noProof="1"/>
                        <a:t>[0..4]</a:t>
                      </a:r>
                      <a:endParaRPr lang="en-GB" sz="1050" noProof="1"/>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noProof="1"/>
                        <a:t>comment: String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116193"/>
                  </a:ext>
                </a:extLst>
              </a:tr>
            </a:tbl>
          </a:graphicData>
        </a:graphic>
      </p:graphicFrame>
      <p:graphicFrame>
        <p:nvGraphicFramePr>
          <p:cNvPr id="8" name="Table 12">
            <a:extLst>
              <a:ext uri="{FF2B5EF4-FFF2-40B4-BE49-F238E27FC236}">
                <a16:creationId xmlns:a16="http://schemas.microsoft.com/office/drawing/2014/main" id="{8B68FAD4-1580-4582-8B9F-91CD466D6C83}"/>
              </a:ext>
            </a:extLst>
          </p:cNvPr>
          <p:cNvGraphicFramePr>
            <a:graphicFrameLocks noGrp="1"/>
          </p:cNvGraphicFramePr>
          <p:nvPr>
            <p:extLst>
              <p:ext uri="{D42A27DB-BD31-4B8C-83A1-F6EECF244321}">
                <p14:modId xmlns:p14="http://schemas.microsoft.com/office/powerpoint/2010/main" val="1199328948"/>
              </p:ext>
            </p:extLst>
          </p:nvPr>
        </p:nvGraphicFramePr>
        <p:xfrm>
          <a:off x="1885833" y="6242663"/>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Actual Action</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9" name="Table 12">
            <a:extLst>
              <a:ext uri="{FF2B5EF4-FFF2-40B4-BE49-F238E27FC236}">
                <a16:creationId xmlns:a16="http://schemas.microsoft.com/office/drawing/2014/main" id="{8DA192BB-4386-4094-B852-09B63F18060F}"/>
              </a:ext>
            </a:extLst>
          </p:cNvPr>
          <p:cNvGraphicFramePr>
            <a:graphicFrameLocks noGrp="1"/>
          </p:cNvGraphicFramePr>
          <p:nvPr>
            <p:extLst>
              <p:ext uri="{D42A27DB-BD31-4B8C-83A1-F6EECF244321}">
                <p14:modId xmlns:p14="http://schemas.microsoft.com/office/powerpoint/2010/main" val="1859836813"/>
              </p:ext>
            </p:extLst>
          </p:nvPr>
        </p:nvGraphicFramePr>
        <p:xfrm>
          <a:off x="4225750" y="6242663"/>
          <a:ext cx="1940410" cy="251460"/>
        </p:xfrm>
        <a:graphic>
          <a:graphicData uri="http://schemas.openxmlformats.org/drawingml/2006/table">
            <a:tbl>
              <a:tblPr firstRow="1" bandRow="1">
                <a:tableStyleId>{2D5ABB26-0587-4C30-8999-92F81FD0307C}</a:tableStyleId>
              </a:tblPr>
              <a:tblGrid>
                <a:gridCol w="1940410">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Actual Communication Point</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0" name="Connector: Elbow 9">
            <a:extLst>
              <a:ext uri="{FF2B5EF4-FFF2-40B4-BE49-F238E27FC236}">
                <a16:creationId xmlns:a16="http://schemas.microsoft.com/office/drawing/2014/main" id="{4C31FFCF-78CB-4FD7-BDBA-41342669E8C1}"/>
              </a:ext>
            </a:extLst>
          </p:cNvPr>
          <p:cNvCxnSpPr>
            <a:cxnSpLocks/>
            <a:stCxn id="11" idx="3"/>
            <a:endCxn id="8" idx="0"/>
          </p:cNvCxnSpPr>
          <p:nvPr/>
        </p:nvCxnSpPr>
        <p:spPr>
          <a:xfrm rot="5400000">
            <a:off x="3055992" y="5462528"/>
            <a:ext cx="349098" cy="1211172"/>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F3F52739-D1F7-4156-B81B-676B5F7781A6}"/>
              </a:ext>
            </a:extLst>
          </p:cNvPr>
          <p:cNvSpPr/>
          <p:nvPr/>
        </p:nvSpPr>
        <p:spPr>
          <a:xfrm>
            <a:off x="3749539" y="5744275"/>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noProof="1"/>
          </a:p>
        </p:txBody>
      </p:sp>
      <p:cxnSp>
        <p:nvCxnSpPr>
          <p:cNvPr id="12" name="Connector: Elbow 11">
            <a:extLst>
              <a:ext uri="{FF2B5EF4-FFF2-40B4-BE49-F238E27FC236}">
                <a16:creationId xmlns:a16="http://schemas.microsoft.com/office/drawing/2014/main" id="{0BA23DC1-7245-46C5-8CE8-5C7BDAE14D21}"/>
              </a:ext>
            </a:extLst>
          </p:cNvPr>
          <p:cNvCxnSpPr>
            <a:cxnSpLocks/>
            <a:stCxn id="9" idx="0"/>
            <a:endCxn id="11" idx="3"/>
          </p:cNvCxnSpPr>
          <p:nvPr/>
        </p:nvCxnSpPr>
        <p:spPr>
          <a:xfrm rot="16200000" flipV="1">
            <a:off x="4341492" y="5388200"/>
            <a:ext cx="349098" cy="1359828"/>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776CDC4-921C-4996-BFB7-2E394313D96F}"/>
              </a:ext>
            </a:extLst>
          </p:cNvPr>
          <p:cNvCxnSpPr>
            <a:cxnSpLocks/>
            <a:stCxn id="7" idx="3"/>
            <a:endCxn id="18" idx="1"/>
          </p:cNvCxnSpPr>
          <p:nvPr/>
        </p:nvCxnSpPr>
        <p:spPr>
          <a:xfrm>
            <a:off x="4933219" y="5077413"/>
            <a:ext cx="1910654"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18" name="Table 12">
            <a:extLst>
              <a:ext uri="{FF2B5EF4-FFF2-40B4-BE49-F238E27FC236}">
                <a16:creationId xmlns:a16="http://schemas.microsoft.com/office/drawing/2014/main" id="{432CBEDF-BC90-4D7B-88F2-A8FCE9D6A489}"/>
              </a:ext>
            </a:extLst>
          </p:cNvPr>
          <p:cNvGraphicFramePr>
            <a:graphicFrameLocks noGrp="1"/>
          </p:cNvGraphicFramePr>
          <p:nvPr>
            <p:extLst>
              <p:ext uri="{D42A27DB-BD31-4B8C-83A1-F6EECF244321}">
                <p14:modId xmlns:p14="http://schemas.microsoft.com/office/powerpoint/2010/main" val="645124573"/>
              </p:ext>
            </p:extLst>
          </p:nvPr>
        </p:nvGraphicFramePr>
        <p:xfrm>
          <a:off x="6843873" y="4951683"/>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End User Experience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
        <p:nvSpPr>
          <p:cNvPr id="21" name="TextBox 20">
            <a:extLst>
              <a:ext uri="{FF2B5EF4-FFF2-40B4-BE49-F238E27FC236}">
                <a16:creationId xmlns:a16="http://schemas.microsoft.com/office/drawing/2014/main" id="{94157CA1-802C-438C-893C-A7DBF89BEA25}"/>
              </a:ext>
            </a:extLst>
          </p:cNvPr>
          <p:cNvSpPr txBox="1"/>
          <p:nvPr/>
        </p:nvSpPr>
        <p:spPr>
          <a:xfrm flipH="1">
            <a:off x="5168122" y="4835746"/>
            <a:ext cx="1675751" cy="246221"/>
          </a:xfrm>
          <a:prstGeom prst="rect">
            <a:avLst/>
          </a:prstGeom>
          <a:noFill/>
          <a:ln>
            <a:noFill/>
          </a:ln>
        </p:spPr>
        <p:txBody>
          <a:bodyPr wrap="square" rtlCol="0">
            <a:spAutoFit/>
          </a:bodyPr>
          <a:lstStyle/>
          <a:p>
            <a:pPr algn="l"/>
            <a:r>
              <a:rPr lang="en-GB" sz="1000" noProof="1"/>
              <a:t>touchpointExperience [0..1]</a:t>
            </a:r>
          </a:p>
        </p:txBody>
      </p:sp>
      <p:graphicFrame>
        <p:nvGraphicFramePr>
          <p:cNvPr id="13" name="Table 12">
            <a:extLst>
              <a:ext uri="{FF2B5EF4-FFF2-40B4-BE49-F238E27FC236}">
                <a16:creationId xmlns:a16="http://schemas.microsoft.com/office/drawing/2014/main" id="{499DC60A-D331-AE13-30FE-8A646684B84F}"/>
              </a:ext>
            </a:extLst>
          </p:cNvPr>
          <p:cNvGraphicFramePr>
            <a:graphicFrameLocks noGrp="1"/>
          </p:cNvGraphicFramePr>
          <p:nvPr>
            <p:extLst>
              <p:ext uri="{D42A27DB-BD31-4B8C-83A1-F6EECF244321}">
                <p14:modId xmlns:p14="http://schemas.microsoft.com/office/powerpoint/2010/main" val="2729447466"/>
              </p:ext>
            </p:extLst>
          </p:nvPr>
        </p:nvGraphicFramePr>
        <p:xfrm>
          <a:off x="9101368" y="4380183"/>
          <a:ext cx="1395489" cy="1143000"/>
        </p:xfrm>
        <a:graphic>
          <a:graphicData uri="http://schemas.openxmlformats.org/drawingml/2006/table">
            <a:tbl>
              <a:tblPr firstRow="1" bandRow="1">
                <a:tableStyleId>{2D5ABB26-0587-4C30-8999-92F81FD0307C}</a:tableStyleId>
              </a:tblPr>
              <a:tblGrid>
                <a:gridCol w="1395489">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1">
                          <a:ln>
                            <a:noFill/>
                          </a:ln>
                          <a:solidFill>
                            <a:prstClr val="black"/>
                          </a:solidFill>
                          <a:effectLst/>
                          <a:uLnTx/>
                          <a:uFillTx/>
                          <a:latin typeface="+mn-lt"/>
                          <a:ea typeface="+mn-ea"/>
                          <a:cs typeface="+mn-cs"/>
                        </a:rPr>
                        <a:t>&lt;&lt;</a:t>
                      </a:r>
                      <a:r>
                        <a:rPr kumimoji="0" lang="en-GB" sz="1050" b="0" i="1" u="none" strike="noStrike" kern="1200" cap="none" spc="0" normalizeH="0" baseline="0" noProof="1">
                          <a:ln>
                            <a:noFill/>
                          </a:ln>
                          <a:solidFill>
                            <a:prstClr val="black"/>
                          </a:solidFill>
                          <a:effectLst/>
                          <a:uLnTx/>
                          <a:uFillTx/>
                          <a:latin typeface="+mn-lt"/>
                          <a:ea typeface="+mn-ea"/>
                          <a:cs typeface="+mn-cs"/>
                        </a:rPr>
                        <a:t>Enumeration</a:t>
                      </a:r>
                      <a:r>
                        <a:rPr kumimoji="0" lang="en-GB" sz="1050" b="0" i="0" u="none" strike="noStrike" kern="1200" cap="none" spc="0" normalizeH="0" baseline="0" noProof="1">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1">
                          <a:ln>
                            <a:noFill/>
                          </a:ln>
                          <a:solidFill>
                            <a:prstClr val="black"/>
                          </a:solidFill>
                          <a:effectLst/>
                          <a:uLnTx/>
                          <a:uFillTx/>
                          <a:latin typeface="+mn-lt"/>
                          <a:ea typeface="+mn-ea"/>
                          <a:cs typeface="+mn-cs"/>
                        </a:rPr>
                        <a:t>complianceValues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fontAlgn="b"/>
                      <a:r>
                        <a:rPr lang="en-GB" sz="1050" b="0" i="0" u="none" strike="noStrike" noProof="1">
                          <a:solidFill>
                            <a:srgbClr val="000000"/>
                          </a:solidFill>
                          <a:effectLst/>
                          <a:latin typeface="+mn-lt"/>
                        </a:rPr>
                        <a:t>planned</a:t>
                      </a:r>
                    </a:p>
                    <a:p>
                      <a:pPr algn="l" fontAlgn="b"/>
                      <a:r>
                        <a:rPr lang="en-GB" sz="1050" b="0" i="0" u="none" strike="noStrike" noProof="1">
                          <a:solidFill>
                            <a:srgbClr val="000000"/>
                          </a:solidFill>
                          <a:effectLst/>
                          <a:latin typeface="+mn-lt"/>
                        </a:rPr>
                        <a:t>missing</a:t>
                      </a:r>
                    </a:p>
                    <a:p>
                      <a:pPr algn="l" fontAlgn="b"/>
                      <a:r>
                        <a:rPr lang="en-GB" sz="1050" b="0" i="0" u="none" strike="noStrike" noProof="1">
                          <a:solidFill>
                            <a:srgbClr val="000000"/>
                          </a:solidFill>
                          <a:effectLst/>
                          <a:latin typeface="+mn-lt"/>
                        </a:rPr>
                        <a:t>failing</a:t>
                      </a:r>
                    </a:p>
                    <a:p>
                      <a:pPr algn="l" fontAlgn="b"/>
                      <a:r>
                        <a:rPr lang="en-GB" sz="1050" b="0" i="0" u="none" strike="noStrike" noProof="1">
                          <a:solidFill>
                            <a:srgbClr val="000000"/>
                          </a:solidFill>
                          <a:effectLst/>
                          <a:latin typeface="+mn-lt"/>
                        </a:rPr>
                        <a:t>adhoc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4" name="Table 12">
            <a:extLst>
              <a:ext uri="{FF2B5EF4-FFF2-40B4-BE49-F238E27FC236}">
                <a16:creationId xmlns:a16="http://schemas.microsoft.com/office/drawing/2014/main" id="{3543C27D-D60F-2A7F-4C23-B26CB1014401}"/>
              </a:ext>
            </a:extLst>
          </p:cNvPr>
          <p:cNvGraphicFramePr>
            <a:graphicFrameLocks noGrp="1"/>
          </p:cNvGraphicFramePr>
          <p:nvPr>
            <p:extLst>
              <p:ext uri="{D42A27DB-BD31-4B8C-83A1-F6EECF244321}">
                <p14:modId xmlns:p14="http://schemas.microsoft.com/office/powerpoint/2010/main" val="3369742738"/>
              </p:ext>
            </p:extLst>
          </p:nvPr>
        </p:nvGraphicFramePr>
        <p:xfrm>
          <a:off x="8835862" y="5645548"/>
          <a:ext cx="1660995" cy="1143000"/>
        </p:xfrm>
        <a:graphic>
          <a:graphicData uri="http://schemas.openxmlformats.org/drawingml/2006/table">
            <a:tbl>
              <a:tblPr firstRow="1" bandRow="1">
                <a:tableStyleId>{2D5ABB26-0587-4C30-8999-92F81FD0307C}</a:tableStyleId>
              </a:tblPr>
              <a:tblGrid>
                <a:gridCol w="1660995">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1">
                          <a:ln>
                            <a:noFill/>
                          </a:ln>
                          <a:solidFill>
                            <a:prstClr val="black"/>
                          </a:solidFill>
                          <a:effectLst/>
                          <a:uLnTx/>
                          <a:uFillTx/>
                          <a:latin typeface="+mn-lt"/>
                          <a:ea typeface="+mn-ea"/>
                          <a:cs typeface="+mn-cs"/>
                        </a:rPr>
                        <a:t>&lt;&lt;</a:t>
                      </a:r>
                      <a:r>
                        <a:rPr kumimoji="0" lang="en-GB" sz="1050" b="0" i="1" u="none" strike="noStrike" kern="1200" cap="none" spc="0" normalizeH="0" baseline="0" noProof="1">
                          <a:ln>
                            <a:noFill/>
                          </a:ln>
                          <a:solidFill>
                            <a:prstClr val="black"/>
                          </a:solidFill>
                          <a:effectLst/>
                          <a:uLnTx/>
                          <a:uFillTx/>
                          <a:latin typeface="+mn-lt"/>
                          <a:ea typeface="+mn-ea"/>
                          <a:cs typeface="+mn-cs"/>
                        </a:rPr>
                        <a:t>Enumeration</a:t>
                      </a:r>
                      <a:r>
                        <a:rPr kumimoji="0" lang="en-GB" sz="1050" b="0" i="0" u="none" strike="noStrike" kern="1200" cap="none" spc="0" normalizeH="0" baseline="0" noProof="1">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1">
                          <a:ln>
                            <a:noFill/>
                          </a:ln>
                          <a:solidFill>
                            <a:prstClr val="black"/>
                          </a:solidFill>
                          <a:effectLst/>
                          <a:uLnTx/>
                          <a:uFillTx/>
                          <a:latin typeface="+mn-lt"/>
                          <a:ea typeface="+mn-ea"/>
                          <a:cs typeface="+mn-cs"/>
                        </a:rPr>
                        <a:t>uncertaintyValues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fontAlgn="b"/>
                      <a:r>
                        <a:rPr lang="en-GB" sz="1050" b="0" i="0" u="none" strike="noStrike" noProof="1">
                          <a:solidFill>
                            <a:srgbClr val="000000"/>
                          </a:solidFill>
                          <a:effectLst/>
                          <a:latin typeface="+mn-lt"/>
                        </a:rPr>
                        <a:t>uncertainOccurrence</a:t>
                      </a:r>
                    </a:p>
                    <a:p>
                      <a:pPr algn="l" fontAlgn="b"/>
                      <a:r>
                        <a:rPr lang="en-GB" sz="1050" b="0" i="0" u="none" strike="noStrike" noProof="1">
                          <a:solidFill>
                            <a:srgbClr val="000000"/>
                          </a:solidFill>
                          <a:effectLst/>
                          <a:latin typeface="+mn-lt"/>
                        </a:rPr>
                        <a:t>uncertainNoOfOccurrence</a:t>
                      </a:r>
                    </a:p>
                    <a:p>
                      <a:pPr algn="l" fontAlgn="b"/>
                      <a:r>
                        <a:rPr lang="en-GB" sz="1050" b="0" i="0" u="none" strike="noStrike" noProof="1">
                          <a:solidFill>
                            <a:srgbClr val="000000"/>
                          </a:solidFill>
                          <a:effectLst/>
                          <a:latin typeface="+mn-lt"/>
                        </a:rPr>
                        <a:t>uncertainChannel</a:t>
                      </a:r>
                    </a:p>
                    <a:p>
                      <a:pPr algn="l" fontAlgn="b"/>
                      <a:r>
                        <a:rPr lang="en-GB" sz="1050" b="0" i="0" u="none" strike="noStrike" noProof="1">
                          <a:solidFill>
                            <a:srgbClr val="000000"/>
                          </a:solidFill>
                          <a:effectLst/>
                          <a:latin typeface="+mn-lt"/>
                        </a:rPr>
                        <a:t>uncertainInitiator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spTree>
    <p:extLst>
      <p:ext uri="{BB962C8B-B14F-4D97-AF65-F5344CB8AC3E}">
        <p14:creationId xmlns:p14="http://schemas.microsoft.com/office/powerpoint/2010/main" val="2477255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Planned Communication Point</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22</a:t>
            </a:fld>
            <a:endParaRPr lang="en-GB" dirty="0"/>
          </a:p>
        </p:txBody>
      </p:sp>
      <p:graphicFrame>
        <p:nvGraphicFramePr>
          <p:cNvPr id="5" name="Group 16">
            <a:extLst>
              <a:ext uri="{FF2B5EF4-FFF2-40B4-BE49-F238E27FC236}">
                <a16:creationId xmlns:a16="http://schemas.microsoft.com/office/drawing/2014/main" id="{736FEF16-A83D-4023-81A6-F545EB0F10F9}"/>
              </a:ext>
            </a:extLst>
          </p:cNvPr>
          <p:cNvGraphicFramePr>
            <a:graphicFrameLocks noGrp="1"/>
          </p:cNvGraphicFramePr>
          <p:nvPr>
            <p:extLst>
              <p:ext uri="{D42A27DB-BD31-4B8C-83A1-F6EECF244321}">
                <p14:modId xmlns:p14="http://schemas.microsoft.com/office/powerpoint/2010/main" val="2138176756"/>
              </p:ext>
            </p:extLst>
          </p:nvPr>
        </p:nvGraphicFramePr>
        <p:xfrm>
          <a:off x="954181" y="1548002"/>
          <a:ext cx="10209119" cy="283464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628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A planned communication or interaction between two actors</a:t>
                      </a:r>
                      <a:endParaRPr kumimoji="0" lang="en-GB" sz="1200" u="none" strike="noStrike" kern="1200" cap="none" normalizeH="0" baseline="0" dirty="0">
                        <a:ln>
                          <a:noFill/>
                        </a:ln>
                        <a:solidFill>
                          <a:srgbClr val="FF0000"/>
                        </a:solidFill>
                        <a:effectLst/>
                        <a:highlight>
                          <a:srgbClr val="FFFF00"/>
                        </a:highlight>
                      </a:endParaRPr>
                    </a:p>
                  </a:txBody>
                  <a:tcPr horzOverflow="overflow"/>
                </a:tc>
                <a:extLst>
                  <a:ext uri="{0D108BD9-81ED-4DB2-BD59-A6C34878D82A}">
                    <a16:rowId xmlns:a16="http://schemas.microsoft.com/office/drawing/2014/main" val="10000"/>
                  </a:ext>
                </a:extLst>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effectLst/>
                        </a:rPr>
                        <a:t>The difference between action and communication points is the presence of a communication medium and message for the communication point.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Though the planned times are in float format in the metamodel, the default </a:t>
                      </a:r>
                      <a:r>
                        <a:rPr kumimoji="0" lang="en-GB" sz="1200" u="none" strike="noStrike" kern="1200" cap="none" normalizeH="0" baseline="0" dirty="0" err="1">
                          <a:ln>
                            <a:noFill/>
                          </a:ln>
                          <a:solidFill>
                            <a:schemeClr val="dk1"/>
                          </a:solidFill>
                          <a:effectLst/>
                          <a:latin typeface="+mn-lt"/>
                          <a:ea typeface="+mn-ea"/>
                          <a:cs typeface="+mn-cs"/>
                        </a:rPr>
                        <a:t>xsd:duration</a:t>
                      </a:r>
                      <a:r>
                        <a:rPr kumimoji="0" lang="en-GB" sz="1200" u="none" strike="noStrike" kern="1200" cap="none" normalizeH="0" baseline="0" dirty="0">
                          <a:ln>
                            <a:noFill/>
                          </a:ln>
                          <a:solidFill>
                            <a:schemeClr val="dk1"/>
                          </a:solidFill>
                          <a:effectLst/>
                          <a:latin typeface="+mn-lt"/>
                          <a:ea typeface="+mn-ea"/>
                          <a:cs typeface="+mn-cs"/>
                        </a:rPr>
                        <a:t> format is used in the XML data format.</a:t>
                      </a:r>
                    </a:p>
                  </a:txBody>
                  <a:tcPr horzOverflow="overflow"/>
                </a:tc>
                <a:extLst>
                  <a:ext uri="{0D108BD9-81ED-4DB2-BD59-A6C34878D82A}">
                    <a16:rowId xmlns:a16="http://schemas.microsoft.com/office/drawing/2014/main" val="724321226"/>
                  </a:ext>
                </a:extLst>
              </a:tr>
              <a:tr h="2628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effectLst/>
                        </a:rPr>
                        <a:t>Contact point, episode, incidents, service encounter, interaction point, moment of  truth, service touchpoint, service contact</a:t>
                      </a:r>
                    </a:p>
                  </a:txBody>
                  <a:tcPr horzOverflow="overflow"/>
                </a:tc>
                <a:extLst>
                  <a:ext uri="{0D108BD9-81ED-4DB2-BD59-A6C34878D82A}">
                    <a16:rowId xmlns:a16="http://schemas.microsoft.com/office/drawing/2014/main" val="10001"/>
                  </a:ext>
                </a:extLst>
              </a:tr>
              <a:tr h="96393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rPr>
                        <a:t>Attribute(s)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algn="l"/>
                      <a:r>
                        <a:rPr lang="en-GB" sz="1200" dirty="0" err="1"/>
                        <a:t>touchpointID</a:t>
                      </a:r>
                      <a:r>
                        <a:rPr lang="en-GB" sz="1200" dirty="0"/>
                        <a:t> – an alphanumeric ID specific for Touchpoints; starts at T</a:t>
                      </a:r>
                      <a:r>
                        <a:rPr lang="en-GB" sz="1200" baseline="-25000" dirty="0"/>
                        <a:t>1</a:t>
                      </a:r>
                      <a:r>
                        <a:rPr lang="en-GB" sz="1200" dirty="0"/>
                        <a:t> to T</a:t>
                      </a:r>
                      <a:r>
                        <a:rPr lang="en-GB" sz="1200" baseline="-25000" dirty="0"/>
                        <a:t>n </a:t>
                      </a:r>
                      <a:r>
                        <a:rPr lang="en-GB" sz="1200" dirty="0"/>
                        <a:t>where </a:t>
                      </a:r>
                      <a:r>
                        <a:rPr lang="en-GB" sz="1200" i="1" dirty="0"/>
                        <a:t>n </a:t>
                      </a:r>
                      <a:r>
                        <a:rPr lang="en-GB" sz="1200" i="0" dirty="0"/>
                        <a:t>is the total number of touchpoints in a single journey</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i="0" dirty="0"/>
                        <a:t>uncertainty </a:t>
                      </a:r>
                      <a:r>
                        <a:rPr lang="en-GB" sz="1200" dirty="0"/>
                        <a:t>– a feature to include an information regarding the uncertainty of occurrence, channel, and initiator; can have multiple values of uncertainty (up to 4, the number of possible values)</a:t>
                      </a:r>
                      <a:endParaRPr lang="en-GB" sz="1200" i="0" dirty="0"/>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comment –  comments that can be stated for a specific journey</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t>deltaTime</a:t>
                      </a:r>
                      <a:r>
                        <a:rPr lang="en-GB" sz="1200" dirty="0"/>
                        <a:t> – </a:t>
                      </a:r>
                      <a:r>
                        <a:rPr lang="en-GB" sz="1200" dirty="0">
                          <a:solidFill>
                            <a:schemeClr val="tx1"/>
                          </a:solidFill>
                        </a:rPr>
                        <a:t>inter- touchpoint planned starting time (</a:t>
                      </a:r>
                      <a:r>
                        <a:rPr lang="en-GB" sz="1200" b="0" dirty="0">
                          <a:solidFill>
                            <a:schemeClr val="tx1"/>
                          </a:solidFill>
                        </a:rPr>
                        <a:t>default: milliseconds - flexible</a:t>
                      </a:r>
                      <a:r>
                        <a:rPr lang="en-GB" sz="1200" dirty="0">
                          <a:solidFill>
                            <a:schemeClr val="tx1"/>
                          </a:solidFill>
                        </a:rPr>
                        <a:t>)</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solidFill>
                            <a:schemeClr val="tx1"/>
                          </a:solidFill>
                        </a:rPr>
                        <a:t>touchpointDuration</a:t>
                      </a:r>
                      <a:r>
                        <a:rPr lang="en-GB" sz="1200" dirty="0">
                          <a:solidFill>
                            <a:schemeClr val="tx1"/>
                          </a:solidFill>
                        </a:rPr>
                        <a:t> – planned duration for each planned touchpoint (</a:t>
                      </a:r>
                      <a:r>
                        <a:rPr lang="en-GB" sz="1200" b="0" dirty="0">
                          <a:solidFill>
                            <a:schemeClr val="tx1"/>
                          </a:solidFill>
                        </a:rPr>
                        <a:t>default: milliseconds - flexible</a:t>
                      </a:r>
                      <a:r>
                        <a:rPr lang="en-GB" sz="1200" dirty="0">
                          <a:solidFill>
                            <a:schemeClr val="tx1"/>
                          </a:solidFill>
                        </a:rPr>
                        <a:t>)</a:t>
                      </a:r>
                    </a:p>
                  </a:txBody>
                  <a:tcPr horzOverflow="overflow"/>
                </a:tc>
                <a:extLst>
                  <a:ext uri="{0D108BD9-81ED-4DB2-BD59-A6C34878D82A}">
                    <a16:rowId xmlns:a16="http://schemas.microsoft.com/office/drawing/2014/main" val="10002"/>
                  </a:ext>
                </a:extLst>
              </a:tr>
              <a:tr h="30467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A Planned Communication Point is composed of exactly one Initiator, one Receiver, one Channel, and </a:t>
                      </a:r>
                      <a:r>
                        <a:rPr lang="en-GB" sz="1200" dirty="0">
                          <a:solidFill>
                            <a:schemeClr val="tx1"/>
                          </a:solidFill>
                        </a:rPr>
                        <a:t>may have a Message</a:t>
                      </a:r>
                      <a:r>
                        <a:rPr lang="en-GB" sz="1200" dirty="0"/>
                        <a:t>. A Touchpoint can be associated to Objects, Systems, and may belong to a specific Journey Phase.</a:t>
                      </a:r>
                    </a:p>
                  </a:txBody>
                  <a:tcPr horzOverflow="overflow"/>
                </a:tc>
                <a:extLst>
                  <a:ext uri="{0D108BD9-81ED-4DB2-BD59-A6C34878D82A}">
                    <a16:rowId xmlns:a16="http://schemas.microsoft.com/office/drawing/2014/main" val="10003"/>
                  </a:ext>
                </a:extLst>
              </a:tr>
            </a:tbl>
          </a:graphicData>
        </a:graphic>
      </p:graphicFrame>
      <p:graphicFrame>
        <p:nvGraphicFramePr>
          <p:cNvPr id="64" name="Table 12">
            <a:extLst>
              <a:ext uri="{FF2B5EF4-FFF2-40B4-BE49-F238E27FC236}">
                <a16:creationId xmlns:a16="http://schemas.microsoft.com/office/drawing/2014/main" id="{AB36056D-DA47-4A0E-98AC-3AEEC0F9556A}"/>
              </a:ext>
            </a:extLst>
          </p:cNvPr>
          <p:cNvGraphicFramePr>
            <a:graphicFrameLocks noGrp="1"/>
          </p:cNvGraphicFramePr>
          <p:nvPr>
            <p:extLst>
              <p:ext uri="{D42A27DB-BD31-4B8C-83A1-F6EECF244321}">
                <p14:modId xmlns:p14="http://schemas.microsoft.com/office/powerpoint/2010/main" val="2110389513"/>
              </p:ext>
            </p:extLst>
          </p:nvPr>
        </p:nvGraphicFramePr>
        <p:xfrm>
          <a:off x="2257282" y="4460810"/>
          <a:ext cx="2168515" cy="1143000"/>
        </p:xfrm>
        <a:graphic>
          <a:graphicData uri="http://schemas.openxmlformats.org/drawingml/2006/table">
            <a:tbl>
              <a:tblPr firstRow="1" bandRow="1">
                <a:tableStyleId>{2D5ABB26-0587-4C30-8999-92F81FD0307C}</a:tableStyleId>
              </a:tblPr>
              <a:tblGrid>
                <a:gridCol w="2168515">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Planned Communication Point</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algn="l"/>
                      <a:r>
                        <a:rPr lang="en-GB" sz="1050" dirty="0" err="1"/>
                        <a:t>touchpointID</a:t>
                      </a:r>
                      <a:r>
                        <a:rPr lang="en-GB" sz="1050" dirty="0"/>
                        <a:t>: String</a:t>
                      </a:r>
                    </a:p>
                    <a:p>
                      <a:pPr algn="l"/>
                      <a:r>
                        <a:rPr lang="en-GB" sz="1050" dirty="0" err="1"/>
                        <a:t>deltaTime</a:t>
                      </a:r>
                      <a:r>
                        <a:rPr lang="en-GB" sz="1050" dirty="0"/>
                        <a:t>: Float</a:t>
                      </a:r>
                    </a:p>
                    <a:p>
                      <a:pPr algn="l"/>
                      <a:r>
                        <a:rPr lang="en-GB" sz="1050" dirty="0" err="1"/>
                        <a:t>touchpointDuration</a:t>
                      </a:r>
                      <a:r>
                        <a:rPr lang="en-GB" sz="1050" dirty="0"/>
                        <a:t>: Float</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a:t>uncertainty: </a:t>
                      </a:r>
                      <a:r>
                        <a:rPr lang="en-GB" sz="1050" dirty="0" err="1"/>
                        <a:t>uncertaintyValues</a:t>
                      </a:r>
                      <a:r>
                        <a:rPr lang="en-GB" sz="1050" dirty="0"/>
                        <a:t> </a:t>
                      </a:r>
                      <a:r>
                        <a:rPr lang="en-GB" sz="1050" i="0" dirty="0"/>
                        <a:t>[0..4]</a:t>
                      </a:r>
                      <a:endParaRPr lang="en-GB" sz="1050" dirty="0"/>
                    </a:p>
                    <a:p>
                      <a:pPr algn="l"/>
                      <a:r>
                        <a:rPr lang="en-GB" sz="1050" dirty="0"/>
                        <a:t>comment: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65" name="Table 12">
            <a:extLst>
              <a:ext uri="{FF2B5EF4-FFF2-40B4-BE49-F238E27FC236}">
                <a16:creationId xmlns:a16="http://schemas.microsoft.com/office/drawing/2014/main" id="{09DDA35B-30C7-471C-8F2A-141DE15F402D}"/>
              </a:ext>
            </a:extLst>
          </p:cNvPr>
          <p:cNvGraphicFramePr>
            <a:graphicFrameLocks noGrp="1"/>
          </p:cNvGraphicFramePr>
          <p:nvPr>
            <p:extLst>
              <p:ext uri="{D42A27DB-BD31-4B8C-83A1-F6EECF244321}">
                <p14:modId xmlns:p14="http://schemas.microsoft.com/office/powerpoint/2010/main" val="3507591585"/>
              </p:ext>
            </p:extLst>
          </p:nvPr>
        </p:nvGraphicFramePr>
        <p:xfrm>
          <a:off x="5856299" y="5948417"/>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Channel</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71" name="Connector: Elbow 70">
            <a:extLst>
              <a:ext uri="{FF2B5EF4-FFF2-40B4-BE49-F238E27FC236}">
                <a16:creationId xmlns:a16="http://schemas.microsoft.com/office/drawing/2014/main" id="{87056EB3-2FF1-4B92-858E-D32E4E2B7118}"/>
              </a:ext>
            </a:extLst>
          </p:cNvPr>
          <p:cNvCxnSpPr>
            <a:cxnSpLocks/>
            <a:stCxn id="20" idx="3"/>
            <a:endCxn id="72" idx="1"/>
          </p:cNvCxnSpPr>
          <p:nvPr/>
        </p:nvCxnSpPr>
        <p:spPr>
          <a:xfrm>
            <a:off x="4605797" y="4936978"/>
            <a:ext cx="1254418" cy="349695"/>
          </a:xfrm>
          <a:prstGeom prst="bentConnector3">
            <a:avLst>
              <a:gd name="adj1" fmla="val 2570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72" name="Table 12">
            <a:extLst>
              <a:ext uri="{FF2B5EF4-FFF2-40B4-BE49-F238E27FC236}">
                <a16:creationId xmlns:a16="http://schemas.microsoft.com/office/drawing/2014/main" id="{682F523D-D1B4-452E-82A0-22CE615E6252}"/>
              </a:ext>
            </a:extLst>
          </p:cNvPr>
          <p:cNvGraphicFramePr>
            <a:graphicFrameLocks noGrp="1"/>
          </p:cNvGraphicFramePr>
          <p:nvPr>
            <p:extLst>
              <p:ext uri="{D42A27DB-BD31-4B8C-83A1-F6EECF244321}">
                <p14:modId xmlns:p14="http://schemas.microsoft.com/office/powerpoint/2010/main" val="1902089301"/>
              </p:ext>
            </p:extLst>
          </p:nvPr>
        </p:nvGraphicFramePr>
        <p:xfrm>
          <a:off x="5860215" y="5160943"/>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Initiator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73" name="Table 12">
            <a:extLst>
              <a:ext uri="{FF2B5EF4-FFF2-40B4-BE49-F238E27FC236}">
                <a16:creationId xmlns:a16="http://schemas.microsoft.com/office/drawing/2014/main" id="{C0A9E848-DBD1-43FE-A541-0FDEBC166328}"/>
              </a:ext>
            </a:extLst>
          </p:cNvPr>
          <p:cNvGraphicFramePr>
            <a:graphicFrameLocks noGrp="1"/>
          </p:cNvGraphicFramePr>
          <p:nvPr>
            <p:extLst>
              <p:ext uri="{D42A27DB-BD31-4B8C-83A1-F6EECF244321}">
                <p14:modId xmlns:p14="http://schemas.microsoft.com/office/powerpoint/2010/main" val="3540254971"/>
              </p:ext>
            </p:extLst>
          </p:nvPr>
        </p:nvGraphicFramePr>
        <p:xfrm>
          <a:off x="5860215" y="5561190"/>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Receiver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87" name="Connector: Elbow 86">
            <a:extLst>
              <a:ext uri="{FF2B5EF4-FFF2-40B4-BE49-F238E27FC236}">
                <a16:creationId xmlns:a16="http://schemas.microsoft.com/office/drawing/2014/main" id="{2CEA2376-820C-4843-94E2-94F0C95FE2F4}"/>
              </a:ext>
            </a:extLst>
          </p:cNvPr>
          <p:cNvCxnSpPr>
            <a:cxnSpLocks/>
            <a:stCxn id="20" idx="3"/>
            <a:endCxn id="73" idx="1"/>
          </p:cNvCxnSpPr>
          <p:nvPr/>
        </p:nvCxnSpPr>
        <p:spPr>
          <a:xfrm>
            <a:off x="4605797" y="4936978"/>
            <a:ext cx="1254418" cy="749942"/>
          </a:xfrm>
          <a:prstGeom prst="bentConnector3">
            <a:avLst>
              <a:gd name="adj1" fmla="val 2570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3DF2C644-6B62-443A-9581-04E8A53ED81A}"/>
              </a:ext>
            </a:extLst>
          </p:cNvPr>
          <p:cNvCxnSpPr>
            <a:cxnSpLocks/>
            <a:stCxn id="20" idx="3"/>
            <a:endCxn id="65" idx="1"/>
          </p:cNvCxnSpPr>
          <p:nvPr/>
        </p:nvCxnSpPr>
        <p:spPr>
          <a:xfrm>
            <a:off x="4605797" y="4936978"/>
            <a:ext cx="1250502" cy="1137169"/>
          </a:xfrm>
          <a:prstGeom prst="bentConnector3">
            <a:avLst>
              <a:gd name="adj1" fmla="val 25626"/>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3" name="Table 12">
            <a:extLst>
              <a:ext uri="{FF2B5EF4-FFF2-40B4-BE49-F238E27FC236}">
                <a16:creationId xmlns:a16="http://schemas.microsoft.com/office/drawing/2014/main" id="{775DBE43-2F93-51A6-2E56-CCBFFE7A02F3}"/>
              </a:ext>
            </a:extLst>
          </p:cNvPr>
          <p:cNvGraphicFramePr>
            <a:graphicFrameLocks noGrp="1"/>
          </p:cNvGraphicFramePr>
          <p:nvPr>
            <p:extLst>
              <p:ext uri="{D42A27DB-BD31-4B8C-83A1-F6EECF244321}">
                <p14:modId xmlns:p14="http://schemas.microsoft.com/office/powerpoint/2010/main" val="2569627202"/>
              </p:ext>
            </p:extLst>
          </p:nvPr>
        </p:nvGraphicFramePr>
        <p:xfrm>
          <a:off x="5856299" y="6356407"/>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Message</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0" name="Connector: Elbow 9">
            <a:extLst>
              <a:ext uri="{FF2B5EF4-FFF2-40B4-BE49-F238E27FC236}">
                <a16:creationId xmlns:a16="http://schemas.microsoft.com/office/drawing/2014/main" id="{93AE6C1E-DCF3-FF6C-C470-BEF2E10D798B}"/>
              </a:ext>
            </a:extLst>
          </p:cNvPr>
          <p:cNvCxnSpPr>
            <a:cxnSpLocks/>
            <a:stCxn id="64" idx="3"/>
            <a:endCxn id="3" idx="1"/>
          </p:cNvCxnSpPr>
          <p:nvPr/>
        </p:nvCxnSpPr>
        <p:spPr>
          <a:xfrm>
            <a:off x="4425797" y="5032310"/>
            <a:ext cx="1430502" cy="1449827"/>
          </a:xfrm>
          <a:prstGeom prst="bentConnector3">
            <a:avLst>
              <a:gd name="adj1" fmla="val 21735"/>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9" name="Table 12">
            <a:extLst>
              <a:ext uri="{FF2B5EF4-FFF2-40B4-BE49-F238E27FC236}">
                <a16:creationId xmlns:a16="http://schemas.microsoft.com/office/drawing/2014/main" id="{827170AD-B738-6E86-C3DC-DF4E7B5CA2D8}"/>
              </a:ext>
            </a:extLst>
          </p:cNvPr>
          <p:cNvGraphicFramePr>
            <a:graphicFrameLocks noGrp="1"/>
          </p:cNvGraphicFramePr>
          <p:nvPr>
            <p:extLst>
              <p:ext uri="{D42A27DB-BD31-4B8C-83A1-F6EECF244321}">
                <p14:modId xmlns:p14="http://schemas.microsoft.com/office/powerpoint/2010/main" val="40063391"/>
              </p:ext>
            </p:extLst>
          </p:nvPr>
        </p:nvGraphicFramePr>
        <p:xfrm>
          <a:off x="7932831" y="4489610"/>
          <a:ext cx="1645950" cy="1143000"/>
        </p:xfrm>
        <a:graphic>
          <a:graphicData uri="http://schemas.openxmlformats.org/drawingml/2006/table">
            <a:tbl>
              <a:tblPr firstRow="1" bandRow="1">
                <a:tableStyleId>{2D5ABB26-0587-4C30-8999-92F81FD0307C}</a:tableStyleId>
              </a:tblPr>
              <a:tblGrid>
                <a:gridCol w="1645950">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black"/>
                          </a:solidFill>
                          <a:effectLst/>
                          <a:uLnTx/>
                          <a:uFillTx/>
                          <a:latin typeface="+mn-lt"/>
                          <a:ea typeface="+mn-ea"/>
                          <a:cs typeface="+mn-cs"/>
                        </a:rPr>
                        <a:t>uncertaintyValues</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fontAlgn="b"/>
                      <a:r>
                        <a:rPr lang="en-GB" sz="1050" b="0" i="0" u="none" strike="noStrike" dirty="0" err="1">
                          <a:solidFill>
                            <a:srgbClr val="000000"/>
                          </a:solidFill>
                          <a:effectLst/>
                          <a:latin typeface="+mn-lt"/>
                        </a:rPr>
                        <a:t>uncertainOccurrence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uncertainNoOfOccurrence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uncertainChannel</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uncertainInitiator</a:t>
                      </a:r>
                      <a:endParaRPr lang="en-GB" sz="1050" b="0" i="0" u="none" strike="noStrike"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sp>
        <p:nvSpPr>
          <p:cNvPr id="16" name="TextBox 15">
            <a:extLst>
              <a:ext uri="{FF2B5EF4-FFF2-40B4-BE49-F238E27FC236}">
                <a16:creationId xmlns:a16="http://schemas.microsoft.com/office/drawing/2014/main" id="{6F5231D6-BCB3-1CD5-E284-249ED7120DED}"/>
              </a:ext>
            </a:extLst>
          </p:cNvPr>
          <p:cNvSpPr txBox="1"/>
          <p:nvPr/>
        </p:nvSpPr>
        <p:spPr>
          <a:xfrm flipH="1">
            <a:off x="4943361" y="5061110"/>
            <a:ext cx="1034840" cy="246221"/>
          </a:xfrm>
          <a:prstGeom prst="rect">
            <a:avLst/>
          </a:prstGeom>
          <a:noFill/>
          <a:ln>
            <a:noFill/>
          </a:ln>
        </p:spPr>
        <p:txBody>
          <a:bodyPr wrap="square" rtlCol="0">
            <a:spAutoFit/>
          </a:bodyPr>
          <a:lstStyle/>
          <a:p>
            <a:pPr algn="l"/>
            <a:r>
              <a:rPr lang="en-GB" sz="1000" dirty="0"/>
              <a:t>initiator [1..1]</a:t>
            </a:r>
          </a:p>
        </p:txBody>
      </p:sp>
      <p:sp>
        <p:nvSpPr>
          <p:cNvPr id="17" name="TextBox 16">
            <a:extLst>
              <a:ext uri="{FF2B5EF4-FFF2-40B4-BE49-F238E27FC236}">
                <a16:creationId xmlns:a16="http://schemas.microsoft.com/office/drawing/2014/main" id="{9CA99A6F-889F-9444-73EE-8228A57BD119}"/>
              </a:ext>
            </a:extLst>
          </p:cNvPr>
          <p:cNvSpPr txBox="1"/>
          <p:nvPr/>
        </p:nvSpPr>
        <p:spPr>
          <a:xfrm flipH="1">
            <a:off x="4926785" y="5456099"/>
            <a:ext cx="1034840" cy="246221"/>
          </a:xfrm>
          <a:prstGeom prst="rect">
            <a:avLst/>
          </a:prstGeom>
          <a:noFill/>
          <a:ln>
            <a:noFill/>
          </a:ln>
        </p:spPr>
        <p:txBody>
          <a:bodyPr wrap="square" rtlCol="0">
            <a:spAutoFit/>
          </a:bodyPr>
          <a:lstStyle/>
          <a:p>
            <a:pPr algn="l"/>
            <a:r>
              <a:rPr lang="en-GB" sz="1000" dirty="0"/>
              <a:t>receiver [1..1]</a:t>
            </a:r>
          </a:p>
        </p:txBody>
      </p:sp>
      <p:sp>
        <p:nvSpPr>
          <p:cNvPr id="18" name="TextBox 17">
            <a:extLst>
              <a:ext uri="{FF2B5EF4-FFF2-40B4-BE49-F238E27FC236}">
                <a16:creationId xmlns:a16="http://schemas.microsoft.com/office/drawing/2014/main" id="{764A2B2B-D3FE-1E17-E0C9-9BDE30D03A15}"/>
              </a:ext>
            </a:extLst>
          </p:cNvPr>
          <p:cNvSpPr txBox="1"/>
          <p:nvPr/>
        </p:nvSpPr>
        <p:spPr>
          <a:xfrm flipH="1">
            <a:off x="4926785" y="5836252"/>
            <a:ext cx="1034840" cy="246221"/>
          </a:xfrm>
          <a:prstGeom prst="rect">
            <a:avLst/>
          </a:prstGeom>
          <a:noFill/>
          <a:ln>
            <a:noFill/>
          </a:ln>
        </p:spPr>
        <p:txBody>
          <a:bodyPr wrap="square" rtlCol="0">
            <a:spAutoFit/>
          </a:bodyPr>
          <a:lstStyle/>
          <a:p>
            <a:pPr algn="l"/>
            <a:r>
              <a:rPr lang="en-GB" sz="1000" dirty="0"/>
              <a:t>channel [1..1]</a:t>
            </a:r>
          </a:p>
        </p:txBody>
      </p:sp>
      <p:sp>
        <p:nvSpPr>
          <p:cNvPr id="19" name="TextBox 18">
            <a:extLst>
              <a:ext uri="{FF2B5EF4-FFF2-40B4-BE49-F238E27FC236}">
                <a16:creationId xmlns:a16="http://schemas.microsoft.com/office/drawing/2014/main" id="{77A55B38-9E88-A13A-9DD4-CC4E7276215A}"/>
              </a:ext>
            </a:extLst>
          </p:cNvPr>
          <p:cNvSpPr txBox="1"/>
          <p:nvPr/>
        </p:nvSpPr>
        <p:spPr>
          <a:xfrm flipH="1">
            <a:off x="4943361" y="6249772"/>
            <a:ext cx="1034840" cy="246221"/>
          </a:xfrm>
          <a:prstGeom prst="rect">
            <a:avLst/>
          </a:prstGeom>
          <a:noFill/>
          <a:ln>
            <a:noFill/>
          </a:ln>
        </p:spPr>
        <p:txBody>
          <a:bodyPr wrap="square" rtlCol="0">
            <a:spAutoFit/>
          </a:bodyPr>
          <a:lstStyle/>
          <a:p>
            <a:pPr algn="l"/>
            <a:r>
              <a:rPr lang="en-GB" sz="1000" dirty="0"/>
              <a:t>message [1..1]</a:t>
            </a:r>
          </a:p>
        </p:txBody>
      </p:sp>
      <p:sp>
        <p:nvSpPr>
          <p:cNvPr id="20" name="Diamond 19">
            <a:extLst>
              <a:ext uri="{FF2B5EF4-FFF2-40B4-BE49-F238E27FC236}">
                <a16:creationId xmlns:a16="http://schemas.microsoft.com/office/drawing/2014/main" id="{EDA02F7A-5E3A-2D8E-1679-00E4AAECD08E}"/>
              </a:ext>
            </a:extLst>
          </p:cNvPr>
          <p:cNvSpPr/>
          <p:nvPr/>
        </p:nvSpPr>
        <p:spPr>
          <a:xfrm>
            <a:off x="4425797" y="4882978"/>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97135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Actual Communication Point</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23</a:t>
            </a:fld>
            <a:endParaRPr lang="en-GB" dirty="0"/>
          </a:p>
        </p:txBody>
      </p:sp>
      <p:graphicFrame>
        <p:nvGraphicFramePr>
          <p:cNvPr id="5" name="Group 16">
            <a:extLst>
              <a:ext uri="{FF2B5EF4-FFF2-40B4-BE49-F238E27FC236}">
                <a16:creationId xmlns:a16="http://schemas.microsoft.com/office/drawing/2014/main" id="{736FEF16-A83D-4023-81A6-F545EB0F10F9}"/>
              </a:ext>
            </a:extLst>
          </p:cNvPr>
          <p:cNvGraphicFramePr>
            <a:graphicFrameLocks noGrp="1"/>
          </p:cNvGraphicFramePr>
          <p:nvPr>
            <p:extLst>
              <p:ext uri="{D42A27DB-BD31-4B8C-83A1-F6EECF244321}">
                <p14:modId xmlns:p14="http://schemas.microsoft.com/office/powerpoint/2010/main" val="3317879844"/>
              </p:ext>
            </p:extLst>
          </p:nvPr>
        </p:nvGraphicFramePr>
        <p:xfrm>
          <a:off x="954182" y="1325004"/>
          <a:ext cx="10209119" cy="350520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u="none" strike="noStrike" kern="1200" cap="none" normalizeH="0" baseline="0" dirty="0">
                          <a:ln>
                            <a:noFill/>
                          </a:ln>
                          <a:solidFill>
                            <a:schemeClr val="dk1"/>
                          </a:solidFill>
                          <a:effectLst/>
                        </a:rPr>
                        <a:t>An instance of communication or interaction between two actors</a:t>
                      </a:r>
                      <a:endParaRPr kumimoji="0" lang="en-GB" sz="1100" u="none" strike="noStrike" kern="1200" cap="none" normalizeH="0" baseline="0" dirty="0">
                        <a:ln>
                          <a:noFill/>
                        </a:ln>
                        <a:solidFill>
                          <a:srgbClr val="FF0000"/>
                        </a:solidFill>
                        <a:effectLst/>
                      </a:endParaRPr>
                    </a:p>
                  </a:txBody>
                  <a:tcPr horzOverflow="overflow"/>
                </a:tc>
                <a:extLst>
                  <a:ext uri="{0D108BD9-81ED-4DB2-BD59-A6C34878D82A}">
                    <a16:rowId xmlns:a16="http://schemas.microsoft.com/office/drawing/2014/main" val="10000"/>
                  </a:ext>
                </a:extLst>
              </a:tr>
              <a:tr h="465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u="none" strike="noStrike" kern="1200" cap="none" normalizeH="0" baseline="0" dirty="0">
                          <a:ln>
                            <a:noFill/>
                          </a:ln>
                          <a:effectLst/>
                        </a:rPr>
                        <a:t>The difference between action and communication points is the presence of a communication medium for the communication point. The difference between actual and planned communication points are their times and the compliance. In case of using synchronous channels, </a:t>
                      </a:r>
                      <a:r>
                        <a:rPr kumimoji="0" lang="en-GB" sz="1100" u="none" strike="noStrike" kern="1200" cap="none" normalizeH="0" baseline="0" dirty="0" err="1">
                          <a:ln>
                            <a:noFill/>
                          </a:ln>
                          <a:effectLst/>
                        </a:rPr>
                        <a:t>timeStarted</a:t>
                      </a:r>
                      <a:r>
                        <a:rPr kumimoji="0" lang="en-GB" sz="1100" u="none" strike="noStrike" kern="1200" cap="none" normalizeH="0" baseline="0" dirty="0">
                          <a:ln>
                            <a:noFill/>
                          </a:ln>
                          <a:effectLst/>
                        </a:rPr>
                        <a:t> and </a:t>
                      </a:r>
                      <a:r>
                        <a:rPr kumimoji="0" lang="en-GB" sz="1100" u="none" strike="noStrike" kern="1200" cap="none" normalizeH="0" baseline="0" dirty="0" err="1">
                          <a:ln>
                            <a:noFill/>
                          </a:ln>
                          <a:effectLst/>
                        </a:rPr>
                        <a:t>timeCompleted</a:t>
                      </a:r>
                      <a:r>
                        <a:rPr kumimoji="0" lang="en-GB" sz="1100" u="none" strike="noStrike" kern="1200" cap="none" normalizeH="0" baseline="0" dirty="0">
                          <a:ln>
                            <a:noFill/>
                          </a:ln>
                          <a:effectLst/>
                        </a:rPr>
                        <a:t> are used. In case of using asynchronous channels, </a:t>
                      </a:r>
                      <a:r>
                        <a:rPr kumimoji="0" lang="en-GB" sz="1100" u="none" strike="noStrike" kern="1200" cap="none" normalizeH="0" baseline="0" dirty="0" err="1">
                          <a:ln>
                            <a:noFill/>
                          </a:ln>
                          <a:effectLst/>
                        </a:rPr>
                        <a:t>timeOriginated</a:t>
                      </a:r>
                      <a:r>
                        <a:rPr kumimoji="0" lang="en-GB" sz="1100" u="none" strike="noStrike" kern="1200" cap="none" normalizeH="0" baseline="0" dirty="0">
                          <a:ln>
                            <a:noFill/>
                          </a:ln>
                          <a:effectLst/>
                        </a:rPr>
                        <a:t>, </a:t>
                      </a:r>
                      <a:r>
                        <a:rPr kumimoji="0" lang="en-GB" sz="1100" u="none" strike="noStrike" kern="1200" cap="none" normalizeH="0" baseline="0" dirty="0" err="1">
                          <a:ln>
                            <a:noFill/>
                          </a:ln>
                          <a:effectLst/>
                        </a:rPr>
                        <a:t>timeAvailable</a:t>
                      </a:r>
                      <a:r>
                        <a:rPr kumimoji="0" lang="en-GB" sz="1100" u="none" strike="noStrike" kern="1200" cap="none" normalizeH="0" baseline="0" dirty="0">
                          <a:ln>
                            <a:noFill/>
                          </a:ln>
                          <a:effectLst/>
                        </a:rPr>
                        <a:t>, and </a:t>
                      </a:r>
                      <a:r>
                        <a:rPr kumimoji="0" lang="en-GB" sz="1100" u="none" strike="noStrike" kern="1200" cap="none" normalizeH="0" baseline="0" dirty="0" err="1">
                          <a:ln>
                            <a:noFill/>
                          </a:ln>
                          <a:effectLst/>
                        </a:rPr>
                        <a:t>timeConsumed</a:t>
                      </a:r>
                      <a:r>
                        <a:rPr kumimoji="0" lang="en-GB" sz="1100" u="none" strike="noStrike" kern="1200" cap="none" normalizeH="0" baseline="0" dirty="0">
                          <a:ln>
                            <a:noFill/>
                          </a:ln>
                          <a:effectLst/>
                        </a:rPr>
                        <a:t> are used.</a:t>
                      </a:r>
                    </a:p>
                  </a:txBody>
                  <a:tcPr horzOverflow="overflow"/>
                </a:tc>
                <a:extLst>
                  <a:ext uri="{0D108BD9-81ED-4DB2-BD59-A6C34878D82A}">
                    <a16:rowId xmlns:a16="http://schemas.microsoft.com/office/drawing/2014/main" val="724321226"/>
                  </a:ext>
                </a:extLst>
              </a:tr>
              <a:tr h="2649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u="none" strike="noStrike" kern="1200" cap="none" normalizeH="0" baseline="0" dirty="0">
                          <a:ln>
                            <a:noFill/>
                          </a:ln>
                          <a:effectLst/>
                        </a:rPr>
                        <a:t>Contact point, episode, incidents, service encounter, interaction point, moment of  truth, service touchpoint, service contact</a:t>
                      </a:r>
                    </a:p>
                  </a:txBody>
                  <a:tcPr horzOverflow="overflow"/>
                </a:tc>
                <a:extLst>
                  <a:ext uri="{0D108BD9-81ED-4DB2-BD59-A6C34878D82A}">
                    <a16:rowId xmlns:a16="http://schemas.microsoft.com/office/drawing/2014/main" val="10001"/>
                  </a:ext>
                </a:extLst>
              </a:tr>
              <a:tr h="9997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100" dirty="0" err="1"/>
                        <a:t>touchpointID</a:t>
                      </a:r>
                      <a:r>
                        <a:rPr lang="en-GB" sz="1100" dirty="0"/>
                        <a:t> – an alphanumeric ID specific for Touchpoints; starts at T</a:t>
                      </a:r>
                      <a:r>
                        <a:rPr lang="en-GB" sz="1100" baseline="-25000" dirty="0"/>
                        <a:t>1</a:t>
                      </a:r>
                      <a:r>
                        <a:rPr lang="en-GB" sz="1100" dirty="0"/>
                        <a:t> to T</a:t>
                      </a:r>
                      <a:r>
                        <a:rPr lang="en-GB" sz="1100" baseline="-25000" dirty="0"/>
                        <a:t>n </a:t>
                      </a:r>
                      <a:r>
                        <a:rPr lang="en-GB" sz="1100" dirty="0"/>
                        <a:t>where </a:t>
                      </a:r>
                      <a:r>
                        <a:rPr lang="en-GB" sz="1100" i="1" dirty="0"/>
                        <a:t>n </a:t>
                      </a:r>
                      <a:r>
                        <a:rPr lang="en-GB" sz="1100" i="0" dirty="0"/>
                        <a:t>is the total number of touchpoints in a single journey</a:t>
                      </a:r>
                    </a:p>
                    <a:p>
                      <a:pPr algn="l"/>
                      <a:r>
                        <a:rPr lang="en-GB" sz="1100" i="0" dirty="0"/>
                        <a:t>uncertainty </a:t>
                      </a:r>
                      <a:r>
                        <a:rPr lang="en-GB" sz="1100" dirty="0"/>
                        <a:t>– a feature to include an information regarding the uncertainty of occurrence, channel, and initiator; can have multiple values of uncertainty (up to 4, the number of possible values)</a:t>
                      </a:r>
                      <a:endParaRPr lang="en-GB" sz="1100" i="0" dirty="0"/>
                    </a:p>
                    <a:p>
                      <a:pPr marL="0" marR="0" lvl="0" indent="0" algn="l" defTabSz="914537" rtl="0" eaLnBrk="1" fontAlgn="auto" latinLnBrk="0" hangingPunct="1">
                        <a:lnSpc>
                          <a:spcPct val="100000"/>
                        </a:lnSpc>
                        <a:spcBef>
                          <a:spcPts val="0"/>
                        </a:spcBef>
                        <a:spcAft>
                          <a:spcPts val="0"/>
                        </a:spcAft>
                        <a:buClrTx/>
                        <a:buSzTx/>
                        <a:buFontTx/>
                        <a:buNone/>
                        <a:tabLst/>
                        <a:defRPr/>
                      </a:pPr>
                      <a:r>
                        <a:rPr lang="en-GB" sz="1100" dirty="0"/>
                        <a:t>comment –  comments that can be stated for a specific journey</a:t>
                      </a:r>
                    </a:p>
                    <a:p>
                      <a:pPr algn="l"/>
                      <a:r>
                        <a:rPr lang="en-GB" sz="1100" dirty="0" err="1"/>
                        <a:t>timeStarted</a:t>
                      </a:r>
                      <a:r>
                        <a:rPr lang="en-GB" sz="1100" dirty="0"/>
                        <a:t> – A timestamp value that indicates the time the touchpoint has started (for synchronous channels e.g., telephone)</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100" dirty="0" err="1"/>
                        <a:t>timeCompleted</a:t>
                      </a:r>
                      <a:r>
                        <a:rPr lang="en-GB" sz="1100" dirty="0"/>
                        <a:t> – A timestamp value that indicates the time the touchpoint has completed (for synchronous channels e.g., telephone)</a:t>
                      </a:r>
                    </a:p>
                    <a:p>
                      <a:pPr algn="l"/>
                      <a:r>
                        <a:rPr lang="en-GB" sz="1100" dirty="0"/>
                        <a:t>compliance – checks whether a real-world touchpoint respects the planned touchpoint, missing or failing. In case of an </a:t>
                      </a:r>
                      <a:r>
                        <a:rPr lang="en-GB" sz="1100" dirty="0" err="1"/>
                        <a:t>adhoc</a:t>
                      </a:r>
                      <a:r>
                        <a:rPr lang="en-GB" sz="1100" dirty="0"/>
                        <a:t>, this is an unintended touchpoint that is not present in a planned journey</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100" dirty="0" err="1"/>
                        <a:t>timeOriginated</a:t>
                      </a:r>
                      <a:r>
                        <a:rPr lang="en-GB" sz="1100" dirty="0"/>
                        <a:t>: A timestamp value that indicates the time when an asynchronous communication has been started by the initiator (e.g., email sent)</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100" dirty="0" err="1"/>
                        <a:t>timeAvailable</a:t>
                      </a:r>
                      <a:r>
                        <a:rPr lang="en-GB" sz="1100" dirty="0"/>
                        <a:t>: A timestamp value that indicates the time when an asynchronous communication became available to the receiver (e.g., email received)</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100" dirty="0" err="1"/>
                        <a:t>timeConsumed</a:t>
                      </a:r>
                      <a:r>
                        <a:rPr lang="en-GB" sz="1100" dirty="0"/>
                        <a:t>: A timestamp value that indicates the time when an asynchronous communication has been consumed by the receiver (e.g., email read)</a:t>
                      </a:r>
                    </a:p>
                  </a:txBody>
                  <a:tcPr horzOverflow="overflow"/>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537" rtl="0" eaLnBrk="1" fontAlgn="auto" latinLnBrk="0" hangingPunct="1">
                        <a:lnSpc>
                          <a:spcPct val="100000"/>
                        </a:lnSpc>
                        <a:spcBef>
                          <a:spcPts val="0"/>
                        </a:spcBef>
                        <a:spcAft>
                          <a:spcPts val="0"/>
                        </a:spcAft>
                        <a:buClrTx/>
                        <a:buSzTx/>
                        <a:buFontTx/>
                        <a:buNone/>
                        <a:tabLst/>
                        <a:defRPr/>
                      </a:pPr>
                      <a:r>
                        <a:rPr lang="en-GB" sz="1100" dirty="0"/>
                        <a:t>A Planned Communication Point is composed of exactly one Initiator, one Receiver, one Channel, and </a:t>
                      </a:r>
                      <a:r>
                        <a:rPr lang="en-GB" sz="1100" dirty="0">
                          <a:solidFill>
                            <a:schemeClr val="tx1"/>
                          </a:solidFill>
                        </a:rPr>
                        <a:t>may have a Message. A </a:t>
                      </a:r>
                      <a:r>
                        <a:rPr lang="en-GB" sz="1100" dirty="0"/>
                        <a:t>Touchpoint can be associated to Objects, Systems, and may belong to a specific Journey Phase.</a:t>
                      </a:r>
                    </a:p>
                  </a:txBody>
                  <a:tcPr horzOverflow="overflow"/>
                </a:tc>
                <a:extLst>
                  <a:ext uri="{0D108BD9-81ED-4DB2-BD59-A6C34878D82A}">
                    <a16:rowId xmlns:a16="http://schemas.microsoft.com/office/drawing/2014/main" val="10003"/>
                  </a:ext>
                </a:extLst>
              </a:tr>
            </a:tbl>
          </a:graphicData>
        </a:graphic>
      </p:graphicFrame>
      <p:graphicFrame>
        <p:nvGraphicFramePr>
          <p:cNvPr id="24" name="Table 23">
            <a:extLst>
              <a:ext uri="{FF2B5EF4-FFF2-40B4-BE49-F238E27FC236}">
                <a16:creationId xmlns:a16="http://schemas.microsoft.com/office/drawing/2014/main" id="{7306FC85-A72C-62FF-6C48-FBFA24CAB8CB}"/>
              </a:ext>
            </a:extLst>
          </p:cNvPr>
          <p:cNvGraphicFramePr>
            <a:graphicFrameLocks noGrp="1"/>
          </p:cNvGraphicFramePr>
          <p:nvPr>
            <p:extLst>
              <p:ext uri="{D42A27DB-BD31-4B8C-83A1-F6EECF244321}">
                <p14:modId xmlns:p14="http://schemas.microsoft.com/office/powerpoint/2010/main" val="1046415323"/>
              </p:ext>
            </p:extLst>
          </p:nvPr>
        </p:nvGraphicFramePr>
        <p:xfrm>
          <a:off x="9418206" y="5143812"/>
          <a:ext cx="1395489" cy="1143000"/>
        </p:xfrm>
        <a:graphic>
          <a:graphicData uri="http://schemas.openxmlformats.org/drawingml/2006/table">
            <a:tbl>
              <a:tblPr firstRow="1" bandRow="1">
                <a:tableStyleId>{2D5ABB26-0587-4C30-8999-92F81FD0307C}</a:tableStyleId>
              </a:tblPr>
              <a:tblGrid>
                <a:gridCol w="1395489">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black"/>
                          </a:solidFill>
                          <a:effectLst/>
                          <a:uLnTx/>
                          <a:uFillTx/>
                          <a:latin typeface="+mn-lt"/>
                          <a:ea typeface="+mn-ea"/>
                          <a:cs typeface="+mn-cs"/>
                        </a:rPr>
                        <a:t>complianceValues</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fontAlgn="b"/>
                      <a:r>
                        <a:rPr lang="en-GB" sz="1050" b="0" i="0" u="none" strike="noStrike" dirty="0">
                          <a:solidFill>
                            <a:srgbClr val="000000"/>
                          </a:solidFill>
                          <a:effectLst/>
                          <a:latin typeface="+mn-lt"/>
                        </a:rPr>
                        <a:t>planned</a:t>
                      </a:r>
                    </a:p>
                    <a:p>
                      <a:pPr algn="l" fontAlgn="b"/>
                      <a:r>
                        <a:rPr lang="en-GB" sz="1050" b="0" i="0" u="none" strike="noStrike" dirty="0">
                          <a:solidFill>
                            <a:srgbClr val="000000"/>
                          </a:solidFill>
                          <a:effectLst/>
                          <a:latin typeface="+mn-lt"/>
                        </a:rPr>
                        <a:t>missing</a:t>
                      </a:r>
                    </a:p>
                    <a:p>
                      <a:pPr algn="l" fontAlgn="b"/>
                      <a:r>
                        <a:rPr lang="en-GB" sz="1050" b="0" i="0" u="none" strike="noStrike" dirty="0">
                          <a:solidFill>
                            <a:srgbClr val="000000"/>
                          </a:solidFill>
                          <a:effectLst/>
                          <a:latin typeface="+mn-lt"/>
                        </a:rPr>
                        <a:t>failing</a:t>
                      </a:r>
                    </a:p>
                    <a:p>
                      <a:pPr algn="l" fontAlgn="b"/>
                      <a:r>
                        <a:rPr lang="en-GB" sz="1050" b="0" i="0" u="none" strike="noStrike" dirty="0" err="1">
                          <a:solidFill>
                            <a:srgbClr val="000000"/>
                          </a:solidFill>
                          <a:effectLst/>
                          <a:latin typeface="+mn-lt"/>
                        </a:rPr>
                        <a:t>adhoc</a:t>
                      </a:r>
                      <a:endParaRPr lang="en-GB" sz="1050" b="0" i="0" u="none" strike="noStrike"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26" name="Table 12">
            <a:extLst>
              <a:ext uri="{FF2B5EF4-FFF2-40B4-BE49-F238E27FC236}">
                <a16:creationId xmlns:a16="http://schemas.microsoft.com/office/drawing/2014/main" id="{B319E7BF-6542-4E74-8D00-E173EE529D0B}"/>
              </a:ext>
            </a:extLst>
          </p:cNvPr>
          <p:cNvGraphicFramePr>
            <a:graphicFrameLocks noGrp="1"/>
          </p:cNvGraphicFramePr>
          <p:nvPr>
            <p:extLst>
              <p:ext uri="{D42A27DB-BD31-4B8C-83A1-F6EECF244321}">
                <p14:modId xmlns:p14="http://schemas.microsoft.com/office/powerpoint/2010/main" val="727906348"/>
              </p:ext>
            </p:extLst>
          </p:nvPr>
        </p:nvGraphicFramePr>
        <p:xfrm>
          <a:off x="2058956" y="5008977"/>
          <a:ext cx="2209620" cy="1783080"/>
        </p:xfrm>
        <a:graphic>
          <a:graphicData uri="http://schemas.openxmlformats.org/drawingml/2006/table">
            <a:tbl>
              <a:tblPr firstRow="1" bandRow="1">
                <a:tableStyleId>{2D5ABB26-0587-4C30-8999-92F81FD0307C}</a:tableStyleId>
              </a:tblPr>
              <a:tblGrid>
                <a:gridCol w="2209620">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Actual Communication Point</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algn="l"/>
                      <a:r>
                        <a:rPr lang="en-GB" sz="1050" dirty="0" err="1"/>
                        <a:t>touchpointID</a:t>
                      </a:r>
                      <a:r>
                        <a:rPr lang="en-GB" sz="1050" dirty="0"/>
                        <a:t>: String</a:t>
                      </a:r>
                    </a:p>
                    <a:p>
                      <a:pPr algn="l"/>
                      <a:r>
                        <a:rPr lang="en-GB" sz="1050" dirty="0" err="1"/>
                        <a:t>timeStarted</a:t>
                      </a:r>
                      <a:r>
                        <a:rPr lang="en-GB" sz="1050" dirty="0"/>
                        <a:t>: Datetime</a:t>
                      </a:r>
                    </a:p>
                    <a:p>
                      <a:pPr algn="l"/>
                      <a:r>
                        <a:rPr lang="en-GB" sz="1050" dirty="0" err="1"/>
                        <a:t>timeCompleted</a:t>
                      </a:r>
                      <a:r>
                        <a:rPr lang="en-GB" sz="1050" dirty="0"/>
                        <a:t>: Datetime</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err="1"/>
                        <a:t>timeOriginated</a:t>
                      </a:r>
                      <a:r>
                        <a:rPr lang="en-GB" sz="1050" dirty="0"/>
                        <a:t>: Datetime</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err="1"/>
                        <a:t>timeAvailable</a:t>
                      </a:r>
                      <a:r>
                        <a:rPr lang="en-GB" sz="1050" dirty="0"/>
                        <a:t>: Datetime</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err="1"/>
                        <a:t>timeConsumed</a:t>
                      </a:r>
                      <a:r>
                        <a:rPr lang="en-GB" sz="1050" dirty="0"/>
                        <a:t>: Datetime</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a:t>compliance: </a:t>
                      </a:r>
                      <a:r>
                        <a:rPr lang="en-GB" sz="1050" dirty="0" err="1"/>
                        <a:t>complianceValues</a:t>
                      </a:r>
                      <a:endParaRPr lang="en-GB" sz="1050" dirty="0"/>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a:t>uncertainty: </a:t>
                      </a:r>
                      <a:r>
                        <a:rPr lang="en-GB" sz="1050" dirty="0" err="1"/>
                        <a:t>uncertaintyValues</a:t>
                      </a:r>
                      <a:r>
                        <a:rPr lang="en-GB" sz="1050" dirty="0"/>
                        <a:t> </a:t>
                      </a:r>
                      <a:r>
                        <a:rPr lang="en-GB" sz="1050" i="0" dirty="0"/>
                        <a:t>[0..4]</a:t>
                      </a:r>
                      <a:endParaRPr lang="en-GB" sz="1050" dirty="0"/>
                    </a:p>
                    <a:p>
                      <a:pPr algn="l"/>
                      <a:r>
                        <a:rPr lang="en-GB" sz="1050" dirty="0"/>
                        <a:t>comment: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27" name="Table 12">
            <a:extLst>
              <a:ext uri="{FF2B5EF4-FFF2-40B4-BE49-F238E27FC236}">
                <a16:creationId xmlns:a16="http://schemas.microsoft.com/office/drawing/2014/main" id="{F80D7D8F-143E-BFB1-AD4D-131912AFEBD2}"/>
              </a:ext>
            </a:extLst>
          </p:cNvPr>
          <p:cNvGraphicFramePr>
            <a:graphicFrameLocks noGrp="1"/>
          </p:cNvGraphicFramePr>
          <p:nvPr>
            <p:extLst>
              <p:ext uri="{D42A27DB-BD31-4B8C-83A1-F6EECF244321}">
                <p14:modId xmlns:p14="http://schemas.microsoft.com/office/powerpoint/2010/main" val="2804704724"/>
              </p:ext>
            </p:extLst>
          </p:nvPr>
        </p:nvGraphicFramePr>
        <p:xfrm>
          <a:off x="5623553" y="5878822"/>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Channel</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34" name="Connector: Elbow 33">
            <a:extLst>
              <a:ext uri="{FF2B5EF4-FFF2-40B4-BE49-F238E27FC236}">
                <a16:creationId xmlns:a16="http://schemas.microsoft.com/office/drawing/2014/main" id="{CD45A050-FAF8-CEF7-7294-1B0AD66574E7}"/>
              </a:ext>
            </a:extLst>
          </p:cNvPr>
          <p:cNvCxnSpPr>
            <a:cxnSpLocks/>
            <a:stCxn id="85" idx="3"/>
            <a:endCxn id="35" idx="1"/>
          </p:cNvCxnSpPr>
          <p:nvPr/>
        </p:nvCxnSpPr>
        <p:spPr>
          <a:xfrm flipV="1">
            <a:off x="4448575" y="5217078"/>
            <a:ext cx="1178894" cy="399705"/>
          </a:xfrm>
          <a:prstGeom prst="bentConnector3">
            <a:avLst>
              <a:gd name="adj1" fmla="val 2199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35" name="Table 12">
            <a:extLst>
              <a:ext uri="{FF2B5EF4-FFF2-40B4-BE49-F238E27FC236}">
                <a16:creationId xmlns:a16="http://schemas.microsoft.com/office/drawing/2014/main" id="{7919BCDE-BAAF-511F-A9D9-1C6789ED715B}"/>
              </a:ext>
            </a:extLst>
          </p:cNvPr>
          <p:cNvGraphicFramePr>
            <a:graphicFrameLocks noGrp="1"/>
          </p:cNvGraphicFramePr>
          <p:nvPr>
            <p:extLst>
              <p:ext uri="{D42A27DB-BD31-4B8C-83A1-F6EECF244321}">
                <p14:modId xmlns:p14="http://schemas.microsoft.com/office/powerpoint/2010/main" val="1858965098"/>
              </p:ext>
            </p:extLst>
          </p:nvPr>
        </p:nvGraphicFramePr>
        <p:xfrm>
          <a:off x="5627469" y="5091348"/>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Initiator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36" name="Table 12">
            <a:extLst>
              <a:ext uri="{FF2B5EF4-FFF2-40B4-BE49-F238E27FC236}">
                <a16:creationId xmlns:a16="http://schemas.microsoft.com/office/drawing/2014/main" id="{FF1C3E44-0A63-C046-2D38-261C732A1ADF}"/>
              </a:ext>
            </a:extLst>
          </p:cNvPr>
          <p:cNvGraphicFramePr>
            <a:graphicFrameLocks noGrp="1"/>
          </p:cNvGraphicFramePr>
          <p:nvPr>
            <p:extLst>
              <p:ext uri="{D42A27DB-BD31-4B8C-83A1-F6EECF244321}">
                <p14:modId xmlns:p14="http://schemas.microsoft.com/office/powerpoint/2010/main" val="2446969035"/>
              </p:ext>
            </p:extLst>
          </p:nvPr>
        </p:nvGraphicFramePr>
        <p:xfrm>
          <a:off x="5627469" y="5491595"/>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Receiver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40" name="Connector: Elbow 39">
            <a:extLst>
              <a:ext uri="{FF2B5EF4-FFF2-40B4-BE49-F238E27FC236}">
                <a16:creationId xmlns:a16="http://schemas.microsoft.com/office/drawing/2014/main" id="{3B2FF4BA-1449-2CE7-D153-1E8D0B639D7C}"/>
              </a:ext>
            </a:extLst>
          </p:cNvPr>
          <p:cNvCxnSpPr>
            <a:cxnSpLocks/>
            <a:stCxn id="85" idx="3"/>
            <a:endCxn id="27" idx="1"/>
          </p:cNvCxnSpPr>
          <p:nvPr/>
        </p:nvCxnSpPr>
        <p:spPr>
          <a:xfrm>
            <a:off x="4448575" y="5616783"/>
            <a:ext cx="1174978" cy="387769"/>
          </a:xfrm>
          <a:prstGeom prst="bentConnector3">
            <a:avLst>
              <a:gd name="adj1" fmla="val 21897"/>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41" name="Table 12">
            <a:extLst>
              <a:ext uri="{FF2B5EF4-FFF2-40B4-BE49-F238E27FC236}">
                <a16:creationId xmlns:a16="http://schemas.microsoft.com/office/drawing/2014/main" id="{8730E9D4-2640-9F97-EA12-E20DAE824D44}"/>
              </a:ext>
            </a:extLst>
          </p:cNvPr>
          <p:cNvGraphicFramePr>
            <a:graphicFrameLocks noGrp="1"/>
          </p:cNvGraphicFramePr>
          <p:nvPr>
            <p:extLst>
              <p:ext uri="{D42A27DB-BD31-4B8C-83A1-F6EECF244321}">
                <p14:modId xmlns:p14="http://schemas.microsoft.com/office/powerpoint/2010/main" val="3167604837"/>
              </p:ext>
            </p:extLst>
          </p:nvPr>
        </p:nvGraphicFramePr>
        <p:xfrm>
          <a:off x="5623553" y="6286812"/>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Message</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42" name="Connector: Elbow 41">
            <a:extLst>
              <a:ext uri="{FF2B5EF4-FFF2-40B4-BE49-F238E27FC236}">
                <a16:creationId xmlns:a16="http://schemas.microsoft.com/office/drawing/2014/main" id="{1A85FB22-2824-4122-616B-7BB2DE07586F}"/>
              </a:ext>
            </a:extLst>
          </p:cNvPr>
          <p:cNvCxnSpPr>
            <a:cxnSpLocks/>
            <a:stCxn id="26" idx="3"/>
            <a:endCxn id="41" idx="1"/>
          </p:cNvCxnSpPr>
          <p:nvPr/>
        </p:nvCxnSpPr>
        <p:spPr>
          <a:xfrm>
            <a:off x="4268576" y="5900517"/>
            <a:ext cx="1354977" cy="512025"/>
          </a:xfrm>
          <a:prstGeom prst="bentConnector3">
            <a:avLst>
              <a:gd name="adj1" fmla="val 20619"/>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44" name="Table 12">
            <a:extLst>
              <a:ext uri="{FF2B5EF4-FFF2-40B4-BE49-F238E27FC236}">
                <a16:creationId xmlns:a16="http://schemas.microsoft.com/office/drawing/2014/main" id="{D15BE2B1-1DBF-19D7-D975-0DD3F0707C8F}"/>
              </a:ext>
            </a:extLst>
          </p:cNvPr>
          <p:cNvGraphicFramePr>
            <a:graphicFrameLocks noGrp="1"/>
          </p:cNvGraphicFramePr>
          <p:nvPr>
            <p:extLst>
              <p:ext uri="{D42A27DB-BD31-4B8C-83A1-F6EECF244321}">
                <p14:modId xmlns:p14="http://schemas.microsoft.com/office/powerpoint/2010/main" val="507292376"/>
              </p:ext>
            </p:extLst>
          </p:nvPr>
        </p:nvGraphicFramePr>
        <p:xfrm>
          <a:off x="7640150" y="5160481"/>
          <a:ext cx="1645950" cy="1143000"/>
        </p:xfrm>
        <a:graphic>
          <a:graphicData uri="http://schemas.openxmlformats.org/drawingml/2006/table">
            <a:tbl>
              <a:tblPr firstRow="1" bandRow="1">
                <a:tableStyleId>{2D5ABB26-0587-4C30-8999-92F81FD0307C}</a:tableStyleId>
              </a:tblPr>
              <a:tblGrid>
                <a:gridCol w="1645950">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black"/>
                          </a:solidFill>
                          <a:effectLst/>
                          <a:uLnTx/>
                          <a:uFillTx/>
                          <a:latin typeface="+mn-lt"/>
                          <a:ea typeface="+mn-ea"/>
                          <a:cs typeface="+mn-cs"/>
                        </a:rPr>
                        <a:t>uncertaintyValues</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fontAlgn="b"/>
                      <a:r>
                        <a:rPr lang="en-GB" sz="1050" b="0" i="0" u="none" strike="noStrike" dirty="0" err="1">
                          <a:solidFill>
                            <a:srgbClr val="000000"/>
                          </a:solidFill>
                          <a:effectLst/>
                          <a:latin typeface="+mn-lt"/>
                        </a:rPr>
                        <a:t>uncertainOccurrence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uncertainNoOfOccurrence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uncertainChannel</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uncertainInitiator</a:t>
                      </a:r>
                      <a:endParaRPr lang="en-GB" sz="1050" b="0" i="0" u="none" strike="noStrike"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sp>
        <p:nvSpPr>
          <p:cNvPr id="81" name="TextBox 80">
            <a:extLst>
              <a:ext uri="{FF2B5EF4-FFF2-40B4-BE49-F238E27FC236}">
                <a16:creationId xmlns:a16="http://schemas.microsoft.com/office/drawing/2014/main" id="{37B745DD-A5CA-CC3B-F0EE-5F47986EE869}"/>
              </a:ext>
            </a:extLst>
          </p:cNvPr>
          <p:cNvSpPr txBox="1"/>
          <p:nvPr/>
        </p:nvSpPr>
        <p:spPr>
          <a:xfrm flipH="1">
            <a:off x="4696470" y="4995888"/>
            <a:ext cx="1034840" cy="246221"/>
          </a:xfrm>
          <a:prstGeom prst="rect">
            <a:avLst/>
          </a:prstGeom>
          <a:noFill/>
          <a:ln>
            <a:noFill/>
          </a:ln>
        </p:spPr>
        <p:txBody>
          <a:bodyPr wrap="square" rtlCol="0">
            <a:spAutoFit/>
          </a:bodyPr>
          <a:lstStyle/>
          <a:p>
            <a:pPr algn="l"/>
            <a:r>
              <a:rPr lang="en-GB" sz="1000" dirty="0"/>
              <a:t>initiator [1..1]</a:t>
            </a:r>
          </a:p>
        </p:txBody>
      </p:sp>
      <p:sp>
        <p:nvSpPr>
          <p:cNvPr id="82" name="TextBox 81">
            <a:extLst>
              <a:ext uri="{FF2B5EF4-FFF2-40B4-BE49-F238E27FC236}">
                <a16:creationId xmlns:a16="http://schemas.microsoft.com/office/drawing/2014/main" id="{CA541E9E-1569-F5B8-9832-DC95E9B21549}"/>
              </a:ext>
            </a:extLst>
          </p:cNvPr>
          <p:cNvSpPr txBox="1"/>
          <p:nvPr/>
        </p:nvSpPr>
        <p:spPr>
          <a:xfrm flipH="1">
            <a:off x="4696470" y="5371104"/>
            <a:ext cx="1034840" cy="246221"/>
          </a:xfrm>
          <a:prstGeom prst="rect">
            <a:avLst/>
          </a:prstGeom>
          <a:noFill/>
          <a:ln>
            <a:noFill/>
          </a:ln>
        </p:spPr>
        <p:txBody>
          <a:bodyPr wrap="square" rtlCol="0">
            <a:spAutoFit/>
          </a:bodyPr>
          <a:lstStyle/>
          <a:p>
            <a:pPr algn="l"/>
            <a:r>
              <a:rPr lang="en-GB" sz="1000" dirty="0"/>
              <a:t>receiver [1..1]</a:t>
            </a:r>
          </a:p>
        </p:txBody>
      </p:sp>
      <p:sp>
        <p:nvSpPr>
          <p:cNvPr id="83" name="TextBox 82">
            <a:extLst>
              <a:ext uri="{FF2B5EF4-FFF2-40B4-BE49-F238E27FC236}">
                <a16:creationId xmlns:a16="http://schemas.microsoft.com/office/drawing/2014/main" id="{7058B14F-8D77-CB3F-8404-4CDEAD83298E}"/>
              </a:ext>
            </a:extLst>
          </p:cNvPr>
          <p:cNvSpPr txBox="1"/>
          <p:nvPr/>
        </p:nvSpPr>
        <p:spPr>
          <a:xfrm flipH="1">
            <a:off x="4679894" y="5771030"/>
            <a:ext cx="1034840" cy="246221"/>
          </a:xfrm>
          <a:prstGeom prst="rect">
            <a:avLst/>
          </a:prstGeom>
          <a:noFill/>
          <a:ln>
            <a:noFill/>
          </a:ln>
        </p:spPr>
        <p:txBody>
          <a:bodyPr wrap="square" rtlCol="0">
            <a:spAutoFit/>
          </a:bodyPr>
          <a:lstStyle/>
          <a:p>
            <a:pPr algn="l"/>
            <a:r>
              <a:rPr lang="en-GB" sz="1000" dirty="0"/>
              <a:t>channel [1..1]</a:t>
            </a:r>
          </a:p>
        </p:txBody>
      </p:sp>
      <p:sp>
        <p:nvSpPr>
          <p:cNvPr id="84" name="TextBox 83">
            <a:extLst>
              <a:ext uri="{FF2B5EF4-FFF2-40B4-BE49-F238E27FC236}">
                <a16:creationId xmlns:a16="http://schemas.microsoft.com/office/drawing/2014/main" id="{B211E4F9-84EB-5B13-D965-A795070CB305}"/>
              </a:ext>
            </a:extLst>
          </p:cNvPr>
          <p:cNvSpPr txBox="1"/>
          <p:nvPr/>
        </p:nvSpPr>
        <p:spPr>
          <a:xfrm flipH="1">
            <a:off x="4696470" y="6446827"/>
            <a:ext cx="1034840" cy="246221"/>
          </a:xfrm>
          <a:prstGeom prst="rect">
            <a:avLst/>
          </a:prstGeom>
          <a:noFill/>
          <a:ln>
            <a:noFill/>
          </a:ln>
        </p:spPr>
        <p:txBody>
          <a:bodyPr wrap="square" rtlCol="0">
            <a:spAutoFit/>
          </a:bodyPr>
          <a:lstStyle/>
          <a:p>
            <a:pPr algn="l"/>
            <a:r>
              <a:rPr lang="en-GB" sz="1000" dirty="0"/>
              <a:t>message [0..1]</a:t>
            </a:r>
          </a:p>
        </p:txBody>
      </p:sp>
      <p:sp>
        <p:nvSpPr>
          <p:cNvPr id="85" name="Diamond 84">
            <a:extLst>
              <a:ext uri="{FF2B5EF4-FFF2-40B4-BE49-F238E27FC236}">
                <a16:creationId xmlns:a16="http://schemas.microsoft.com/office/drawing/2014/main" id="{2D7F1708-6D9C-FF69-6046-498F671AAC82}"/>
              </a:ext>
            </a:extLst>
          </p:cNvPr>
          <p:cNvSpPr/>
          <p:nvPr/>
        </p:nvSpPr>
        <p:spPr>
          <a:xfrm>
            <a:off x="4268575" y="5562783"/>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4" name="Straight Arrow Connector 103">
            <a:extLst>
              <a:ext uri="{FF2B5EF4-FFF2-40B4-BE49-F238E27FC236}">
                <a16:creationId xmlns:a16="http://schemas.microsoft.com/office/drawing/2014/main" id="{9E7E7A8F-92BE-18C2-CA8C-F848A58DB4E6}"/>
              </a:ext>
            </a:extLst>
          </p:cNvPr>
          <p:cNvCxnSpPr>
            <a:cxnSpLocks/>
            <a:stCxn id="85" idx="3"/>
            <a:endCxn id="36" idx="1"/>
          </p:cNvCxnSpPr>
          <p:nvPr/>
        </p:nvCxnSpPr>
        <p:spPr>
          <a:xfrm>
            <a:off x="4448575" y="5616783"/>
            <a:ext cx="1178894" cy="542"/>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526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Planned Action</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24</a:t>
            </a:fld>
            <a:endParaRPr lang="en-GB" dirty="0"/>
          </a:p>
        </p:txBody>
      </p:sp>
      <p:graphicFrame>
        <p:nvGraphicFramePr>
          <p:cNvPr id="5" name="Group 16">
            <a:extLst>
              <a:ext uri="{FF2B5EF4-FFF2-40B4-BE49-F238E27FC236}">
                <a16:creationId xmlns:a16="http://schemas.microsoft.com/office/drawing/2014/main" id="{079005EC-CEE9-4107-8266-C81A55E3C223}"/>
              </a:ext>
            </a:extLst>
          </p:cNvPr>
          <p:cNvGraphicFramePr>
            <a:graphicFrameLocks noGrp="1"/>
          </p:cNvGraphicFramePr>
          <p:nvPr>
            <p:extLst>
              <p:ext uri="{D42A27DB-BD31-4B8C-83A1-F6EECF244321}">
                <p14:modId xmlns:p14="http://schemas.microsoft.com/office/powerpoint/2010/main" val="3227160853"/>
              </p:ext>
            </p:extLst>
          </p:nvPr>
        </p:nvGraphicFramePr>
        <p:xfrm>
          <a:off x="954182" y="1405125"/>
          <a:ext cx="10209118" cy="3017520"/>
        </p:xfrm>
        <a:graphic>
          <a:graphicData uri="http://schemas.openxmlformats.org/drawingml/2006/table">
            <a:tbl>
              <a:tblPr>
                <a:tableStyleId>{8A107856-5554-42FB-B03E-39F5DBC370BA}</a:tableStyleId>
              </a:tblPr>
              <a:tblGrid>
                <a:gridCol w="1388968">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19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u="none" strike="noStrike" kern="1200" cap="none" normalizeH="0" baseline="0" dirty="0">
                          <a:ln>
                            <a:noFill/>
                          </a:ln>
                          <a:solidFill>
                            <a:schemeClr val="dk1"/>
                          </a:solidFill>
                          <a:effectLst/>
                        </a:rPr>
                        <a:t>A planned activity conducted by an actor as part of a customer journey (that do not contain communication).</a:t>
                      </a:r>
                      <a:endParaRPr kumimoji="0" lang="en-GB" sz="1200" u="none" strike="noStrike" kern="1200" cap="none" normalizeH="0" baseline="0" dirty="0">
                        <a:ln>
                          <a:noFill/>
                        </a:ln>
                        <a:solidFill>
                          <a:srgbClr val="FF0000"/>
                        </a:solidFill>
                        <a:effectLst/>
                        <a:latin typeface="+mn-lt"/>
                        <a:ea typeface="+mn-ea"/>
                        <a:cs typeface="+mn-cs"/>
                      </a:endParaRPr>
                    </a:p>
                  </a:txBody>
                  <a:tcPr horzOverflow="overflow"/>
                </a:tc>
                <a:extLst>
                  <a:ext uri="{0D108BD9-81ED-4DB2-BD59-A6C34878D82A}">
                    <a16:rowId xmlns:a16="http://schemas.microsoft.com/office/drawing/2014/main" val="10000"/>
                  </a:ext>
                </a:extLst>
              </a:tr>
              <a:tr h="9399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An action do not involve direct communication, in contrast to a communication point.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Example to distinguish communication points and actions: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1200" cap="none" normalizeH="0" baseline="0" dirty="0">
                          <a:ln>
                            <a:noFill/>
                          </a:ln>
                          <a:solidFill>
                            <a:schemeClr val="dk1"/>
                          </a:solidFill>
                          <a:effectLst/>
                        </a:rPr>
                        <a:t>Action: signing a contract with a pen and scanning the contract</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1200" cap="none" normalizeH="0" baseline="0" dirty="0">
                          <a:ln>
                            <a:noFill/>
                          </a:ln>
                          <a:solidFill>
                            <a:schemeClr val="dk1"/>
                          </a:solidFill>
                          <a:effectLst/>
                        </a:rPr>
                        <a:t>Communication point: sending the contract through e-mail</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sz="1200" u="none" strike="noStrike" kern="1200" cap="none" normalizeH="0" baseline="0" dirty="0">
                          <a:ln>
                            <a:noFill/>
                          </a:ln>
                          <a:solidFill>
                            <a:schemeClr val="dk1"/>
                          </a:solidFill>
                          <a:effectLst/>
                          <a:latin typeface="+mn-lt"/>
                          <a:ea typeface="+mn-ea"/>
                          <a:cs typeface="+mn-cs"/>
                        </a:rPr>
                        <a:t>Though the planned times are in float format in the metamodel, the default </a:t>
                      </a:r>
                      <a:r>
                        <a:rPr kumimoji="0" lang="en-GB" sz="1200" u="none" strike="noStrike" kern="1200" cap="none" normalizeH="0" baseline="0" dirty="0" err="1">
                          <a:ln>
                            <a:noFill/>
                          </a:ln>
                          <a:solidFill>
                            <a:schemeClr val="dk1"/>
                          </a:solidFill>
                          <a:effectLst/>
                          <a:latin typeface="+mn-lt"/>
                          <a:ea typeface="+mn-ea"/>
                          <a:cs typeface="+mn-cs"/>
                        </a:rPr>
                        <a:t>xsd:duration</a:t>
                      </a:r>
                      <a:r>
                        <a:rPr kumimoji="0" lang="en-GB" sz="1200" u="none" strike="noStrike" kern="1200" cap="none" normalizeH="0" baseline="0" dirty="0">
                          <a:ln>
                            <a:noFill/>
                          </a:ln>
                          <a:solidFill>
                            <a:schemeClr val="dk1"/>
                          </a:solidFill>
                          <a:effectLst/>
                          <a:latin typeface="+mn-lt"/>
                          <a:ea typeface="+mn-ea"/>
                          <a:cs typeface="+mn-cs"/>
                        </a:rPr>
                        <a:t> format is used in the XML data format.</a:t>
                      </a:r>
                    </a:p>
                  </a:txBody>
                  <a:tcPr horzOverflow="overflow"/>
                </a:tc>
                <a:extLst>
                  <a:ext uri="{0D108BD9-81ED-4DB2-BD59-A6C34878D82A}">
                    <a16:rowId xmlns:a16="http://schemas.microsoft.com/office/drawing/2014/main" val="10002"/>
                  </a:ext>
                </a:extLst>
              </a:tr>
              <a:tr h="2215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Event, process step, activity</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490022178"/>
                  </a:ext>
                </a:extLst>
              </a:tr>
              <a:tr h="28420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t>touchpointID</a:t>
                      </a:r>
                      <a:r>
                        <a:rPr lang="en-GB" sz="1200" dirty="0"/>
                        <a:t> – an alphanumeric ID specific for Touchpoints; starts at T</a:t>
                      </a:r>
                      <a:r>
                        <a:rPr lang="en-GB" sz="1200" baseline="-25000" dirty="0"/>
                        <a:t>1</a:t>
                      </a:r>
                      <a:r>
                        <a:rPr lang="en-GB" sz="1200" dirty="0"/>
                        <a:t> to T</a:t>
                      </a:r>
                      <a:r>
                        <a:rPr lang="en-GB" sz="1200" baseline="-25000" dirty="0"/>
                        <a:t>n </a:t>
                      </a:r>
                      <a:r>
                        <a:rPr lang="en-GB" sz="1200" dirty="0"/>
                        <a:t>where </a:t>
                      </a:r>
                      <a:r>
                        <a:rPr lang="en-GB" sz="1200" i="1" dirty="0"/>
                        <a:t>n </a:t>
                      </a:r>
                      <a:r>
                        <a:rPr lang="en-GB" sz="1200" i="0" dirty="0"/>
                        <a:t>is the total number of touchpoints in a single journey</a:t>
                      </a:r>
                    </a:p>
                    <a:p>
                      <a:pPr algn="l"/>
                      <a:r>
                        <a:rPr lang="en-GB" sz="1200" i="0" dirty="0"/>
                        <a:t>uncertainty </a:t>
                      </a:r>
                      <a:r>
                        <a:rPr lang="en-GB" sz="1200" dirty="0"/>
                        <a:t>– a feature to include an information regarding the uncertainty of occurrence, channel, and initiator; can have multiple values of uncertainty (up to 4, the number of possible values)</a:t>
                      </a:r>
                      <a:endParaRPr lang="en-GB" sz="1200" i="0" dirty="0"/>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comment –  comments that can be stated for a specific journey</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t>deltaTime</a:t>
                      </a:r>
                      <a:r>
                        <a:rPr lang="en-GB" sz="1200" dirty="0"/>
                        <a:t> – inter- touchpoint planned starting time (millisecond)</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t>touchpointDuration</a:t>
                      </a:r>
                      <a:r>
                        <a:rPr lang="en-GB" sz="1200" dirty="0"/>
                        <a:t> – planned duration for each planned touchpoint (millisecond)</a:t>
                      </a:r>
                    </a:p>
                  </a:txBody>
                  <a:tcPr horzOverflow="overflow"/>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dirty="0"/>
                        <a:t>An action is only composed of an Initiator. A Touchpoint can be associated to Objects, Systems, and may belong to a specific Journey Phase.</a:t>
                      </a:r>
                    </a:p>
                  </a:txBody>
                  <a:tcPr horzOverflow="overflow"/>
                </a:tc>
                <a:extLst>
                  <a:ext uri="{0D108BD9-81ED-4DB2-BD59-A6C34878D82A}">
                    <a16:rowId xmlns:a16="http://schemas.microsoft.com/office/drawing/2014/main" val="10004"/>
                  </a:ext>
                </a:extLst>
              </a:tr>
            </a:tbl>
          </a:graphicData>
        </a:graphic>
      </p:graphicFrame>
      <p:sp>
        <p:nvSpPr>
          <p:cNvPr id="7" name="Slide Number Placeholder 3">
            <a:extLst>
              <a:ext uri="{FF2B5EF4-FFF2-40B4-BE49-F238E27FC236}">
                <a16:creationId xmlns:a16="http://schemas.microsoft.com/office/drawing/2014/main" id="{CCEC3E81-4905-407C-AF30-2D23AAB8EC37}"/>
              </a:ext>
            </a:extLst>
          </p:cNvPr>
          <p:cNvSpPr txBox="1">
            <a:spLocks/>
          </p:cNvSpPr>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C3BFA56D-298E-294D-B4E1-2047B637E858}" type="slidenum">
              <a:rPr lang="en-GB" smtClean="0"/>
              <a:pPr/>
              <a:t>24</a:t>
            </a:fld>
            <a:endParaRPr lang="en-GB" dirty="0"/>
          </a:p>
        </p:txBody>
      </p:sp>
      <p:graphicFrame>
        <p:nvGraphicFramePr>
          <p:cNvPr id="8" name="Table 12">
            <a:extLst>
              <a:ext uri="{FF2B5EF4-FFF2-40B4-BE49-F238E27FC236}">
                <a16:creationId xmlns:a16="http://schemas.microsoft.com/office/drawing/2014/main" id="{7CA65EF0-B409-692A-8E00-BD705EA98BFA}"/>
              </a:ext>
            </a:extLst>
          </p:cNvPr>
          <p:cNvGraphicFramePr>
            <a:graphicFrameLocks noGrp="1"/>
          </p:cNvGraphicFramePr>
          <p:nvPr>
            <p:extLst>
              <p:ext uri="{D42A27DB-BD31-4B8C-83A1-F6EECF244321}">
                <p14:modId xmlns:p14="http://schemas.microsoft.com/office/powerpoint/2010/main" val="1035022718"/>
              </p:ext>
            </p:extLst>
          </p:nvPr>
        </p:nvGraphicFramePr>
        <p:xfrm>
          <a:off x="2809885" y="5049960"/>
          <a:ext cx="2168515" cy="1143000"/>
        </p:xfrm>
        <a:graphic>
          <a:graphicData uri="http://schemas.openxmlformats.org/drawingml/2006/table">
            <a:tbl>
              <a:tblPr firstRow="1" bandRow="1">
                <a:tableStyleId>{2D5ABB26-0587-4C30-8999-92F81FD0307C}</a:tableStyleId>
              </a:tblPr>
              <a:tblGrid>
                <a:gridCol w="2168515">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Planned Action</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algn="l"/>
                      <a:r>
                        <a:rPr lang="en-GB" sz="1050" dirty="0" err="1"/>
                        <a:t>touchpointID</a:t>
                      </a:r>
                      <a:r>
                        <a:rPr lang="en-GB" sz="1050" dirty="0"/>
                        <a:t>: String</a:t>
                      </a:r>
                    </a:p>
                    <a:p>
                      <a:pPr algn="l"/>
                      <a:r>
                        <a:rPr lang="en-GB" sz="1050" dirty="0" err="1"/>
                        <a:t>deltaStartTime</a:t>
                      </a:r>
                      <a:r>
                        <a:rPr lang="en-GB" sz="1050" dirty="0"/>
                        <a:t>: Float</a:t>
                      </a:r>
                    </a:p>
                    <a:p>
                      <a:pPr algn="l"/>
                      <a:r>
                        <a:rPr lang="en-GB" sz="1050" dirty="0" err="1"/>
                        <a:t>touchpointDuration</a:t>
                      </a:r>
                      <a:r>
                        <a:rPr lang="en-GB" sz="1050" dirty="0"/>
                        <a:t>: Float</a:t>
                      </a:r>
                    </a:p>
                    <a:p>
                      <a:pPr algn="l"/>
                      <a:r>
                        <a:rPr lang="en-GB" sz="1050" dirty="0"/>
                        <a:t>uncertainty: </a:t>
                      </a:r>
                      <a:r>
                        <a:rPr lang="en-GB" sz="1050" dirty="0" err="1"/>
                        <a:t>uncertaintyValues</a:t>
                      </a:r>
                      <a:endParaRPr lang="en-GB" sz="1050" dirty="0"/>
                    </a:p>
                    <a:p>
                      <a:pPr algn="l"/>
                      <a:r>
                        <a:rPr lang="en-GB" sz="1050" dirty="0"/>
                        <a:t>comment: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9" name="Table 12">
            <a:extLst>
              <a:ext uri="{FF2B5EF4-FFF2-40B4-BE49-F238E27FC236}">
                <a16:creationId xmlns:a16="http://schemas.microsoft.com/office/drawing/2014/main" id="{E1DBA774-9BE8-4EE7-9AA4-4D5917C72B17}"/>
              </a:ext>
            </a:extLst>
          </p:cNvPr>
          <p:cNvGraphicFramePr>
            <a:graphicFrameLocks noGrp="1"/>
          </p:cNvGraphicFramePr>
          <p:nvPr>
            <p:extLst>
              <p:ext uri="{D42A27DB-BD31-4B8C-83A1-F6EECF244321}">
                <p14:modId xmlns:p14="http://schemas.microsoft.com/office/powerpoint/2010/main" val="3527940476"/>
              </p:ext>
            </p:extLst>
          </p:nvPr>
        </p:nvGraphicFramePr>
        <p:xfrm>
          <a:off x="6349994" y="5467104"/>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Initiator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
        <p:nvSpPr>
          <p:cNvPr id="10" name="TextBox 9">
            <a:extLst>
              <a:ext uri="{FF2B5EF4-FFF2-40B4-BE49-F238E27FC236}">
                <a16:creationId xmlns:a16="http://schemas.microsoft.com/office/drawing/2014/main" id="{BB76222B-9FAE-087E-6119-AE2C1C1A0466}"/>
              </a:ext>
            </a:extLst>
          </p:cNvPr>
          <p:cNvSpPr txBox="1"/>
          <p:nvPr/>
        </p:nvSpPr>
        <p:spPr>
          <a:xfrm flipH="1">
            <a:off x="5418995" y="5346613"/>
            <a:ext cx="1034840" cy="246221"/>
          </a:xfrm>
          <a:prstGeom prst="rect">
            <a:avLst/>
          </a:prstGeom>
          <a:noFill/>
          <a:ln>
            <a:noFill/>
          </a:ln>
        </p:spPr>
        <p:txBody>
          <a:bodyPr wrap="square" rtlCol="0">
            <a:spAutoFit/>
          </a:bodyPr>
          <a:lstStyle/>
          <a:p>
            <a:pPr algn="l"/>
            <a:r>
              <a:rPr lang="en-GB" sz="1000" dirty="0"/>
              <a:t>initiator [1..1]</a:t>
            </a:r>
          </a:p>
        </p:txBody>
      </p:sp>
      <p:sp>
        <p:nvSpPr>
          <p:cNvPr id="11" name="Diamond 10">
            <a:extLst>
              <a:ext uri="{FF2B5EF4-FFF2-40B4-BE49-F238E27FC236}">
                <a16:creationId xmlns:a16="http://schemas.microsoft.com/office/drawing/2014/main" id="{06A972D1-1859-975C-A8F0-3FFE94A0ABD2}"/>
              </a:ext>
            </a:extLst>
          </p:cNvPr>
          <p:cNvSpPr/>
          <p:nvPr/>
        </p:nvSpPr>
        <p:spPr>
          <a:xfrm>
            <a:off x="4991100" y="5538292"/>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Straight Arrow Connector 11">
            <a:extLst>
              <a:ext uri="{FF2B5EF4-FFF2-40B4-BE49-F238E27FC236}">
                <a16:creationId xmlns:a16="http://schemas.microsoft.com/office/drawing/2014/main" id="{A64A89B2-B175-8D24-F34F-0A0CC58E9690}"/>
              </a:ext>
            </a:extLst>
          </p:cNvPr>
          <p:cNvCxnSpPr>
            <a:cxnSpLocks/>
            <a:stCxn id="11" idx="3"/>
            <a:endCxn id="9" idx="1"/>
          </p:cNvCxnSpPr>
          <p:nvPr/>
        </p:nvCxnSpPr>
        <p:spPr>
          <a:xfrm>
            <a:off x="5171100" y="5592292"/>
            <a:ext cx="1178894" cy="542"/>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24714F20-6094-15E6-6132-2FE8DC37D0C5}"/>
              </a:ext>
            </a:extLst>
          </p:cNvPr>
          <p:cNvGraphicFramePr>
            <a:graphicFrameLocks noGrp="1"/>
          </p:cNvGraphicFramePr>
          <p:nvPr>
            <p:extLst>
              <p:ext uri="{D42A27DB-BD31-4B8C-83A1-F6EECF244321}">
                <p14:modId xmlns:p14="http://schemas.microsoft.com/office/powerpoint/2010/main" val="1859271515"/>
              </p:ext>
            </p:extLst>
          </p:nvPr>
        </p:nvGraphicFramePr>
        <p:xfrm>
          <a:off x="9301757" y="5020792"/>
          <a:ext cx="1645950" cy="1143000"/>
        </p:xfrm>
        <a:graphic>
          <a:graphicData uri="http://schemas.openxmlformats.org/drawingml/2006/table">
            <a:tbl>
              <a:tblPr firstRow="1" bandRow="1">
                <a:tableStyleId>{2D5ABB26-0587-4C30-8999-92F81FD0307C}</a:tableStyleId>
              </a:tblPr>
              <a:tblGrid>
                <a:gridCol w="1645950">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black"/>
                          </a:solidFill>
                          <a:effectLst/>
                          <a:uLnTx/>
                          <a:uFillTx/>
                          <a:latin typeface="+mn-lt"/>
                          <a:ea typeface="+mn-ea"/>
                          <a:cs typeface="+mn-cs"/>
                        </a:rPr>
                        <a:t>uncertaintyValues</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fontAlgn="b"/>
                      <a:r>
                        <a:rPr lang="en-GB" sz="1050" b="0" i="0" u="none" strike="noStrike" dirty="0" err="1">
                          <a:solidFill>
                            <a:srgbClr val="000000"/>
                          </a:solidFill>
                          <a:effectLst/>
                          <a:latin typeface="+mn-lt"/>
                        </a:rPr>
                        <a:t>uncertainOccurrence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uncertainNoOfOccurrence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uncertainChannel</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uncertainInitiator</a:t>
                      </a:r>
                      <a:endParaRPr lang="en-GB" sz="1050" b="0" i="0" u="none" strike="noStrike"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spTree>
    <p:extLst>
      <p:ext uri="{BB962C8B-B14F-4D97-AF65-F5344CB8AC3E}">
        <p14:creationId xmlns:p14="http://schemas.microsoft.com/office/powerpoint/2010/main" val="642775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Actual Action</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25</a:t>
            </a:fld>
            <a:endParaRPr lang="en-GB" dirty="0"/>
          </a:p>
        </p:txBody>
      </p:sp>
      <p:graphicFrame>
        <p:nvGraphicFramePr>
          <p:cNvPr id="5" name="Group 16">
            <a:extLst>
              <a:ext uri="{FF2B5EF4-FFF2-40B4-BE49-F238E27FC236}">
                <a16:creationId xmlns:a16="http://schemas.microsoft.com/office/drawing/2014/main" id="{079005EC-CEE9-4107-8266-C81A55E3C223}"/>
              </a:ext>
            </a:extLst>
          </p:cNvPr>
          <p:cNvGraphicFramePr>
            <a:graphicFrameLocks noGrp="1"/>
          </p:cNvGraphicFramePr>
          <p:nvPr>
            <p:extLst>
              <p:ext uri="{D42A27DB-BD31-4B8C-83A1-F6EECF244321}">
                <p14:modId xmlns:p14="http://schemas.microsoft.com/office/powerpoint/2010/main" val="4191972953"/>
              </p:ext>
            </p:extLst>
          </p:nvPr>
        </p:nvGraphicFramePr>
        <p:xfrm>
          <a:off x="954182" y="1405125"/>
          <a:ext cx="10209118" cy="3531887"/>
        </p:xfrm>
        <a:graphic>
          <a:graphicData uri="http://schemas.openxmlformats.org/drawingml/2006/table">
            <a:tbl>
              <a:tblPr>
                <a:tableStyleId>{8A107856-5554-42FB-B03E-39F5DBC370BA}</a:tableStyleId>
              </a:tblPr>
              <a:tblGrid>
                <a:gridCol w="1388968">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3984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u="none" strike="noStrike" kern="1200" cap="none" normalizeH="0" baseline="0" dirty="0">
                          <a:ln>
                            <a:noFill/>
                          </a:ln>
                          <a:solidFill>
                            <a:schemeClr val="dk1"/>
                          </a:solidFill>
                          <a:effectLst/>
                        </a:rPr>
                        <a:t>An activity conducted by the customer or the service provider as part of a customer journey (that do not contain communication).</a:t>
                      </a:r>
                      <a:endParaRPr kumimoji="0" lang="en-GB" sz="1200" u="none" strike="noStrike" kern="1200" cap="none" normalizeH="0" baseline="0" dirty="0">
                        <a:ln>
                          <a:noFill/>
                        </a:ln>
                        <a:solidFill>
                          <a:srgbClr val="FF0000"/>
                        </a:solidFill>
                        <a:effectLst/>
                        <a:latin typeface="+mn-lt"/>
                        <a:ea typeface="+mn-ea"/>
                        <a:cs typeface="+mn-cs"/>
                      </a:endParaRPr>
                    </a:p>
                  </a:txBody>
                  <a:tcPr horzOverflow="overflow"/>
                </a:tc>
                <a:extLst>
                  <a:ext uri="{0D108BD9-81ED-4DB2-BD59-A6C34878D82A}">
                    <a16:rowId xmlns:a16="http://schemas.microsoft.com/office/drawing/2014/main" val="10000"/>
                  </a:ext>
                </a:extLst>
              </a:tr>
              <a:tr h="8765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An action do not involve direct communication, in contrast to a communication point.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Example to distinguish communication points and actions: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Example to distinguish communication points and actions: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1200" cap="none" normalizeH="0" baseline="0" dirty="0">
                          <a:ln>
                            <a:noFill/>
                          </a:ln>
                          <a:solidFill>
                            <a:schemeClr val="dk1"/>
                          </a:solidFill>
                          <a:effectLst/>
                        </a:rPr>
                        <a:t>Action: signing a contract with a pen and scanning the contract</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1200" cap="none" normalizeH="0" baseline="0" dirty="0">
                          <a:ln>
                            <a:noFill/>
                          </a:ln>
                          <a:solidFill>
                            <a:schemeClr val="dk1"/>
                          </a:solidFill>
                          <a:effectLst/>
                        </a:rPr>
                        <a:t>Communication point: sending the contract through e-mail</a:t>
                      </a:r>
                    </a:p>
                  </a:txBody>
                  <a:tcPr horzOverflow="overflow"/>
                </a:tc>
                <a:extLst>
                  <a:ext uri="{0D108BD9-81ED-4DB2-BD59-A6C34878D82A}">
                    <a16:rowId xmlns:a16="http://schemas.microsoft.com/office/drawing/2014/main" val="10002"/>
                  </a:ext>
                </a:extLst>
              </a:tr>
              <a:tr h="2390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Event, process step, activity</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490022178"/>
                  </a:ext>
                </a:extLst>
              </a:tr>
              <a:tr h="119528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t>touchpointID</a:t>
                      </a:r>
                      <a:r>
                        <a:rPr lang="en-GB" sz="1200" dirty="0"/>
                        <a:t> – an alphanumeric ID specific for Touchpoints; starts at T</a:t>
                      </a:r>
                      <a:r>
                        <a:rPr lang="en-GB" sz="1200" baseline="-25000" dirty="0"/>
                        <a:t>1</a:t>
                      </a:r>
                      <a:r>
                        <a:rPr lang="en-GB" sz="1200" dirty="0"/>
                        <a:t> to T</a:t>
                      </a:r>
                      <a:r>
                        <a:rPr lang="en-GB" sz="1200" baseline="-25000" dirty="0"/>
                        <a:t>n </a:t>
                      </a:r>
                      <a:r>
                        <a:rPr lang="en-GB" sz="1200" dirty="0"/>
                        <a:t>where </a:t>
                      </a:r>
                      <a:r>
                        <a:rPr lang="en-GB" sz="1200" i="1" dirty="0"/>
                        <a:t>n </a:t>
                      </a:r>
                      <a:r>
                        <a:rPr lang="en-GB" sz="1200" i="0" dirty="0"/>
                        <a:t>is the total number of touchpoints in a single journey</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i="0" dirty="0"/>
                        <a:t>uncertainty </a:t>
                      </a:r>
                      <a:r>
                        <a:rPr lang="en-GB" sz="1200" dirty="0"/>
                        <a:t>– a feature to include an information regarding the uncertainty of occurrence, channel, and initiator; can have multiple values of uncertainty (up to 4, the number of possible values)</a:t>
                      </a:r>
                      <a:endParaRPr lang="en-GB" sz="1200" i="0" dirty="0"/>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comment –  comments that can be stated for a specific journey</a:t>
                      </a:r>
                    </a:p>
                    <a:p>
                      <a:pPr algn="l"/>
                      <a:r>
                        <a:rPr lang="en-GB" sz="1200" dirty="0" err="1"/>
                        <a:t>timeStarted</a:t>
                      </a:r>
                      <a:r>
                        <a:rPr lang="en-GB" sz="1200" dirty="0"/>
                        <a:t> – A timestamp value that indicates the time the touchpoint has started</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t>timeCompleted</a:t>
                      </a:r>
                      <a:r>
                        <a:rPr lang="en-GB" sz="1200" dirty="0"/>
                        <a:t> – A timestamp value that indicates the time the touchpoint has completed</a:t>
                      </a:r>
                    </a:p>
                    <a:p>
                      <a:pPr algn="l"/>
                      <a:r>
                        <a:rPr lang="en-GB" sz="1200" dirty="0"/>
                        <a:t>compliance – checks whether a real-world touchpoint respects the planned touchpoint, missing or failing. In case of an </a:t>
                      </a:r>
                      <a:r>
                        <a:rPr lang="en-GB" sz="1200" dirty="0" err="1"/>
                        <a:t>adhoc</a:t>
                      </a:r>
                      <a:r>
                        <a:rPr lang="en-GB" sz="1200" dirty="0"/>
                        <a:t>, this is an unintended touchpoint that is not present in a planned journey</a:t>
                      </a:r>
                    </a:p>
                  </a:txBody>
                  <a:tcPr horzOverflow="overflow"/>
                </a:tc>
                <a:extLst>
                  <a:ext uri="{0D108BD9-81ED-4DB2-BD59-A6C34878D82A}">
                    <a16:rowId xmlns:a16="http://schemas.microsoft.com/office/drawing/2014/main" val="10003"/>
                  </a:ext>
                </a:extLst>
              </a:tr>
              <a:tr h="29882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An action is only composed of an Initiator. A Touchpoint can be associated to Objects, Systems, and may belong to a specific Journey Phase.</a:t>
                      </a:r>
                    </a:p>
                  </a:txBody>
                  <a:tcPr horzOverflow="overflow"/>
                </a:tc>
                <a:extLst>
                  <a:ext uri="{0D108BD9-81ED-4DB2-BD59-A6C34878D82A}">
                    <a16:rowId xmlns:a16="http://schemas.microsoft.com/office/drawing/2014/main" val="10004"/>
                  </a:ext>
                </a:extLst>
              </a:tr>
            </a:tbl>
          </a:graphicData>
        </a:graphic>
      </p:graphicFrame>
      <p:sp>
        <p:nvSpPr>
          <p:cNvPr id="7" name="Slide Number Placeholder 3">
            <a:extLst>
              <a:ext uri="{FF2B5EF4-FFF2-40B4-BE49-F238E27FC236}">
                <a16:creationId xmlns:a16="http://schemas.microsoft.com/office/drawing/2014/main" id="{CCEC3E81-4905-407C-AF30-2D23AAB8EC37}"/>
              </a:ext>
            </a:extLst>
          </p:cNvPr>
          <p:cNvSpPr txBox="1">
            <a:spLocks/>
          </p:cNvSpPr>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C3BFA56D-298E-294D-B4E1-2047B637E858}" type="slidenum">
              <a:rPr lang="en-GB" smtClean="0"/>
              <a:pPr/>
              <a:t>25</a:t>
            </a:fld>
            <a:endParaRPr lang="en-GB" dirty="0"/>
          </a:p>
        </p:txBody>
      </p:sp>
      <p:graphicFrame>
        <p:nvGraphicFramePr>
          <p:cNvPr id="55" name="Table 12">
            <a:extLst>
              <a:ext uri="{FF2B5EF4-FFF2-40B4-BE49-F238E27FC236}">
                <a16:creationId xmlns:a16="http://schemas.microsoft.com/office/drawing/2014/main" id="{5262AFFE-743F-46B2-8ADD-93121B1929A5}"/>
              </a:ext>
            </a:extLst>
          </p:cNvPr>
          <p:cNvGraphicFramePr>
            <a:graphicFrameLocks noGrp="1"/>
          </p:cNvGraphicFramePr>
          <p:nvPr>
            <p:extLst>
              <p:ext uri="{D42A27DB-BD31-4B8C-83A1-F6EECF244321}">
                <p14:modId xmlns:p14="http://schemas.microsoft.com/office/powerpoint/2010/main" val="3487978984"/>
              </p:ext>
            </p:extLst>
          </p:nvPr>
        </p:nvGraphicFramePr>
        <p:xfrm>
          <a:off x="3866044" y="5173098"/>
          <a:ext cx="2168515" cy="1303020"/>
        </p:xfrm>
        <a:graphic>
          <a:graphicData uri="http://schemas.openxmlformats.org/drawingml/2006/table">
            <a:tbl>
              <a:tblPr firstRow="1" bandRow="1">
                <a:tableStyleId>{2D5ABB26-0587-4C30-8999-92F81FD0307C}</a:tableStyleId>
              </a:tblPr>
              <a:tblGrid>
                <a:gridCol w="2168515">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Actual Action</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algn="l"/>
                      <a:r>
                        <a:rPr lang="en-GB" sz="1050" dirty="0" err="1"/>
                        <a:t>touchpointID</a:t>
                      </a:r>
                      <a:r>
                        <a:rPr lang="en-GB" sz="1050" dirty="0"/>
                        <a:t>: string</a:t>
                      </a:r>
                    </a:p>
                    <a:p>
                      <a:pPr algn="l"/>
                      <a:r>
                        <a:rPr lang="en-GB" sz="1050" dirty="0" err="1"/>
                        <a:t>timeStarted</a:t>
                      </a:r>
                      <a:r>
                        <a:rPr lang="en-GB" sz="1050" dirty="0"/>
                        <a:t>: Datetime</a:t>
                      </a:r>
                    </a:p>
                    <a:p>
                      <a:pPr algn="l"/>
                      <a:r>
                        <a:rPr lang="en-GB" sz="1050" dirty="0" err="1"/>
                        <a:t>timeCompleted</a:t>
                      </a:r>
                      <a:r>
                        <a:rPr lang="en-GB" sz="1050" dirty="0"/>
                        <a:t>: Datetime</a:t>
                      </a:r>
                    </a:p>
                    <a:p>
                      <a:pPr algn="l"/>
                      <a:r>
                        <a:rPr lang="en-GB" sz="1050" dirty="0"/>
                        <a:t>compliance: </a:t>
                      </a:r>
                      <a:r>
                        <a:rPr lang="en-GB" sz="1050" dirty="0" err="1"/>
                        <a:t>complianceValues</a:t>
                      </a:r>
                      <a:endParaRPr lang="en-GB" sz="1050" dirty="0"/>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a:t>uncertainty: </a:t>
                      </a:r>
                      <a:r>
                        <a:rPr lang="en-GB" sz="1050" dirty="0" err="1"/>
                        <a:t>uncertaintyValues</a:t>
                      </a:r>
                      <a:r>
                        <a:rPr lang="en-GB" sz="1050" dirty="0"/>
                        <a:t> </a:t>
                      </a:r>
                      <a:r>
                        <a:rPr lang="en-GB" sz="1050" i="0" dirty="0"/>
                        <a:t>[0..4]</a:t>
                      </a:r>
                      <a:endParaRPr lang="en-GB" sz="1050" dirty="0"/>
                    </a:p>
                    <a:p>
                      <a:pPr algn="l"/>
                      <a:r>
                        <a:rPr lang="en-GB" sz="1050" dirty="0"/>
                        <a:t>comment: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8" name="Table 12">
            <a:extLst>
              <a:ext uri="{FF2B5EF4-FFF2-40B4-BE49-F238E27FC236}">
                <a16:creationId xmlns:a16="http://schemas.microsoft.com/office/drawing/2014/main" id="{242615D5-8C5F-AA9A-983F-0691C937DE1D}"/>
              </a:ext>
            </a:extLst>
          </p:cNvPr>
          <p:cNvGraphicFramePr>
            <a:graphicFrameLocks noGrp="1"/>
          </p:cNvGraphicFramePr>
          <p:nvPr>
            <p:extLst>
              <p:ext uri="{D42A27DB-BD31-4B8C-83A1-F6EECF244321}">
                <p14:modId xmlns:p14="http://schemas.microsoft.com/office/powerpoint/2010/main" val="1212602585"/>
              </p:ext>
            </p:extLst>
          </p:nvPr>
        </p:nvGraphicFramePr>
        <p:xfrm>
          <a:off x="7406153" y="5590242"/>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Initiator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
        <p:nvSpPr>
          <p:cNvPr id="9" name="TextBox 8">
            <a:extLst>
              <a:ext uri="{FF2B5EF4-FFF2-40B4-BE49-F238E27FC236}">
                <a16:creationId xmlns:a16="http://schemas.microsoft.com/office/drawing/2014/main" id="{1288A0A0-14CB-168C-B4D1-00A97B7EA683}"/>
              </a:ext>
            </a:extLst>
          </p:cNvPr>
          <p:cNvSpPr txBox="1"/>
          <p:nvPr/>
        </p:nvSpPr>
        <p:spPr>
          <a:xfrm flipH="1">
            <a:off x="6475154" y="5469751"/>
            <a:ext cx="1034840" cy="246221"/>
          </a:xfrm>
          <a:prstGeom prst="rect">
            <a:avLst/>
          </a:prstGeom>
          <a:noFill/>
          <a:ln>
            <a:noFill/>
          </a:ln>
        </p:spPr>
        <p:txBody>
          <a:bodyPr wrap="square" rtlCol="0">
            <a:spAutoFit/>
          </a:bodyPr>
          <a:lstStyle/>
          <a:p>
            <a:pPr algn="l"/>
            <a:r>
              <a:rPr lang="en-GB" sz="1000" dirty="0"/>
              <a:t>initiator [1..1]</a:t>
            </a:r>
          </a:p>
        </p:txBody>
      </p:sp>
      <p:sp>
        <p:nvSpPr>
          <p:cNvPr id="10" name="Diamond 9">
            <a:extLst>
              <a:ext uri="{FF2B5EF4-FFF2-40B4-BE49-F238E27FC236}">
                <a16:creationId xmlns:a16="http://schemas.microsoft.com/office/drawing/2014/main" id="{BB4C8982-9134-3408-7426-76C6171BA318}"/>
              </a:ext>
            </a:extLst>
          </p:cNvPr>
          <p:cNvSpPr/>
          <p:nvPr/>
        </p:nvSpPr>
        <p:spPr>
          <a:xfrm>
            <a:off x="6047259" y="5661430"/>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Arrow Connector 10">
            <a:extLst>
              <a:ext uri="{FF2B5EF4-FFF2-40B4-BE49-F238E27FC236}">
                <a16:creationId xmlns:a16="http://schemas.microsoft.com/office/drawing/2014/main" id="{3C070A31-B8C8-746D-D30A-4538422CA4AE}"/>
              </a:ext>
            </a:extLst>
          </p:cNvPr>
          <p:cNvCxnSpPr>
            <a:cxnSpLocks/>
            <a:stCxn id="10" idx="3"/>
            <a:endCxn id="8" idx="1"/>
          </p:cNvCxnSpPr>
          <p:nvPr/>
        </p:nvCxnSpPr>
        <p:spPr>
          <a:xfrm>
            <a:off x="6227259" y="5715430"/>
            <a:ext cx="1178894" cy="542"/>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12" name="Table 12">
            <a:extLst>
              <a:ext uri="{FF2B5EF4-FFF2-40B4-BE49-F238E27FC236}">
                <a16:creationId xmlns:a16="http://schemas.microsoft.com/office/drawing/2014/main" id="{7AB1F6EA-08E6-2049-8F7E-CF376CDDDB29}"/>
              </a:ext>
            </a:extLst>
          </p:cNvPr>
          <p:cNvGraphicFramePr>
            <a:graphicFrameLocks noGrp="1"/>
          </p:cNvGraphicFramePr>
          <p:nvPr>
            <p:extLst>
              <p:ext uri="{D42A27DB-BD31-4B8C-83A1-F6EECF244321}">
                <p14:modId xmlns:p14="http://schemas.microsoft.com/office/powerpoint/2010/main" val="2379618516"/>
              </p:ext>
            </p:extLst>
          </p:nvPr>
        </p:nvGraphicFramePr>
        <p:xfrm>
          <a:off x="954182" y="5196010"/>
          <a:ext cx="1645950" cy="1143000"/>
        </p:xfrm>
        <a:graphic>
          <a:graphicData uri="http://schemas.openxmlformats.org/drawingml/2006/table">
            <a:tbl>
              <a:tblPr firstRow="1" bandRow="1">
                <a:tableStyleId>{2D5ABB26-0587-4C30-8999-92F81FD0307C}</a:tableStyleId>
              </a:tblPr>
              <a:tblGrid>
                <a:gridCol w="1645950">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black"/>
                          </a:solidFill>
                          <a:effectLst/>
                          <a:uLnTx/>
                          <a:uFillTx/>
                          <a:latin typeface="+mn-lt"/>
                          <a:ea typeface="+mn-ea"/>
                          <a:cs typeface="+mn-cs"/>
                        </a:rPr>
                        <a:t>uncertaintyValues</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fontAlgn="b"/>
                      <a:r>
                        <a:rPr lang="en-GB" sz="1050" b="0" i="0" u="none" strike="noStrike" dirty="0" err="1">
                          <a:solidFill>
                            <a:srgbClr val="000000"/>
                          </a:solidFill>
                          <a:effectLst/>
                          <a:latin typeface="+mn-lt"/>
                        </a:rPr>
                        <a:t>uncertainOccurrence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uncertainNoOfOccurrence</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uncertainChannel</a:t>
                      </a:r>
                      <a:endParaRPr lang="en-GB" sz="1050" b="0" i="0" u="none" strike="noStrike" dirty="0">
                        <a:solidFill>
                          <a:srgbClr val="000000"/>
                        </a:solidFill>
                        <a:effectLst/>
                        <a:latin typeface="+mn-lt"/>
                      </a:endParaRPr>
                    </a:p>
                    <a:p>
                      <a:pPr algn="l" fontAlgn="b"/>
                      <a:r>
                        <a:rPr lang="en-GB" sz="1050" b="0" i="0" u="none" strike="noStrike" dirty="0" err="1">
                          <a:solidFill>
                            <a:srgbClr val="000000"/>
                          </a:solidFill>
                          <a:effectLst/>
                          <a:latin typeface="+mn-lt"/>
                        </a:rPr>
                        <a:t>uncertainInitiator</a:t>
                      </a:r>
                      <a:endParaRPr lang="en-GB" sz="1050" b="0" i="0" u="none" strike="noStrike"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spTree>
    <p:extLst>
      <p:ext uri="{BB962C8B-B14F-4D97-AF65-F5344CB8AC3E}">
        <p14:creationId xmlns:p14="http://schemas.microsoft.com/office/powerpoint/2010/main" val="392155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Initiator</a:t>
            </a:r>
          </a:p>
        </p:txBody>
      </p:sp>
      <p:graphicFrame>
        <p:nvGraphicFramePr>
          <p:cNvPr id="5" name="Group 16">
            <a:extLst>
              <a:ext uri="{FF2B5EF4-FFF2-40B4-BE49-F238E27FC236}">
                <a16:creationId xmlns:a16="http://schemas.microsoft.com/office/drawing/2014/main" id="{9885EEC2-2F6A-4C40-9C30-D2644842607F}"/>
              </a:ext>
            </a:extLst>
          </p:cNvPr>
          <p:cNvGraphicFramePr>
            <a:graphicFrameLocks noGrp="1"/>
          </p:cNvGraphicFramePr>
          <p:nvPr>
            <p:extLst>
              <p:ext uri="{D42A27DB-BD31-4B8C-83A1-F6EECF244321}">
                <p14:modId xmlns:p14="http://schemas.microsoft.com/office/powerpoint/2010/main" val="3293827673"/>
              </p:ext>
            </p:extLst>
          </p:nvPr>
        </p:nvGraphicFramePr>
        <p:xfrm>
          <a:off x="954181" y="1407493"/>
          <a:ext cx="10209119" cy="155448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096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Any person (or entity) who has initiated an action or communication point and is involved in the service delivery or service consumption</a:t>
                      </a:r>
                    </a:p>
                  </a:txBody>
                  <a:tcPr horzOverflow="overflow"/>
                </a:tc>
                <a:extLst>
                  <a:ext uri="{0D108BD9-81ED-4DB2-BD59-A6C34878D82A}">
                    <a16:rowId xmlns:a16="http://schemas.microsoft.com/office/drawing/2014/main" val="10000"/>
                  </a:ext>
                </a:extLst>
              </a:tr>
              <a:tr h="2096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Both types of touchpoints has an initiator. In the case of an actions, there is only an initiator (no receiver)</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325456469"/>
                  </a:ext>
                </a:extLst>
              </a:tr>
              <a:tr h="2096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1"/>
                  </a:ext>
                </a:extLst>
              </a:tr>
              <a:tr h="34948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dirty="0" err="1"/>
                        <a:t>InitiatorLabel</a:t>
                      </a:r>
                      <a:r>
                        <a:rPr lang="en-GB" sz="1200" dirty="0"/>
                        <a:t> – a short description of the event describing the initiator's point of view (e.g., if Bob is the Initiator of the call, the description would be "Bob calls Alice")</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805603598"/>
                  </a:ext>
                </a:extLst>
              </a:tr>
              <a:tr h="20969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An Initiator refers to an Actor involved in a journey</a:t>
                      </a:r>
                    </a:p>
                  </a:txBody>
                  <a:tcPr horzOverflow="overflow"/>
                </a:tc>
                <a:extLst>
                  <a:ext uri="{0D108BD9-81ED-4DB2-BD59-A6C34878D82A}">
                    <a16:rowId xmlns:a16="http://schemas.microsoft.com/office/drawing/2014/main" val="261141534"/>
                  </a:ext>
                </a:extLst>
              </a:tr>
            </a:tbl>
          </a:graphicData>
        </a:graphic>
      </p:graphicFrame>
      <p:graphicFrame>
        <p:nvGraphicFramePr>
          <p:cNvPr id="16" name="Table 12">
            <a:extLst>
              <a:ext uri="{FF2B5EF4-FFF2-40B4-BE49-F238E27FC236}">
                <a16:creationId xmlns:a16="http://schemas.microsoft.com/office/drawing/2014/main" id="{733BD406-2827-494A-972E-EE83E0FD257B}"/>
              </a:ext>
            </a:extLst>
          </p:cNvPr>
          <p:cNvGraphicFramePr>
            <a:graphicFrameLocks noGrp="1"/>
          </p:cNvGraphicFramePr>
          <p:nvPr>
            <p:extLst>
              <p:ext uri="{D42A27DB-BD31-4B8C-83A1-F6EECF244321}">
                <p14:modId xmlns:p14="http://schemas.microsoft.com/office/powerpoint/2010/main" val="168667831"/>
              </p:ext>
            </p:extLst>
          </p:nvPr>
        </p:nvGraphicFramePr>
        <p:xfrm>
          <a:off x="4239668" y="3988012"/>
          <a:ext cx="1351902" cy="502920"/>
        </p:xfrm>
        <a:graphic>
          <a:graphicData uri="http://schemas.openxmlformats.org/drawingml/2006/table">
            <a:tbl>
              <a:tblPr firstRow="1" bandRow="1">
                <a:tableStyleId>{2D5ABB26-0587-4C30-8999-92F81FD0307C}</a:tableStyleId>
              </a:tblPr>
              <a:tblGrid>
                <a:gridCol w="1351902">
                  <a:extLst>
                    <a:ext uri="{9D8B030D-6E8A-4147-A177-3AD203B41FA5}">
                      <a16:colId xmlns:a16="http://schemas.microsoft.com/office/drawing/2014/main" val="3580363858"/>
                    </a:ext>
                  </a:extLst>
                </a:gridCol>
              </a:tblGrid>
              <a:tr h="133004">
                <a:tc>
                  <a:txBody>
                    <a:bodyPr/>
                    <a:lstStyle/>
                    <a:p>
                      <a:pPr algn="ctr"/>
                      <a:r>
                        <a:rPr lang="en-GB" sz="1050" b="1" dirty="0">
                          <a:solidFill>
                            <a:schemeClr val="tx1"/>
                          </a:solidFill>
                        </a:rPr>
                        <a:t>Initiator</a:t>
                      </a:r>
                      <a:endParaRPr lang="en-GB" sz="10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120912">
                <a:tc>
                  <a:txBody>
                    <a:bodyPr/>
                    <a:lstStyle/>
                    <a:p>
                      <a:pPr algn="l"/>
                      <a:r>
                        <a:rPr lang="en-GB" sz="1050" dirty="0" err="1"/>
                        <a:t>initiatorLabel</a:t>
                      </a:r>
                      <a:r>
                        <a:rPr lang="en-GB" sz="1050" dirty="0"/>
                        <a: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5" name="Table 12">
            <a:extLst>
              <a:ext uri="{FF2B5EF4-FFF2-40B4-BE49-F238E27FC236}">
                <a16:creationId xmlns:a16="http://schemas.microsoft.com/office/drawing/2014/main" id="{C802F3B7-224B-4904-9653-FC9F5D86D8DC}"/>
              </a:ext>
            </a:extLst>
          </p:cNvPr>
          <p:cNvGraphicFramePr>
            <a:graphicFrameLocks noGrp="1"/>
          </p:cNvGraphicFramePr>
          <p:nvPr>
            <p:extLst>
              <p:ext uri="{D42A27DB-BD31-4B8C-83A1-F6EECF244321}">
                <p14:modId xmlns:p14="http://schemas.microsoft.com/office/powerpoint/2010/main" val="3524278277"/>
              </p:ext>
            </p:extLst>
          </p:nvPr>
        </p:nvGraphicFramePr>
        <p:xfrm>
          <a:off x="6625612" y="4102355"/>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Actor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7" name="Straight Arrow Connector 16">
            <a:extLst>
              <a:ext uri="{FF2B5EF4-FFF2-40B4-BE49-F238E27FC236}">
                <a16:creationId xmlns:a16="http://schemas.microsoft.com/office/drawing/2014/main" id="{EE0F320F-C4B8-442E-8A42-788C6A99C477}"/>
              </a:ext>
            </a:extLst>
          </p:cNvPr>
          <p:cNvCxnSpPr>
            <a:cxnSpLocks/>
            <a:stCxn id="16" idx="3"/>
            <a:endCxn id="15" idx="1"/>
          </p:cNvCxnSpPr>
          <p:nvPr/>
        </p:nvCxnSpPr>
        <p:spPr>
          <a:xfrm flipV="1">
            <a:off x="5591570" y="4228085"/>
            <a:ext cx="1034042" cy="11387"/>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24" name="Slide Number Placeholder 3">
            <a:extLst>
              <a:ext uri="{FF2B5EF4-FFF2-40B4-BE49-F238E27FC236}">
                <a16:creationId xmlns:a16="http://schemas.microsoft.com/office/drawing/2014/main" id="{7CB9AEA7-CDE9-4078-82F8-7748B5103595}"/>
              </a:ext>
            </a:extLst>
          </p:cNvPr>
          <p:cNvSpPr txBox="1">
            <a:spLocks/>
          </p:cNvSpPr>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C3BFA56D-298E-294D-B4E1-2047B637E858}" type="slidenum">
              <a:rPr lang="en-GB" smtClean="0"/>
              <a:pPr/>
              <a:t>26</a:t>
            </a:fld>
            <a:endParaRPr lang="en-GB" dirty="0"/>
          </a:p>
        </p:txBody>
      </p:sp>
      <p:sp>
        <p:nvSpPr>
          <p:cNvPr id="3" name="TextBox 2">
            <a:extLst>
              <a:ext uri="{FF2B5EF4-FFF2-40B4-BE49-F238E27FC236}">
                <a16:creationId xmlns:a16="http://schemas.microsoft.com/office/drawing/2014/main" id="{0D0C979B-5351-48DD-C332-83392C5EABB9}"/>
              </a:ext>
            </a:extLst>
          </p:cNvPr>
          <p:cNvSpPr txBox="1"/>
          <p:nvPr/>
        </p:nvSpPr>
        <p:spPr>
          <a:xfrm flipH="1">
            <a:off x="5696695" y="3989325"/>
            <a:ext cx="1034042" cy="246221"/>
          </a:xfrm>
          <a:prstGeom prst="rect">
            <a:avLst/>
          </a:prstGeom>
          <a:noFill/>
          <a:ln>
            <a:noFill/>
          </a:ln>
        </p:spPr>
        <p:txBody>
          <a:bodyPr wrap="square" rtlCol="0">
            <a:spAutoFit/>
          </a:bodyPr>
          <a:lstStyle/>
          <a:p>
            <a:pPr algn="l"/>
            <a:r>
              <a:rPr lang="en-GB" sz="1000" dirty="0" err="1"/>
              <a:t>refersTo</a:t>
            </a:r>
            <a:r>
              <a:rPr lang="en-GB" sz="1000" dirty="0"/>
              <a:t> [1..1]</a:t>
            </a:r>
          </a:p>
        </p:txBody>
      </p:sp>
    </p:spTree>
    <p:extLst>
      <p:ext uri="{BB962C8B-B14F-4D97-AF65-F5344CB8AC3E}">
        <p14:creationId xmlns:p14="http://schemas.microsoft.com/office/powerpoint/2010/main" val="3945922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Receiver</a:t>
            </a:r>
          </a:p>
        </p:txBody>
      </p:sp>
      <p:graphicFrame>
        <p:nvGraphicFramePr>
          <p:cNvPr id="5" name="Group 16">
            <a:extLst>
              <a:ext uri="{FF2B5EF4-FFF2-40B4-BE49-F238E27FC236}">
                <a16:creationId xmlns:a16="http://schemas.microsoft.com/office/drawing/2014/main" id="{9885EEC2-2F6A-4C40-9C30-D2644842607F}"/>
              </a:ext>
            </a:extLst>
          </p:cNvPr>
          <p:cNvGraphicFramePr>
            <a:graphicFrameLocks noGrp="1"/>
          </p:cNvGraphicFramePr>
          <p:nvPr>
            <p:extLst>
              <p:ext uri="{D42A27DB-BD31-4B8C-83A1-F6EECF244321}">
                <p14:modId xmlns:p14="http://schemas.microsoft.com/office/powerpoint/2010/main" val="1761107071"/>
              </p:ext>
            </p:extLst>
          </p:nvPr>
        </p:nvGraphicFramePr>
        <p:xfrm>
          <a:off x="954181" y="1407495"/>
          <a:ext cx="10209119" cy="155448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382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Any person (or entity) who has received a communication and is involved in the service delivery or service consumption</a:t>
                      </a:r>
                    </a:p>
                  </a:txBody>
                  <a:tcPr horzOverflow="overflow"/>
                </a:tc>
                <a:extLst>
                  <a:ext uri="{0D108BD9-81ED-4DB2-BD59-A6C34878D82A}">
                    <a16:rowId xmlns:a16="http://schemas.microsoft.com/office/drawing/2014/main" val="10000"/>
                  </a:ext>
                </a:extLst>
              </a:tr>
              <a:tr h="2382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Receiver exist only the communication point and the receiver of the communication initiated by the initiator</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325456469"/>
                  </a:ext>
                </a:extLst>
              </a:tr>
              <a:tr h="2382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1"/>
                  </a:ext>
                </a:extLst>
              </a:tr>
              <a:tr h="3971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dirty="0" err="1"/>
                        <a:t>ReceiverLabel</a:t>
                      </a:r>
                      <a:r>
                        <a:rPr lang="en-GB" sz="1200" dirty="0"/>
                        <a:t> – a short description of the event describing the receiver's point of view (e.g., if Bob is the Initiator of the call, the description would be "Alice received a call from Bob")</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805603598"/>
                  </a:ext>
                </a:extLst>
              </a:tr>
              <a:tr h="23829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A Receiver refers to an Actor involved in a journey</a:t>
                      </a:r>
                    </a:p>
                  </a:txBody>
                  <a:tcPr horzOverflow="overflow"/>
                </a:tc>
                <a:extLst>
                  <a:ext uri="{0D108BD9-81ED-4DB2-BD59-A6C34878D82A}">
                    <a16:rowId xmlns:a16="http://schemas.microsoft.com/office/drawing/2014/main" val="1094995700"/>
                  </a:ext>
                </a:extLst>
              </a:tr>
            </a:tbl>
          </a:graphicData>
        </a:graphic>
      </p:graphicFrame>
      <p:graphicFrame>
        <p:nvGraphicFramePr>
          <p:cNvPr id="16" name="Table 12">
            <a:extLst>
              <a:ext uri="{FF2B5EF4-FFF2-40B4-BE49-F238E27FC236}">
                <a16:creationId xmlns:a16="http://schemas.microsoft.com/office/drawing/2014/main" id="{733BD406-2827-494A-972E-EE83E0FD257B}"/>
              </a:ext>
            </a:extLst>
          </p:cNvPr>
          <p:cNvGraphicFramePr>
            <a:graphicFrameLocks noGrp="1"/>
          </p:cNvGraphicFramePr>
          <p:nvPr>
            <p:extLst>
              <p:ext uri="{D42A27DB-BD31-4B8C-83A1-F6EECF244321}">
                <p14:modId xmlns:p14="http://schemas.microsoft.com/office/powerpoint/2010/main" val="813333540"/>
              </p:ext>
            </p:extLst>
          </p:nvPr>
        </p:nvGraphicFramePr>
        <p:xfrm>
          <a:off x="4254658" y="3982128"/>
          <a:ext cx="1351902" cy="502920"/>
        </p:xfrm>
        <a:graphic>
          <a:graphicData uri="http://schemas.openxmlformats.org/drawingml/2006/table">
            <a:tbl>
              <a:tblPr firstRow="1" bandRow="1">
                <a:tableStyleId>{2D5ABB26-0587-4C30-8999-92F81FD0307C}</a:tableStyleId>
              </a:tblPr>
              <a:tblGrid>
                <a:gridCol w="1351902">
                  <a:extLst>
                    <a:ext uri="{9D8B030D-6E8A-4147-A177-3AD203B41FA5}">
                      <a16:colId xmlns:a16="http://schemas.microsoft.com/office/drawing/2014/main" val="3580363858"/>
                    </a:ext>
                  </a:extLst>
                </a:gridCol>
              </a:tblGrid>
              <a:tr h="133004">
                <a:tc>
                  <a:txBody>
                    <a:bodyPr/>
                    <a:lstStyle/>
                    <a:p>
                      <a:pPr algn="ctr"/>
                      <a:r>
                        <a:rPr lang="en-GB" sz="1050" b="1" dirty="0">
                          <a:solidFill>
                            <a:schemeClr val="tx1"/>
                          </a:solidFill>
                        </a:rPr>
                        <a:t>Receiver</a:t>
                      </a:r>
                      <a:endParaRPr lang="en-GB" sz="10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120912">
                <a:tc>
                  <a:txBody>
                    <a:bodyPr/>
                    <a:lstStyle/>
                    <a:p>
                      <a:pPr algn="l"/>
                      <a:r>
                        <a:rPr lang="en-GB" sz="1050" dirty="0" err="1"/>
                        <a:t>receiverLabel</a:t>
                      </a:r>
                      <a:r>
                        <a:rPr lang="en-GB" sz="1050" dirty="0"/>
                        <a: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5" name="Table 12">
            <a:extLst>
              <a:ext uri="{FF2B5EF4-FFF2-40B4-BE49-F238E27FC236}">
                <a16:creationId xmlns:a16="http://schemas.microsoft.com/office/drawing/2014/main" id="{C802F3B7-224B-4904-9653-FC9F5D86D8DC}"/>
              </a:ext>
            </a:extLst>
          </p:cNvPr>
          <p:cNvGraphicFramePr>
            <a:graphicFrameLocks noGrp="1"/>
          </p:cNvGraphicFramePr>
          <p:nvPr>
            <p:extLst>
              <p:ext uri="{D42A27DB-BD31-4B8C-83A1-F6EECF244321}">
                <p14:modId xmlns:p14="http://schemas.microsoft.com/office/powerpoint/2010/main" val="2933333102"/>
              </p:ext>
            </p:extLst>
          </p:nvPr>
        </p:nvGraphicFramePr>
        <p:xfrm>
          <a:off x="6640602" y="4096471"/>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Actor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7" name="Straight Arrow Connector 16">
            <a:extLst>
              <a:ext uri="{FF2B5EF4-FFF2-40B4-BE49-F238E27FC236}">
                <a16:creationId xmlns:a16="http://schemas.microsoft.com/office/drawing/2014/main" id="{EE0F320F-C4B8-442E-8A42-788C6A99C477}"/>
              </a:ext>
            </a:extLst>
          </p:cNvPr>
          <p:cNvCxnSpPr>
            <a:cxnSpLocks/>
            <a:stCxn id="16" idx="3"/>
            <a:endCxn id="15" idx="1"/>
          </p:cNvCxnSpPr>
          <p:nvPr/>
        </p:nvCxnSpPr>
        <p:spPr>
          <a:xfrm flipV="1">
            <a:off x="5606560" y="4222201"/>
            <a:ext cx="1034042" cy="11387"/>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4C77869-645F-4714-A238-F2A567F97FD0}"/>
              </a:ext>
            </a:extLst>
          </p:cNvPr>
          <p:cNvSpPr txBox="1"/>
          <p:nvPr/>
        </p:nvSpPr>
        <p:spPr>
          <a:xfrm flipH="1">
            <a:off x="5730540" y="3970741"/>
            <a:ext cx="1034042" cy="246221"/>
          </a:xfrm>
          <a:prstGeom prst="rect">
            <a:avLst/>
          </a:prstGeom>
          <a:noFill/>
          <a:ln>
            <a:noFill/>
          </a:ln>
        </p:spPr>
        <p:txBody>
          <a:bodyPr wrap="square" rtlCol="0">
            <a:spAutoFit/>
          </a:bodyPr>
          <a:lstStyle/>
          <a:p>
            <a:pPr algn="l"/>
            <a:r>
              <a:rPr lang="en-GB" sz="1000" dirty="0" err="1"/>
              <a:t>refersTo</a:t>
            </a:r>
            <a:r>
              <a:rPr lang="en-GB" sz="1000" dirty="0"/>
              <a:t> [1..1]</a:t>
            </a:r>
          </a:p>
        </p:txBody>
      </p:sp>
      <p:sp>
        <p:nvSpPr>
          <p:cNvPr id="13" name="Slide Number Placeholder 3">
            <a:extLst>
              <a:ext uri="{FF2B5EF4-FFF2-40B4-BE49-F238E27FC236}">
                <a16:creationId xmlns:a16="http://schemas.microsoft.com/office/drawing/2014/main" id="{3746D249-2D15-42CA-9B09-00105DE76A36}"/>
              </a:ext>
            </a:extLst>
          </p:cNvPr>
          <p:cNvSpPr txBox="1">
            <a:spLocks/>
          </p:cNvSpPr>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C3BFA56D-298E-294D-B4E1-2047B637E858}" type="slidenum">
              <a:rPr lang="en-GB" smtClean="0"/>
              <a:pPr/>
              <a:t>27</a:t>
            </a:fld>
            <a:endParaRPr lang="en-GB" dirty="0"/>
          </a:p>
        </p:txBody>
      </p:sp>
    </p:spTree>
    <p:extLst>
      <p:ext uri="{BB962C8B-B14F-4D97-AF65-F5344CB8AC3E}">
        <p14:creationId xmlns:p14="http://schemas.microsoft.com/office/powerpoint/2010/main" val="433977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2" y="331155"/>
            <a:ext cx="9001711" cy="888244"/>
          </a:xfrm>
        </p:spPr>
        <p:txBody>
          <a:bodyPr/>
          <a:lstStyle/>
          <a:p>
            <a:r>
              <a:rPr lang="en-GB" dirty="0"/>
              <a:t>Channel</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28</a:t>
            </a:fld>
            <a:endParaRPr lang="en-GB" dirty="0"/>
          </a:p>
        </p:txBody>
      </p:sp>
      <p:graphicFrame>
        <p:nvGraphicFramePr>
          <p:cNvPr id="7" name="Table 12">
            <a:extLst>
              <a:ext uri="{FF2B5EF4-FFF2-40B4-BE49-F238E27FC236}">
                <a16:creationId xmlns:a16="http://schemas.microsoft.com/office/drawing/2014/main" id="{1BEE2DBD-6751-4305-8335-09C209A50B5D}"/>
              </a:ext>
            </a:extLst>
          </p:cNvPr>
          <p:cNvGraphicFramePr>
            <a:graphicFrameLocks noGrp="1"/>
          </p:cNvGraphicFramePr>
          <p:nvPr>
            <p:extLst>
              <p:ext uri="{D42A27DB-BD31-4B8C-83A1-F6EECF244321}">
                <p14:modId xmlns:p14="http://schemas.microsoft.com/office/powerpoint/2010/main" val="1425776521"/>
              </p:ext>
            </p:extLst>
          </p:nvPr>
        </p:nvGraphicFramePr>
        <p:xfrm>
          <a:off x="4170438" y="4458464"/>
          <a:ext cx="1809750" cy="822960"/>
        </p:xfrm>
        <a:graphic>
          <a:graphicData uri="http://schemas.openxmlformats.org/drawingml/2006/table">
            <a:tbl>
              <a:tblPr firstRow="1" bandRow="1">
                <a:tableStyleId>{2D5ABB26-0587-4C30-8999-92F81FD0307C}</a:tableStyleId>
              </a:tblPr>
              <a:tblGrid>
                <a:gridCol w="1809750">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Channel</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algn="l"/>
                      <a:r>
                        <a:rPr lang="en-GB" sz="1050" dirty="0" err="1">
                          <a:solidFill>
                            <a:schemeClr val="tx1"/>
                          </a:solidFill>
                        </a:rPr>
                        <a:t>channelName</a:t>
                      </a:r>
                      <a:r>
                        <a:rPr lang="en-GB" sz="1050" dirty="0">
                          <a:solidFill>
                            <a:schemeClr val="tx1"/>
                          </a:solidFill>
                        </a:rPr>
                        <a:t>: channels</a:t>
                      </a:r>
                    </a:p>
                    <a:p>
                      <a:pPr algn="l"/>
                      <a:r>
                        <a:rPr lang="en-GB" sz="1050" dirty="0" err="1"/>
                        <a:t>comType</a:t>
                      </a:r>
                      <a:r>
                        <a:rPr lang="en-GB" sz="1050" dirty="0"/>
                        <a:t>: </a:t>
                      </a:r>
                      <a:r>
                        <a:rPr lang="en-GB" sz="1050" dirty="0" err="1"/>
                        <a:t>comTypes</a:t>
                      </a:r>
                      <a:endParaRPr lang="en-GB" sz="1050" dirty="0"/>
                    </a:p>
                    <a:p>
                      <a:pPr algn="l"/>
                      <a:r>
                        <a:rPr lang="en-GB" sz="1050" dirty="0" err="1"/>
                        <a:t>isSynchronous</a:t>
                      </a:r>
                      <a:r>
                        <a:rPr lang="en-GB" sz="1050" dirty="0"/>
                        <a:t>: Boolean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9" name="Table 12">
            <a:extLst>
              <a:ext uri="{FF2B5EF4-FFF2-40B4-BE49-F238E27FC236}">
                <a16:creationId xmlns:a16="http://schemas.microsoft.com/office/drawing/2014/main" id="{A3AA9C16-EEBD-409F-A28B-997DA7152D83}"/>
              </a:ext>
            </a:extLst>
          </p:cNvPr>
          <p:cNvGraphicFramePr>
            <a:graphicFrameLocks noGrp="1"/>
          </p:cNvGraphicFramePr>
          <p:nvPr>
            <p:extLst>
              <p:ext uri="{D42A27DB-BD31-4B8C-83A1-F6EECF244321}">
                <p14:modId xmlns:p14="http://schemas.microsoft.com/office/powerpoint/2010/main" val="4150865647"/>
              </p:ext>
            </p:extLst>
          </p:nvPr>
        </p:nvGraphicFramePr>
        <p:xfrm>
          <a:off x="8574646" y="3558932"/>
          <a:ext cx="1464120" cy="3223260"/>
        </p:xfrm>
        <a:graphic>
          <a:graphicData uri="http://schemas.openxmlformats.org/drawingml/2006/table">
            <a:tbl>
              <a:tblPr firstRow="1" bandRow="1">
                <a:tableStyleId>{2D5ABB26-0587-4C30-8999-92F81FD0307C}</a:tableStyleId>
              </a:tblPr>
              <a:tblGrid>
                <a:gridCol w="1464120">
                  <a:extLst>
                    <a:ext uri="{9D8B030D-6E8A-4147-A177-3AD203B41FA5}">
                      <a16:colId xmlns:a16="http://schemas.microsoft.com/office/drawing/2014/main" val="3580363858"/>
                    </a:ext>
                  </a:extLst>
                </a:gridCol>
              </a:tblGrid>
              <a:tr h="305958">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lang="en-GB" sz="1050" dirty="0"/>
                        <a:t>channels</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r>
                        <a:rPr lang="en-GB" sz="1050" i="0" kern="1200" dirty="0">
                          <a:solidFill>
                            <a:schemeClr val="tx1"/>
                          </a:solidFill>
                          <a:latin typeface="+mn-lt"/>
                          <a:ea typeface="+mn-ea"/>
                          <a:cs typeface="+mn-cs"/>
                        </a:rPr>
                        <a:t>telephone</a:t>
                      </a:r>
                    </a:p>
                    <a:p>
                      <a:r>
                        <a:rPr lang="en-GB" sz="1050" i="0" kern="1200" dirty="0" err="1">
                          <a:solidFill>
                            <a:schemeClr val="tx1"/>
                          </a:solidFill>
                          <a:latin typeface="+mn-lt"/>
                          <a:ea typeface="+mn-ea"/>
                          <a:cs typeface="+mn-cs"/>
                        </a:rPr>
                        <a:t>sms</a:t>
                      </a:r>
                      <a:endParaRPr lang="en-GB" sz="1050" i="0" kern="1200" dirty="0">
                        <a:solidFill>
                          <a:schemeClr val="tx1"/>
                        </a:solidFill>
                        <a:latin typeface="+mn-lt"/>
                        <a:ea typeface="+mn-ea"/>
                        <a:cs typeface="+mn-cs"/>
                      </a:endParaRPr>
                    </a:p>
                    <a:p>
                      <a:r>
                        <a:rPr lang="en-GB" sz="1050" i="0" kern="1200" dirty="0">
                          <a:solidFill>
                            <a:schemeClr val="tx1"/>
                          </a:solidFill>
                          <a:latin typeface="+mn-lt"/>
                          <a:ea typeface="+mn-ea"/>
                          <a:cs typeface="+mn-cs"/>
                        </a:rPr>
                        <a:t>email</a:t>
                      </a:r>
                    </a:p>
                    <a:p>
                      <a:r>
                        <a:rPr lang="en-GB" sz="1050" i="0" kern="1200" dirty="0" err="1">
                          <a:solidFill>
                            <a:schemeClr val="tx1"/>
                          </a:solidFill>
                          <a:latin typeface="+mn-lt"/>
                          <a:ea typeface="+mn-ea"/>
                          <a:cs typeface="+mn-cs"/>
                        </a:rPr>
                        <a:t>socialMediaMessage</a:t>
                      </a:r>
                      <a:r>
                        <a:rPr lang="en-GB" sz="1050" i="0" kern="1200" dirty="0">
                          <a:solidFill>
                            <a:schemeClr val="tx1"/>
                          </a:solidFill>
                          <a:latin typeface="+mn-lt"/>
                          <a:ea typeface="+mn-ea"/>
                          <a:cs typeface="+mn-cs"/>
                        </a:rPr>
                        <a:t>      </a:t>
                      </a:r>
                      <a:r>
                        <a:rPr lang="en-GB" sz="1050" i="0" kern="1200" dirty="0" err="1">
                          <a:solidFill>
                            <a:schemeClr val="tx1"/>
                          </a:solidFill>
                          <a:latin typeface="+mn-lt"/>
                          <a:ea typeface="+mn-ea"/>
                          <a:cs typeface="+mn-cs"/>
                        </a:rPr>
                        <a:t>messageService</a:t>
                      </a:r>
                      <a:endParaRPr lang="en-GB" sz="1050" i="0" kern="1200" dirty="0">
                        <a:solidFill>
                          <a:schemeClr val="tx1"/>
                        </a:solidFill>
                        <a:latin typeface="+mn-lt"/>
                        <a:ea typeface="+mn-ea"/>
                        <a:cs typeface="+mn-cs"/>
                      </a:endParaRPr>
                    </a:p>
                    <a:p>
                      <a:r>
                        <a:rPr lang="en-GB" sz="1050" i="0" kern="1200" dirty="0">
                          <a:solidFill>
                            <a:schemeClr val="tx1"/>
                          </a:solidFill>
                          <a:latin typeface="+mn-lt"/>
                          <a:ea typeface="+mn-ea"/>
                          <a:cs typeface="+mn-cs"/>
                        </a:rPr>
                        <a:t>chat</a:t>
                      </a:r>
                    </a:p>
                    <a:p>
                      <a:r>
                        <a:rPr lang="en-GB" sz="1050" i="0" kern="1200" dirty="0" err="1">
                          <a:solidFill>
                            <a:schemeClr val="tx1"/>
                          </a:solidFill>
                          <a:latin typeface="+mn-lt"/>
                          <a:ea typeface="+mn-ea"/>
                          <a:cs typeface="+mn-cs"/>
                        </a:rPr>
                        <a:t>faceToFace</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internetViaPC</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internetViaSmartPhone</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internetViaTablet</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appOnPC</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appOnSmartPhone</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appOnTablet</a:t>
                      </a:r>
                      <a:endParaRPr lang="en-GB" sz="1050" i="0" kern="1200" dirty="0">
                        <a:solidFill>
                          <a:schemeClr val="tx1"/>
                        </a:solidFill>
                        <a:latin typeface="+mn-lt"/>
                        <a:ea typeface="+mn-ea"/>
                        <a:cs typeface="+mn-cs"/>
                      </a:endParaRPr>
                    </a:p>
                    <a:p>
                      <a:r>
                        <a:rPr lang="en-GB" sz="1050" i="0" kern="1200" dirty="0">
                          <a:solidFill>
                            <a:schemeClr val="tx1"/>
                          </a:solidFill>
                          <a:latin typeface="+mn-lt"/>
                          <a:ea typeface="+mn-ea"/>
                          <a:cs typeface="+mn-cs"/>
                        </a:rPr>
                        <a:t>internet</a:t>
                      </a:r>
                    </a:p>
                    <a:p>
                      <a:r>
                        <a:rPr lang="en-GB" sz="1050" i="0" kern="1200" dirty="0" err="1">
                          <a:solidFill>
                            <a:schemeClr val="tx1"/>
                          </a:solidFill>
                          <a:latin typeface="+mn-lt"/>
                          <a:ea typeface="+mn-ea"/>
                          <a:cs typeface="+mn-cs"/>
                        </a:rPr>
                        <a:t>selfServiceMachine</a:t>
                      </a:r>
                      <a:endParaRPr lang="en-GB" sz="1050" i="0" kern="1200" dirty="0">
                        <a:solidFill>
                          <a:schemeClr val="tx1"/>
                        </a:solidFill>
                        <a:latin typeface="+mn-lt"/>
                        <a:ea typeface="+mn-ea"/>
                        <a:cs typeface="+mn-cs"/>
                      </a:endParaRPr>
                    </a:p>
                    <a:p>
                      <a:r>
                        <a:rPr lang="en-GB" sz="1050" i="0" kern="1200" dirty="0">
                          <a:solidFill>
                            <a:schemeClr val="tx1"/>
                          </a:solidFill>
                          <a:latin typeface="+mn-lt"/>
                          <a:ea typeface="+mn-ea"/>
                          <a:cs typeface="+mn-cs"/>
                        </a:rPr>
                        <a:t>letter</a:t>
                      </a:r>
                    </a:p>
                    <a:p>
                      <a:r>
                        <a:rPr lang="en-GB" sz="1050" i="0" kern="1200" dirty="0">
                          <a:solidFill>
                            <a:srgbClr val="F2853B"/>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0" name="Table 12">
            <a:extLst>
              <a:ext uri="{FF2B5EF4-FFF2-40B4-BE49-F238E27FC236}">
                <a16:creationId xmlns:a16="http://schemas.microsoft.com/office/drawing/2014/main" id="{CFDC6F1F-60DF-43E5-AC19-69A362F55D87}"/>
              </a:ext>
            </a:extLst>
          </p:cNvPr>
          <p:cNvGraphicFramePr>
            <a:graphicFrameLocks noGrp="1"/>
          </p:cNvGraphicFramePr>
          <p:nvPr>
            <p:extLst>
              <p:ext uri="{D42A27DB-BD31-4B8C-83A1-F6EECF244321}">
                <p14:modId xmlns:p14="http://schemas.microsoft.com/office/powerpoint/2010/main" val="3047909278"/>
              </p:ext>
            </p:extLst>
          </p:nvPr>
        </p:nvGraphicFramePr>
        <p:xfrm>
          <a:off x="7064341" y="3558932"/>
          <a:ext cx="1351902" cy="982980"/>
        </p:xfrm>
        <a:graphic>
          <a:graphicData uri="http://schemas.openxmlformats.org/drawingml/2006/table">
            <a:tbl>
              <a:tblPr firstRow="1" bandRow="1">
                <a:tableStyleId>{2D5ABB26-0587-4C30-8999-92F81FD0307C}</a:tableStyleId>
              </a:tblPr>
              <a:tblGrid>
                <a:gridCol w="1351902">
                  <a:extLst>
                    <a:ext uri="{9D8B030D-6E8A-4147-A177-3AD203B41FA5}">
                      <a16:colId xmlns:a16="http://schemas.microsoft.com/office/drawing/2014/main" val="3580363858"/>
                    </a:ext>
                  </a:extLst>
                </a:gridCol>
              </a:tblGrid>
              <a:tr h="244203">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lang="en-GB" sz="1050" dirty="0" err="1"/>
                        <a:t>comTypes</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283912">
                <a:tc>
                  <a:txBody>
                    <a:bodyPr/>
                    <a:lstStyle/>
                    <a:p>
                      <a:pPr algn="l" fontAlgn="b"/>
                      <a:r>
                        <a:rPr lang="en-GB" sz="1050" b="0" i="0" u="none" strike="noStrike" dirty="0">
                          <a:solidFill>
                            <a:srgbClr val="000000"/>
                          </a:solidFill>
                          <a:effectLst/>
                          <a:latin typeface="+mn-lt"/>
                        </a:rPr>
                        <a:t>unicast</a:t>
                      </a:r>
                    </a:p>
                    <a:p>
                      <a:pPr algn="l" fontAlgn="b"/>
                      <a:r>
                        <a:rPr lang="en-GB" sz="1050" b="0" i="0" u="none" strike="noStrike" dirty="0">
                          <a:solidFill>
                            <a:srgbClr val="000000"/>
                          </a:solidFill>
                          <a:effectLst/>
                          <a:latin typeface="+mn-lt"/>
                        </a:rPr>
                        <a:t>multicast</a:t>
                      </a:r>
                    </a:p>
                    <a:p>
                      <a:pPr algn="l" fontAlgn="b"/>
                      <a:r>
                        <a:rPr lang="en-GB" sz="1050" b="0" i="0" u="none" strike="noStrike" dirty="0">
                          <a:solidFill>
                            <a:srgbClr val="000000"/>
                          </a:solidFill>
                          <a:effectLst/>
                          <a:latin typeface="+mn-lt"/>
                        </a:rPr>
                        <a:t>broadcast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8" name="Group 16">
            <a:extLst>
              <a:ext uri="{FF2B5EF4-FFF2-40B4-BE49-F238E27FC236}">
                <a16:creationId xmlns:a16="http://schemas.microsoft.com/office/drawing/2014/main" id="{8D64CE2C-FFAF-41C5-AEA6-34CF12B92A75}"/>
              </a:ext>
            </a:extLst>
          </p:cNvPr>
          <p:cNvGraphicFramePr>
            <a:graphicFrameLocks noGrp="1"/>
          </p:cNvGraphicFramePr>
          <p:nvPr>
            <p:extLst>
              <p:ext uri="{D42A27DB-BD31-4B8C-83A1-F6EECF244321}">
                <p14:modId xmlns:p14="http://schemas.microsoft.com/office/powerpoint/2010/main" val="392537486"/>
              </p:ext>
            </p:extLst>
          </p:nvPr>
        </p:nvGraphicFramePr>
        <p:xfrm>
          <a:off x="954181" y="1405127"/>
          <a:ext cx="10209119" cy="2055897"/>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575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solidFill>
                            <a:schemeClr val="tx1"/>
                          </a:solidFill>
                        </a:rPr>
                        <a:t> A service provider's means of communicating or interacting with its customers</a:t>
                      </a:r>
                      <a:r>
                        <a:rPr lang="en-GB" sz="1200" kern="1200" baseline="0" dirty="0">
                          <a:solidFill>
                            <a:schemeClr val="tx1"/>
                          </a:solidFill>
                        </a:rPr>
                        <a:t> (Osterwalder 2004)</a:t>
                      </a:r>
                    </a:p>
                  </a:txBody>
                  <a:tcPr horzOverflow="overflow"/>
                </a:tc>
                <a:extLst>
                  <a:ext uri="{0D108BD9-81ED-4DB2-BD59-A6C34878D82A}">
                    <a16:rowId xmlns:a16="http://schemas.microsoft.com/office/drawing/2014/main" val="10000"/>
                  </a:ext>
                </a:extLst>
              </a:tr>
              <a:tr h="2575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kern="1200" dirty="0">
                          <a:solidFill>
                            <a:schemeClr val="tx1"/>
                          </a:solidFill>
                        </a:rPr>
                        <a:t>The description of the list of predefined channels corresponds to symbols in the visual notation of CJML </a:t>
                      </a:r>
                    </a:p>
                  </a:txBody>
                  <a:tcPr horzOverflow="overflow"/>
                </a:tc>
                <a:extLst>
                  <a:ext uri="{0D108BD9-81ED-4DB2-BD59-A6C34878D82A}">
                    <a16:rowId xmlns:a16="http://schemas.microsoft.com/office/drawing/2014/main" val="10001"/>
                  </a:ext>
                </a:extLst>
              </a:tr>
              <a:tr h="2575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tx1"/>
                          </a:solidFill>
                          <a:effectLst/>
                        </a:rPr>
                        <a:t>Distribution channel, customer channel, service interface</a:t>
                      </a:r>
                    </a:p>
                  </a:txBody>
                  <a:tcPr horzOverflow="overflow"/>
                </a:tc>
                <a:extLst>
                  <a:ext uri="{0D108BD9-81ED-4DB2-BD59-A6C34878D82A}">
                    <a16:rowId xmlns:a16="http://schemas.microsoft.com/office/drawing/2014/main" val="10002"/>
                  </a:ext>
                </a:extLst>
              </a:tr>
              <a:tr h="9278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solidFill>
                            <a:schemeClr val="tx1"/>
                          </a:solidFill>
                        </a:rPr>
                        <a:t>channelName</a:t>
                      </a:r>
                      <a:r>
                        <a:rPr lang="en-GB" sz="1200" dirty="0">
                          <a:solidFill>
                            <a:schemeClr val="tx1"/>
                          </a:solidFill>
                        </a:rPr>
                        <a:t> </a:t>
                      </a:r>
                      <a:r>
                        <a:rPr kumimoji="0" lang="en-GB" sz="1200" u="none" strike="noStrike" kern="1200" cap="none" normalizeH="0" baseline="0" dirty="0">
                          <a:ln>
                            <a:noFill/>
                          </a:ln>
                          <a:solidFill>
                            <a:schemeClr val="tx1"/>
                          </a:solidFill>
                          <a:effectLst/>
                        </a:rPr>
                        <a:t>—</a:t>
                      </a:r>
                      <a:r>
                        <a:rPr lang="en-GB" sz="1200" dirty="0">
                          <a:solidFill>
                            <a:schemeClr val="tx1"/>
                          </a:solidFill>
                        </a:rPr>
                        <a:t> the medium of communication used by communication points</a:t>
                      </a:r>
                    </a:p>
                    <a:p>
                      <a:pPr algn="l"/>
                      <a:r>
                        <a:rPr lang="en-GB" sz="1200" dirty="0" err="1">
                          <a:solidFill>
                            <a:schemeClr val="tx1"/>
                          </a:solidFill>
                        </a:rPr>
                        <a:t>comType</a:t>
                      </a:r>
                      <a:r>
                        <a:rPr lang="en-GB" sz="1200" dirty="0">
                          <a:solidFill>
                            <a:schemeClr val="tx1"/>
                          </a:solidFill>
                        </a:rPr>
                        <a:t> </a:t>
                      </a:r>
                      <a:r>
                        <a:rPr kumimoji="0" lang="en-GB" sz="1200" u="none" strike="noStrike" kern="1200" cap="none" normalizeH="0" baseline="0" dirty="0">
                          <a:ln>
                            <a:noFill/>
                          </a:ln>
                          <a:solidFill>
                            <a:schemeClr val="tx1"/>
                          </a:solidFill>
                          <a:effectLst/>
                        </a:rPr>
                        <a:t>—</a:t>
                      </a:r>
                      <a:r>
                        <a:rPr lang="en-GB" sz="1200" dirty="0">
                          <a:solidFill>
                            <a:schemeClr val="tx1"/>
                          </a:solidFill>
                        </a:rPr>
                        <a:t> the mode of communication; it can be "unicast" where there is only one receiver, "broadcast" where everybody can be a receiver, or "multicast" where there is only a specific group of receiver</a:t>
                      </a:r>
                    </a:p>
                    <a:p>
                      <a:pPr algn="l"/>
                      <a:r>
                        <a:rPr lang="en-GB" sz="1200" dirty="0" err="1">
                          <a:solidFill>
                            <a:schemeClr val="tx1"/>
                          </a:solidFill>
                        </a:rPr>
                        <a:t>isSynchronous</a:t>
                      </a:r>
                      <a:r>
                        <a:rPr lang="en-GB" sz="1200" dirty="0">
                          <a:solidFill>
                            <a:schemeClr val="tx1"/>
                          </a:solidFill>
                        </a:rPr>
                        <a:t> </a:t>
                      </a:r>
                      <a:r>
                        <a:rPr kumimoji="0" lang="en-GB" sz="1200" u="none" strike="noStrike" kern="1200" cap="none" normalizeH="0" baseline="0" dirty="0">
                          <a:ln>
                            <a:noFill/>
                          </a:ln>
                          <a:solidFill>
                            <a:schemeClr val="tx1"/>
                          </a:solidFill>
                          <a:effectLst/>
                        </a:rPr>
                        <a:t>—</a:t>
                      </a:r>
                      <a:r>
                        <a:rPr lang="en-GB" sz="1200" dirty="0">
                          <a:solidFill>
                            <a:schemeClr val="tx1"/>
                          </a:solidFill>
                        </a:rPr>
                        <a:t> A Boolean format which is true if the channel is used synchronously (e.g., telephone)</a:t>
                      </a:r>
                    </a:p>
                  </a:txBody>
                  <a:tcPr horzOverflow="overflow"/>
                </a:tc>
                <a:extLst>
                  <a:ext uri="{0D108BD9-81ED-4DB2-BD59-A6C34878D82A}">
                    <a16:rowId xmlns:a16="http://schemas.microsoft.com/office/drawing/2014/main" val="10003"/>
                  </a:ext>
                </a:extLst>
              </a:tr>
              <a:tr h="30507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endParaRPr lang="en-GB" sz="1200" dirty="0"/>
                    </a:p>
                  </a:txBody>
                  <a:tcPr horzOverflow="overflow"/>
                </a:tc>
                <a:extLst>
                  <a:ext uri="{0D108BD9-81ED-4DB2-BD59-A6C34878D82A}">
                    <a16:rowId xmlns:a16="http://schemas.microsoft.com/office/drawing/2014/main" val="401029785"/>
                  </a:ext>
                </a:extLst>
              </a:tr>
            </a:tbl>
          </a:graphicData>
        </a:graphic>
      </p:graphicFrame>
      <p:graphicFrame>
        <p:nvGraphicFramePr>
          <p:cNvPr id="6" name="Table 12">
            <a:extLst>
              <a:ext uri="{FF2B5EF4-FFF2-40B4-BE49-F238E27FC236}">
                <a16:creationId xmlns:a16="http://schemas.microsoft.com/office/drawing/2014/main" id="{6721EA38-3AFC-BF8D-3BA4-8E32AE94F6E2}"/>
              </a:ext>
            </a:extLst>
          </p:cNvPr>
          <p:cNvGraphicFramePr>
            <a:graphicFrameLocks noGrp="1"/>
          </p:cNvGraphicFramePr>
          <p:nvPr>
            <p:extLst>
              <p:ext uri="{D42A27DB-BD31-4B8C-83A1-F6EECF244321}">
                <p14:modId xmlns:p14="http://schemas.microsoft.com/office/powerpoint/2010/main" val="207000067"/>
              </p:ext>
            </p:extLst>
          </p:nvPr>
        </p:nvGraphicFramePr>
        <p:xfrm>
          <a:off x="10184729" y="3558932"/>
          <a:ext cx="1464120" cy="1623060"/>
        </p:xfrm>
        <a:graphic>
          <a:graphicData uri="http://schemas.openxmlformats.org/drawingml/2006/table">
            <a:tbl>
              <a:tblPr firstRow="1" bandRow="1">
                <a:tableStyleId>{2D5ABB26-0587-4C30-8999-92F81FD0307C}</a:tableStyleId>
              </a:tblPr>
              <a:tblGrid>
                <a:gridCol w="1464120">
                  <a:extLst>
                    <a:ext uri="{9D8B030D-6E8A-4147-A177-3AD203B41FA5}">
                      <a16:colId xmlns:a16="http://schemas.microsoft.com/office/drawing/2014/main" val="3580363858"/>
                    </a:ext>
                  </a:extLst>
                </a:gridCol>
              </a:tblGrid>
              <a:tr h="305958">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prstClr val="black"/>
                          </a:solidFill>
                          <a:effectLst/>
                          <a:uLnTx/>
                          <a:uFillTx/>
                          <a:latin typeface="+mn-lt"/>
                          <a:ea typeface="+mn-ea"/>
                          <a:cs typeface="+mn-cs"/>
                        </a:rPr>
                        <a:t>&lt;&lt;Enumeration&gt;&gt;</a:t>
                      </a:r>
                    </a:p>
                    <a:p>
                      <a:pPr marL="0" marR="0" lvl="0" indent="0" algn="ctr" defTabSz="914537" rtl="0" eaLnBrk="1" fontAlgn="auto" latinLnBrk="0" hangingPunct="1">
                        <a:lnSpc>
                          <a:spcPct val="100000"/>
                        </a:lnSpc>
                        <a:spcBef>
                          <a:spcPts val="0"/>
                        </a:spcBef>
                        <a:spcAft>
                          <a:spcPts val="0"/>
                        </a:spcAft>
                        <a:buClrTx/>
                        <a:buSzTx/>
                        <a:buFontTx/>
                        <a:buNone/>
                        <a:tabLst/>
                        <a:defRPr/>
                      </a:pPr>
                      <a:r>
                        <a:rPr lang="en-GB" sz="1050" i="0" dirty="0"/>
                        <a:t>channels (</a:t>
                      </a:r>
                      <a:r>
                        <a:rPr lang="en-GB" sz="1050" i="0" dirty="0" err="1"/>
                        <a:t>cont'n</a:t>
                      </a:r>
                      <a:r>
                        <a:rPr lang="en-GB" sz="1050" i="0" dirty="0"/>
                        <a: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marL="0" marR="0" lvl="0" indent="0" algn="l" defTabSz="914537" rtl="0" eaLnBrk="1" fontAlgn="auto" latinLnBrk="0" hangingPunct="1">
                        <a:lnSpc>
                          <a:spcPct val="100000"/>
                        </a:lnSpc>
                        <a:spcBef>
                          <a:spcPts val="0"/>
                        </a:spcBef>
                        <a:spcAft>
                          <a:spcPts val="0"/>
                        </a:spcAft>
                        <a:buClrTx/>
                        <a:buSzTx/>
                        <a:buFontTx/>
                        <a:buNone/>
                        <a:tabLst/>
                        <a:defRPr/>
                      </a:pPr>
                      <a:r>
                        <a:rPr lang="en-GB" sz="1050" i="1" kern="1200" dirty="0">
                          <a:solidFill>
                            <a:schemeClr val="accent2"/>
                          </a:solidFill>
                          <a:latin typeface="+mn-lt"/>
                          <a:ea typeface="+mn-ea"/>
                          <a:cs typeface="+mn-cs"/>
                        </a:rPr>
                        <a:t>……. (continuation)</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i="0" kern="1200" dirty="0" err="1">
                          <a:solidFill>
                            <a:schemeClr val="tx1"/>
                          </a:solidFill>
                          <a:latin typeface="+mn-lt"/>
                          <a:ea typeface="+mn-ea"/>
                          <a:cs typeface="+mn-cs"/>
                        </a:rPr>
                        <a:t>packageDelivery</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faxMessage</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shopCounter</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serviceDesk</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paymentChannel</a:t>
                      </a:r>
                      <a:endParaRPr lang="en-GB" sz="1050" i="0" kern="1200" dirty="0">
                        <a:solidFill>
                          <a:schemeClr val="tx1"/>
                        </a:solidFill>
                        <a:latin typeface="+mn-lt"/>
                        <a:ea typeface="+mn-ea"/>
                        <a:cs typeface="+mn-cs"/>
                      </a:endParaRPr>
                    </a:p>
                    <a:p>
                      <a:r>
                        <a:rPr lang="en-GB" sz="1050" i="0" kern="1200" dirty="0" err="1">
                          <a:solidFill>
                            <a:schemeClr val="tx1"/>
                          </a:solidFill>
                          <a:latin typeface="+mn-lt"/>
                          <a:ea typeface="+mn-ea"/>
                          <a:cs typeface="+mn-cs"/>
                        </a:rPr>
                        <a:t>unknownChannel</a:t>
                      </a:r>
                      <a:endParaRPr lang="en-GB" sz="1050" b="0" i="0" u="none" strike="noStrike"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spTree>
    <p:extLst>
      <p:ext uri="{BB962C8B-B14F-4D97-AF65-F5344CB8AC3E}">
        <p14:creationId xmlns:p14="http://schemas.microsoft.com/office/powerpoint/2010/main" val="1281151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2" y="331155"/>
            <a:ext cx="9001711" cy="888244"/>
          </a:xfrm>
        </p:spPr>
        <p:txBody>
          <a:bodyPr/>
          <a:lstStyle/>
          <a:p>
            <a:r>
              <a:rPr lang="en-GB" dirty="0"/>
              <a:t>Message</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29</a:t>
            </a:fld>
            <a:endParaRPr lang="en-GB" dirty="0"/>
          </a:p>
        </p:txBody>
      </p:sp>
      <p:graphicFrame>
        <p:nvGraphicFramePr>
          <p:cNvPr id="7" name="Table 12">
            <a:extLst>
              <a:ext uri="{FF2B5EF4-FFF2-40B4-BE49-F238E27FC236}">
                <a16:creationId xmlns:a16="http://schemas.microsoft.com/office/drawing/2014/main" id="{1BEE2DBD-6751-4305-8335-09C209A50B5D}"/>
              </a:ext>
            </a:extLst>
          </p:cNvPr>
          <p:cNvGraphicFramePr>
            <a:graphicFrameLocks noGrp="1"/>
          </p:cNvGraphicFramePr>
          <p:nvPr>
            <p:extLst>
              <p:ext uri="{D42A27DB-BD31-4B8C-83A1-F6EECF244321}">
                <p14:modId xmlns:p14="http://schemas.microsoft.com/office/powerpoint/2010/main" val="2800215638"/>
              </p:ext>
            </p:extLst>
          </p:nvPr>
        </p:nvGraphicFramePr>
        <p:xfrm>
          <a:off x="5059150" y="3798242"/>
          <a:ext cx="2073700" cy="822960"/>
        </p:xfrm>
        <a:graphic>
          <a:graphicData uri="http://schemas.openxmlformats.org/drawingml/2006/table">
            <a:tbl>
              <a:tblPr firstRow="1" bandRow="1">
                <a:tableStyleId>{2D5ABB26-0587-4C30-8999-92F81FD0307C}</a:tableStyleId>
              </a:tblPr>
              <a:tblGrid>
                <a:gridCol w="2073700">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Message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algn="l"/>
                      <a:r>
                        <a:rPr lang="en-GB" sz="1050" dirty="0" err="1">
                          <a:solidFill>
                            <a:schemeClr val="tx1"/>
                          </a:solidFill>
                        </a:rPr>
                        <a:t>messageContent</a:t>
                      </a:r>
                      <a:r>
                        <a:rPr lang="en-GB" sz="1050" dirty="0">
                          <a:solidFill>
                            <a:schemeClr val="tx1"/>
                          </a:solidFill>
                        </a:rPr>
                        <a:t>: String</a:t>
                      </a:r>
                    </a:p>
                    <a:p>
                      <a:pPr algn="l"/>
                      <a:r>
                        <a:rPr lang="en-GB" sz="1050" dirty="0" err="1">
                          <a:solidFill>
                            <a:schemeClr val="tx1"/>
                          </a:solidFill>
                        </a:rPr>
                        <a:t>keyMessageContent</a:t>
                      </a:r>
                      <a:r>
                        <a:rPr lang="en-GB" sz="1050" dirty="0">
                          <a:solidFill>
                            <a:schemeClr val="tx1"/>
                          </a:solidFill>
                        </a:rPr>
                        <a:t>: String</a:t>
                      </a:r>
                    </a:p>
                    <a:p>
                      <a:pPr algn="l"/>
                      <a:r>
                        <a:rPr lang="en-GB" sz="1050" dirty="0" err="1">
                          <a:solidFill>
                            <a:schemeClr val="tx1"/>
                          </a:solidFill>
                        </a:rPr>
                        <a:t>derivedMessageContent</a:t>
                      </a:r>
                      <a:r>
                        <a:rPr lang="en-GB" sz="1050" dirty="0">
                          <a:solidFill>
                            <a:schemeClr val="tx1"/>
                          </a:solidFill>
                        </a:rPr>
                        <a: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8" name="Group 16">
            <a:extLst>
              <a:ext uri="{FF2B5EF4-FFF2-40B4-BE49-F238E27FC236}">
                <a16:creationId xmlns:a16="http://schemas.microsoft.com/office/drawing/2014/main" id="{8D64CE2C-FFAF-41C5-AEA6-34CF12B92A75}"/>
              </a:ext>
            </a:extLst>
          </p:cNvPr>
          <p:cNvGraphicFramePr>
            <a:graphicFrameLocks noGrp="1"/>
          </p:cNvGraphicFramePr>
          <p:nvPr>
            <p:extLst>
              <p:ext uri="{D42A27DB-BD31-4B8C-83A1-F6EECF244321}">
                <p14:modId xmlns:p14="http://schemas.microsoft.com/office/powerpoint/2010/main" val="2151889161"/>
              </p:ext>
            </p:extLst>
          </p:nvPr>
        </p:nvGraphicFramePr>
        <p:xfrm>
          <a:off x="954181" y="1405127"/>
          <a:ext cx="10209119" cy="173736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365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 The accompanying information or message relayed that is present in a communication or interaction</a:t>
                      </a:r>
                      <a:endParaRPr lang="en-GB" sz="1200" kern="1200" baseline="0" dirty="0"/>
                    </a:p>
                  </a:txBody>
                  <a:tcPr horzOverflow="overflow"/>
                </a:tc>
                <a:extLst>
                  <a:ext uri="{0D108BD9-81ED-4DB2-BD59-A6C34878D82A}">
                    <a16:rowId xmlns:a16="http://schemas.microsoft.com/office/drawing/2014/main" val="10000"/>
                  </a:ext>
                </a:extLst>
              </a:tr>
              <a:tr h="2365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GB" sz="1200" kern="1200" dirty="0"/>
                    </a:p>
                  </a:txBody>
                  <a:tcPr horzOverflow="overflow"/>
                </a:tc>
                <a:extLst>
                  <a:ext uri="{0D108BD9-81ED-4DB2-BD59-A6C34878D82A}">
                    <a16:rowId xmlns:a16="http://schemas.microsoft.com/office/drawing/2014/main" val="10001"/>
                  </a:ext>
                </a:extLst>
              </a:tr>
              <a:tr h="2365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u="none" strike="noStrike" kern="1200" cap="none" normalizeH="0" baseline="0" dirty="0">
                        <a:ln>
                          <a:noFill/>
                        </a:ln>
                        <a:effectLst/>
                      </a:endParaRPr>
                    </a:p>
                  </a:txBody>
                  <a:tcPr horzOverflow="overflow"/>
                </a:tc>
                <a:extLst>
                  <a:ext uri="{0D108BD9-81ED-4DB2-BD59-A6C34878D82A}">
                    <a16:rowId xmlns:a16="http://schemas.microsoft.com/office/drawing/2014/main" val="10002"/>
                  </a:ext>
                </a:extLst>
              </a:tr>
              <a:tr h="4588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t>messageContent</a:t>
                      </a:r>
                      <a:r>
                        <a:rPr lang="en-GB" sz="1200" dirty="0"/>
                        <a:t> </a:t>
                      </a:r>
                      <a:r>
                        <a:rPr kumimoji="0" lang="en-GB" sz="1200" u="none" strike="noStrike" kern="1200" cap="none" normalizeH="0" baseline="0" dirty="0">
                          <a:ln>
                            <a:noFill/>
                          </a:ln>
                          <a:solidFill>
                            <a:schemeClr val="dk1"/>
                          </a:solidFill>
                          <a:effectLst/>
                        </a:rPr>
                        <a:t>—</a:t>
                      </a:r>
                      <a:r>
                        <a:rPr lang="en-GB" sz="1200" dirty="0"/>
                        <a:t> the message content of the communication (e.g., the letter of the email, the text message of the SMS)</a:t>
                      </a:r>
                    </a:p>
                    <a:p>
                      <a:pPr algn="l"/>
                      <a:r>
                        <a:rPr lang="en-GB" sz="1200" dirty="0" err="1"/>
                        <a:t>keyMessageContent</a:t>
                      </a:r>
                      <a:r>
                        <a:rPr lang="en-GB" sz="1200" dirty="0"/>
                        <a:t> </a:t>
                      </a:r>
                      <a:r>
                        <a:rPr kumimoji="0" lang="en-GB" sz="1200" u="none" strike="noStrike" kern="1200" cap="none" normalizeH="0" baseline="0" dirty="0">
                          <a:ln>
                            <a:noFill/>
                          </a:ln>
                          <a:solidFill>
                            <a:schemeClr val="dk1"/>
                          </a:solidFill>
                          <a:effectLst/>
                        </a:rPr>
                        <a:t>—</a:t>
                      </a:r>
                      <a:r>
                        <a:rPr lang="en-GB" sz="1200" dirty="0"/>
                        <a:t> the shortened essential content of the communication given by the data provider (usually the CJML user)</a:t>
                      </a:r>
                    </a:p>
                    <a:p>
                      <a:pPr algn="l"/>
                      <a:r>
                        <a:rPr lang="en-GB" sz="1200" dirty="0" err="1"/>
                        <a:t>derivedMessageContent</a:t>
                      </a:r>
                      <a:r>
                        <a:rPr lang="en-GB" sz="1200" dirty="0"/>
                        <a:t> </a:t>
                      </a:r>
                      <a:r>
                        <a:rPr kumimoji="0" lang="en-GB" sz="1200" u="none" strike="noStrike" kern="1200" cap="none" normalizeH="0" baseline="0" dirty="0">
                          <a:ln>
                            <a:noFill/>
                          </a:ln>
                          <a:solidFill>
                            <a:schemeClr val="dk1"/>
                          </a:solidFill>
                          <a:effectLst/>
                        </a:rPr>
                        <a:t>—</a:t>
                      </a:r>
                      <a:r>
                        <a:rPr lang="en-GB" sz="1200" dirty="0"/>
                        <a:t> when the </a:t>
                      </a:r>
                      <a:r>
                        <a:rPr lang="en-GB" sz="1200" dirty="0" err="1"/>
                        <a:t>KeyMessageContent</a:t>
                      </a:r>
                      <a:r>
                        <a:rPr lang="en-GB" sz="1200" dirty="0"/>
                        <a:t> is not present, it can be estimated or derived from the raw data</a:t>
                      </a:r>
                    </a:p>
                  </a:txBody>
                  <a:tcPr horzOverflow="overflow"/>
                </a:tc>
                <a:extLst>
                  <a:ext uri="{0D108BD9-81ED-4DB2-BD59-A6C34878D82A}">
                    <a16:rowId xmlns:a16="http://schemas.microsoft.com/office/drawing/2014/main" val="10003"/>
                  </a:ext>
                </a:extLst>
              </a:tr>
              <a:tr h="23651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endParaRPr lang="en-GB" sz="1200" dirty="0"/>
                    </a:p>
                  </a:txBody>
                  <a:tcPr horzOverflow="overflow"/>
                </a:tc>
                <a:extLst>
                  <a:ext uri="{0D108BD9-81ED-4DB2-BD59-A6C34878D82A}">
                    <a16:rowId xmlns:a16="http://schemas.microsoft.com/office/drawing/2014/main" val="2114234152"/>
                  </a:ext>
                </a:extLst>
              </a:tr>
            </a:tbl>
          </a:graphicData>
        </a:graphic>
      </p:graphicFrame>
    </p:spTree>
    <p:extLst>
      <p:ext uri="{BB962C8B-B14F-4D97-AF65-F5344CB8AC3E}">
        <p14:creationId xmlns:p14="http://schemas.microsoft.com/office/powerpoint/2010/main" val="3027582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2F610B-297A-44F2-8217-65F33A3A4B3B}"/>
              </a:ext>
            </a:extLst>
          </p:cNvPr>
          <p:cNvSpPr>
            <a:spLocks noGrp="1"/>
          </p:cNvSpPr>
          <p:nvPr>
            <p:ph type="title"/>
          </p:nvPr>
        </p:nvSpPr>
        <p:spPr/>
        <p:txBody>
          <a:bodyPr/>
          <a:lstStyle/>
          <a:p>
            <a:r>
              <a:rPr lang="en-GB" dirty="0"/>
              <a:t>How to use this material?</a:t>
            </a:r>
          </a:p>
        </p:txBody>
      </p:sp>
      <p:sp>
        <p:nvSpPr>
          <p:cNvPr id="3" name="Content Placeholder 2">
            <a:extLst>
              <a:ext uri="{FF2B5EF4-FFF2-40B4-BE49-F238E27FC236}">
                <a16:creationId xmlns:a16="http://schemas.microsoft.com/office/drawing/2014/main" id="{8DE6A278-E165-4DA4-BEE5-CFC1EBADE6E5}"/>
              </a:ext>
            </a:extLst>
          </p:cNvPr>
          <p:cNvSpPr>
            <a:spLocks noGrp="1"/>
          </p:cNvSpPr>
          <p:nvPr>
            <p:ph idx="1"/>
          </p:nvPr>
        </p:nvSpPr>
        <p:spPr/>
        <p:txBody>
          <a:bodyPr/>
          <a:lstStyle/>
          <a:p>
            <a:r>
              <a:rPr lang="en-GB" dirty="0"/>
              <a:t>CJML v2.0 by SINTEF Digital is licensed under a </a:t>
            </a:r>
            <a:r>
              <a:rPr lang="en-GB" dirty="0">
                <a:hlinkClick r:id="rId3"/>
              </a:rPr>
              <a:t>Creative Commons Attribution-</a:t>
            </a:r>
            <a:r>
              <a:rPr lang="en-GB" dirty="0" err="1">
                <a:hlinkClick r:id="rId3"/>
              </a:rPr>
              <a:t>ShareAlike</a:t>
            </a:r>
            <a:r>
              <a:rPr lang="en-GB" dirty="0">
                <a:hlinkClick r:id="rId3"/>
              </a:rPr>
              <a:t> 4.0 International License</a:t>
            </a:r>
            <a:r>
              <a:rPr lang="en-GB" dirty="0"/>
              <a:t>.</a:t>
            </a:r>
          </a:p>
          <a:p>
            <a:r>
              <a:rPr lang="en-GB" dirty="0"/>
              <a:t>Anyone can use, copy, and transform the material in any medium or format – for any purpose –  under the following terms:</a:t>
            </a:r>
          </a:p>
          <a:p>
            <a:pPr lvl="1"/>
            <a:r>
              <a:rPr lang="en-GB" dirty="0"/>
              <a:t>Attribution: You must </a:t>
            </a:r>
            <a:r>
              <a:rPr lang="en-GB" dirty="0">
                <a:hlinkClick r:id="rId4"/>
              </a:rPr>
              <a:t>give appropriate credit</a:t>
            </a:r>
            <a:r>
              <a:rPr lang="en-GB" dirty="0"/>
              <a:t>, provide a link to the license, and indicate if changes were made</a:t>
            </a:r>
          </a:p>
          <a:p>
            <a:pPr lvl="1"/>
            <a:r>
              <a:rPr lang="en-GB" dirty="0" err="1"/>
              <a:t>ShareAlike</a:t>
            </a:r>
            <a:r>
              <a:rPr lang="en-GB" dirty="0"/>
              <a:t>: If you remix, transform, or build upon the material, you must distribute your contributions under the same license as the original. </a:t>
            </a:r>
          </a:p>
        </p:txBody>
      </p:sp>
      <p:pic>
        <p:nvPicPr>
          <p:cNvPr id="8" name="Picture 2" descr="https://camo.githubusercontent.com/c253d2829f9392b505182d44eb60e84009fcf184/68747470733a2f2f7261772e6769746875622e636f6d2f6e61666572676f2f6d616e75616c2d6c697672652d616e696d6163616f32642f67682d70616765732f696d672f696e74726f647563616f2f6372656174697665636f6d6d6f6e735f63632d62792d73612e706e67">
            <a:extLst>
              <a:ext uri="{FF2B5EF4-FFF2-40B4-BE49-F238E27FC236}">
                <a16:creationId xmlns:a16="http://schemas.microsoft.com/office/drawing/2014/main" id="{6C34736D-08C9-42CE-B4B2-FC007122C6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5213" y="1618338"/>
            <a:ext cx="1838602" cy="7261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97DF6F1-9B8A-4F31-A08A-11FEF2BEDB23}"/>
              </a:ext>
            </a:extLst>
          </p:cNvPr>
          <p:cNvSpPr/>
          <p:nvPr/>
        </p:nvSpPr>
        <p:spPr>
          <a:xfrm>
            <a:off x="1563169" y="4905584"/>
            <a:ext cx="6110171" cy="1138773"/>
          </a:xfrm>
          <a:prstGeom prst="rect">
            <a:avLst/>
          </a:prstGeom>
          <a:noFill/>
        </p:spPr>
        <p:txBody>
          <a:bodyPr wrap="square" rtlCol="0">
            <a:spAutoFit/>
          </a:bodyPr>
          <a:lstStyle/>
          <a:p>
            <a:pPr defTabSz="914400"/>
            <a:r>
              <a:rPr lang="en-GB" sz="1800" kern="0" dirty="0">
                <a:solidFill>
                  <a:schemeClr val="accent4">
                    <a:lumMod val="50000"/>
                  </a:schemeClr>
                </a:solidFill>
              </a:rPr>
              <a:t>Guidance on how to give appropriate credit can be found here:</a:t>
            </a:r>
          </a:p>
          <a:p>
            <a:pPr defTabSz="914400"/>
            <a:r>
              <a:rPr lang="en-GB" sz="1600" kern="0" dirty="0">
                <a:solidFill>
                  <a:schemeClr val="accent4">
                    <a:lumMod val="50000"/>
                  </a:schemeClr>
                </a:solidFill>
                <a:hlinkClick r:id="rId6"/>
              </a:rPr>
              <a:t>https://creativecommons.org/use-remix/</a:t>
            </a:r>
            <a:endParaRPr lang="en-GB" sz="1600" kern="0" dirty="0">
              <a:solidFill>
                <a:schemeClr val="accent4">
                  <a:lumMod val="50000"/>
                </a:schemeClr>
              </a:solidFill>
            </a:endParaRPr>
          </a:p>
          <a:p>
            <a:pPr defTabSz="914400"/>
            <a:r>
              <a:rPr lang="en-GB" sz="1600" kern="0" dirty="0">
                <a:solidFill>
                  <a:schemeClr val="accent4">
                    <a:lumMod val="50000"/>
                  </a:schemeClr>
                </a:solidFill>
                <a:hlinkClick r:id="rId7"/>
              </a:rPr>
              <a:t>https://wiki.creativecommons.org/wiki/Best_practices_for_attribution</a:t>
            </a:r>
            <a:endParaRPr lang="en-GB" sz="1600" kern="0" dirty="0">
              <a:solidFill>
                <a:schemeClr val="accent4">
                  <a:lumMod val="50000"/>
                </a:schemeClr>
              </a:solidFill>
            </a:endParaRPr>
          </a:p>
          <a:p>
            <a:pPr defTabSz="914400"/>
            <a:endParaRPr lang="en-GB" sz="1800" kern="0" dirty="0">
              <a:solidFill>
                <a:schemeClr val="accent4">
                  <a:lumMod val="50000"/>
                </a:schemeClr>
              </a:solidFill>
            </a:endParaRPr>
          </a:p>
        </p:txBody>
      </p:sp>
      <p:pic>
        <p:nvPicPr>
          <p:cNvPr id="12" name="Picture 4" descr="Bilderesultat for light bulb free clipart">
            <a:extLst>
              <a:ext uri="{FF2B5EF4-FFF2-40B4-BE49-F238E27FC236}">
                <a16:creationId xmlns:a16="http://schemas.microsoft.com/office/drawing/2014/main" id="{9D8AF6C2-BC47-414B-86D5-4A06B83D17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254271" y="5031286"/>
            <a:ext cx="159386" cy="2151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DCA31FE-1EBB-4723-AC8F-30DE989D3DA6}"/>
              </a:ext>
            </a:extLst>
          </p:cNvPr>
          <p:cNvSpPr/>
          <p:nvPr/>
        </p:nvSpPr>
        <p:spPr>
          <a:xfrm>
            <a:off x="2758418" y="6256239"/>
            <a:ext cx="7196795" cy="584775"/>
          </a:xfrm>
          <a:prstGeom prst="rect">
            <a:avLst/>
          </a:prstGeom>
          <a:noFill/>
        </p:spPr>
        <p:txBody>
          <a:bodyPr wrap="square" rtlCol="0">
            <a:spAutoFit/>
          </a:bodyPr>
          <a:lstStyle/>
          <a:p>
            <a:pPr defTabSz="914400"/>
            <a:r>
              <a:rPr lang="en-GB" sz="1600" kern="0" dirty="0"/>
              <a:t>The current version of CJML was released through the research project Smart Journey Mining funded by the Research Council of Norway (grant no. 312198).</a:t>
            </a:r>
          </a:p>
        </p:txBody>
      </p:sp>
      <p:pic>
        <p:nvPicPr>
          <p:cNvPr id="13" name="Picture 12">
            <a:extLst>
              <a:ext uri="{FF2B5EF4-FFF2-40B4-BE49-F238E27FC236}">
                <a16:creationId xmlns:a16="http://schemas.microsoft.com/office/drawing/2014/main" id="{FE43E1F3-A98F-438B-8D78-380E78A914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286" y="6355072"/>
            <a:ext cx="2065848" cy="377242"/>
          </a:xfrm>
          <a:prstGeom prst="rect">
            <a:avLst/>
          </a:prstGeom>
        </p:spPr>
      </p:pic>
    </p:spTree>
    <p:extLst>
      <p:ext uri="{BB962C8B-B14F-4D97-AF65-F5344CB8AC3E}">
        <p14:creationId xmlns:p14="http://schemas.microsoft.com/office/powerpoint/2010/main" val="3231100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Backend System</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30</a:t>
            </a:fld>
            <a:endParaRPr lang="en-GB" dirty="0"/>
          </a:p>
        </p:txBody>
      </p:sp>
      <p:graphicFrame>
        <p:nvGraphicFramePr>
          <p:cNvPr id="3" name="Table 2">
            <a:extLst>
              <a:ext uri="{FF2B5EF4-FFF2-40B4-BE49-F238E27FC236}">
                <a16:creationId xmlns:a16="http://schemas.microsoft.com/office/drawing/2014/main" id="{91B1A7A4-472E-495B-9E63-B177F997330B}"/>
              </a:ext>
            </a:extLst>
          </p:cNvPr>
          <p:cNvGraphicFramePr>
            <a:graphicFrameLocks noGrp="1"/>
          </p:cNvGraphicFramePr>
          <p:nvPr>
            <p:extLst>
              <p:ext uri="{D42A27DB-BD31-4B8C-83A1-F6EECF244321}">
                <p14:modId xmlns:p14="http://schemas.microsoft.com/office/powerpoint/2010/main" val="357243277"/>
              </p:ext>
            </p:extLst>
          </p:nvPr>
        </p:nvGraphicFramePr>
        <p:xfrm>
          <a:off x="6238244" y="4489130"/>
          <a:ext cx="1696918" cy="822960"/>
        </p:xfrm>
        <a:graphic>
          <a:graphicData uri="http://schemas.openxmlformats.org/drawingml/2006/table">
            <a:tbl>
              <a:tblPr firstRow="1" bandRow="1">
                <a:tableStyleId>{2D5ABB26-0587-4C30-8999-92F81FD0307C}</a:tableStyleId>
              </a:tblPr>
              <a:tblGrid>
                <a:gridCol w="1696918">
                  <a:extLst>
                    <a:ext uri="{9D8B030D-6E8A-4147-A177-3AD203B41FA5}">
                      <a16:colId xmlns:a16="http://schemas.microsoft.com/office/drawing/2014/main" val="771032123"/>
                    </a:ext>
                  </a:extLst>
                </a:gridCol>
              </a:tblGrid>
              <a:tr h="150631">
                <a:tc>
                  <a:txBody>
                    <a:bodyPr/>
                    <a:lstStyle/>
                    <a:p>
                      <a:pPr algn="ctr"/>
                      <a:r>
                        <a:rPr lang="en-GB" sz="1050" b="1" i="0" dirty="0">
                          <a:solidFill>
                            <a:schemeClr val="tx1"/>
                          </a:solidFill>
                        </a:rPr>
                        <a:t>Backend System</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8527594"/>
                  </a:ext>
                </a:extLst>
              </a:tr>
              <a:tr h="301261">
                <a:tc>
                  <a:txBody>
                    <a:bodyPr/>
                    <a:lstStyle/>
                    <a:p>
                      <a:pPr algn="l"/>
                      <a:r>
                        <a:rPr lang="en-GB" sz="1050" dirty="0" err="1"/>
                        <a:t>systemID</a:t>
                      </a:r>
                      <a:r>
                        <a:rPr lang="en-GB" sz="1050" dirty="0"/>
                        <a:t>: String</a:t>
                      </a:r>
                    </a:p>
                    <a:p>
                      <a:pPr algn="l"/>
                      <a:r>
                        <a:rPr lang="en-GB" sz="1050" dirty="0" err="1"/>
                        <a:t>systemName</a:t>
                      </a:r>
                      <a:r>
                        <a:rPr lang="en-GB" sz="1050" dirty="0"/>
                        <a:t>: String</a:t>
                      </a:r>
                    </a:p>
                    <a:p>
                      <a:pPr algn="l"/>
                      <a:r>
                        <a:rPr lang="en-GB" sz="1050" dirty="0" err="1"/>
                        <a:t>systemDescription</a:t>
                      </a:r>
                      <a:r>
                        <a:rPr lang="en-GB" sz="1050" dirty="0"/>
                        <a: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7376201"/>
                  </a:ext>
                </a:extLst>
              </a:tr>
            </a:tbl>
          </a:graphicData>
        </a:graphic>
      </p:graphicFrame>
      <p:graphicFrame>
        <p:nvGraphicFramePr>
          <p:cNvPr id="9" name="Group 16">
            <a:extLst>
              <a:ext uri="{FF2B5EF4-FFF2-40B4-BE49-F238E27FC236}">
                <a16:creationId xmlns:a16="http://schemas.microsoft.com/office/drawing/2014/main" id="{B20F5980-DDBC-4A5B-8379-B37596D3D46A}"/>
              </a:ext>
            </a:extLst>
          </p:cNvPr>
          <p:cNvGraphicFramePr>
            <a:graphicFrameLocks noGrp="1"/>
          </p:cNvGraphicFramePr>
          <p:nvPr>
            <p:extLst>
              <p:ext uri="{D42A27DB-BD31-4B8C-83A1-F6EECF244321}">
                <p14:modId xmlns:p14="http://schemas.microsoft.com/office/powerpoint/2010/main" val="328394508"/>
              </p:ext>
            </p:extLst>
          </p:nvPr>
        </p:nvGraphicFramePr>
        <p:xfrm>
          <a:off x="954181" y="1405129"/>
          <a:ext cx="10209119" cy="2472914"/>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640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The backend system that processed the touchpoint or parts of it.</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0"/>
                  </a:ext>
                </a:extLst>
              </a:tr>
              <a:tr h="9682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There could be several systems that are associated with a touchpoint. For instance, a different system might have been the source of information for delivering a letter with a SIM card until it is in the customer's mailbox while the main provider's system might be the source for the actual consumption:</a:t>
                      </a:r>
                    </a:p>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Delivery system =  involves both the </a:t>
                      </a:r>
                      <a:r>
                        <a:rPr lang="en-GB" sz="1200" kern="1200" dirty="0" err="1"/>
                        <a:t>timeOriginated</a:t>
                      </a:r>
                      <a:r>
                        <a:rPr lang="en-GB" sz="1200" kern="1200" dirty="0"/>
                        <a:t> and </a:t>
                      </a:r>
                      <a:r>
                        <a:rPr lang="en-GB" sz="1200" kern="1200" dirty="0" err="1"/>
                        <a:t>timeAvailable</a:t>
                      </a:r>
                      <a:r>
                        <a:rPr lang="en-GB" sz="1200" kern="1200" dirty="0"/>
                        <a:t> fields</a:t>
                      </a:r>
                    </a:p>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Telecom system = involves the </a:t>
                      </a:r>
                      <a:r>
                        <a:rPr lang="en-GB" sz="1200" kern="1200" dirty="0" err="1"/>
                        <a:t>timeConsumed</a:t>
                      </a:r>
                      <a:r>
                        <a:rPr lang="en-GB" sz="1200" kern="1200" dirty="0"/>
                        <a:t> when the customer opened/activated the SIM card</a:t>
                      </a:r>
                    </a:p>
                  </a:txBody>
                  <a:tcPr horzOverflow="overflow"/>
                </a:tc>
                <a:extLst>
                  <a:ext uri="{0D108BD9-81ED-4DB2-BD59-A6C34878D82A}">
                    <a16:rowId xmlns:a16="http://schemas.microsoft.com/office/drawing/2014/main" val="10001"/>
                  </a:ext>
                </a:extLst>
              </a:tr>
              <a:tr h="2640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IT System</a:t>
                      </a:r>
                    </a:p>
                  </a:txBody>
                  <a:tcPr horzOverflow="overflow"/>
                </a:tc>
                <a:extLst>
                  <a:ext uri="{0D108BD9-81ED-4DB2-BD59-A6C34878D82A}">
                    <a16:rowId xmlns:a16="http://schemas.microsoft.com/office/drawing/2014/main" val="10002"/>
                  </a:ext>
                </a:extLst>
              </a:tr>
              <a:tr h="6161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t>systemID</a:t>
                      </a:r>
                      <a:r>
                        <a:rPr kumimoji="0" lang="en-GB" sz="1200" u="none" strike="noStrike" kern="1200" cap="none" normalizeH="0" baseline="0" dirty="0">
                          <a:ln>
                            <a:noFill/>
                          </a:ln>
                          <a:solidFill>
                            <a:schemeClr val="dk1"/>
                          </a:solidFill>
                          <a:effectLst/>
                          <a:latin typeface="+mn-lt"/>
                          <a:ea typeface="+mn-ea"/>
                          <a:cs typeface="+mn-cs"/>
                        </a:rPr>
                        <a:t> – the system identifier of a particular backend system</a:t>
                      </a:r>
                      <a:endParaRPr lang="en-GB" sz="1200" dirty="0"/>
                    </a:p>
                    <a:p>
                      <a:pPr algn="l"/>
                      <a:r>
                        <a:rPr lang="en-GB" sz="1200" dirty="0" err="1"/>
                        <a:t>systemName</a:t>
                      </a:r>
                      <a:r>
                        <a:rPr lang="en-GB" sz="1200" dirty="0"/>
                        <a:t> – the name of the backend system/software</a:t>
                      </a:r>
                    </a:p>
                    <a:p>
                      <a:pPr algn="l"/>
                      <a:r>
                        <a:rPr lang="en-GB" sz="1200" dirty="0" err="1"/>
                        <a:t>systemDescription</a:t>
                      </a:r>
                      <a:r>
                        <a:rPr lang="en-GB" sz="1200" dirty="0"/>
                        <a:t> – a short description of the backend system</a:t>
                      </a:r>
                    </a:p>
                  </a:txBody>
                  <a:tcPr horzOverflow="overflow"/>
                </a:tc>
                <a:extLst>
                  <a:ext uri="{0D108BD9-81ED-4DB2-BD59-A6C34878D82A}">
                    <a16:rowId xmlns:a16="http://schemas.microsoft.com/office/drawing/2014/main" val="10003"/>
                  </a:ext>
                </a:extLst>
              </a:tr>
              <a:tr h="27835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a:t>Every Touchpoint can be associated to one or more Backend Systems</a:t>
                      </a:r>
                    </a:p>
                  </a:txBody>
                  <a:tcPr horzOverflow="overflow"/>
                </a:tc>
                <a:extLst>
                  <a:ext uri="{0D108BD9-81ED-4DB2-BD59-A6C34878D82A}">
                    <a16:rowId xmlns:a16="http://schemas.microsoft.com/office/drawing/2014/main" val="1210293805"/>
                  </a:ext>
                </a:extLst>
              </a:tr>
            </a:tbl>
          </a:graphicData>
        </a:graphic>
      </p:graphicFrame>
      <p:graphicFrame>
        <p:nvGraphicFramePr>
          <p:cNvPr id="10" name="Table 12">
            <a:extLst>
              <a:ext uri="{FF2B5EF4-FFF2-40B4-BE49-F238E27FC236}">
                <a16:creationId xmlns:a16="http://schemas.microsoft.com/office/drawing/2014/main" id="{3FB3798A-BA23-4216-82AD-44AD7D85EB1C}"/>
              </a:ext>
            </a:extLst>
          </p:cNvPr>
          <p:cNvGraphicFramePr>
            <a:graphicFrameLocks noGrp="1"/>
          </p:cNvGraphicFramePr>
          <p:nvPr>
            <p:extLst>
              <p:ext uri="{D42A27DB-BD31-4B8C-83A1-F6EECF244321}">
                <p14:modId xmlns:p14="http://schemas.microsoft.com/office/powerpoint/2010/main" val="2737723151"/>
              </p:ext>
            </p:extLst>
          </p:nvPr>
        </p:nvGraphicFramePr>
        <p:xfrm>
          <a:off x="3076628" y="4612541"/>
          <a:ext cx="1753416" cy="251460"/>
        </p:xfrm>
        <a:graphic>
          <a:graphicData uri="http://schemas.openxmlformats.org/drawingml/2006/table">
            <a:tbl>
              <a:tblPr firstRow="1" bandRow="1">
                <a:tableStyleId>{2D5ABB26-0587-4C30-8999-92F81FD0307C}</a:tableStyleId>
              </a:tblPr>
              <a:tblGrid>
                <a:gridCol w="1753416">
                  <a:extLst>
                    <a:ext uri="{9D8B030D-6E8A-4147-A177-3AD203B41FA5}">
                      <a16:colId xmlns:a16="http://schemas.microsoft.com/office/drawing/2014/main" val="3580363858"/>
                    </a:ext>
                  </a:extLst>
                </a:gridCol>
              </a:tblGrid>
              <a:tr h="244203">
                <a:tc>
                  <a:txBody>
                    <a:bodyPr/>
                    <a:lstStyle/>
                    <a:p>
                      <a:pPr algn="ctr"/>
                      <a:r>
                        <a:rPr lang="en-GB" sz="1050" dirty="0">
                          <a:solidFill>
                            <a:schemeClr val="tx1"/>
                          </a:solidFill>
                        </a:rPr>
                        <a:t>Touchpoint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4" name="Straight Arrow Connector 13">
            <a:extLst>
              <a:ext uri="{FF2B5EF4-FFF2-40B4-BE49-F238E27FC236}">
                <a16:creationId xmlns:a16="http://schemas.microsoft.com/office/drawing/2014/main" id="{94EAC058-5585-4CBE-95B1-117851E0FF38}"/>
              </a:ext>
            </a:extLst>
          </p:cNvPr>
          <p:cNvCxnSpPr>
            <a:cxnSpLocks/>
            <a:stCxn id="10" idx="3"/>
          </p:cNvCxnSpPr>
          <p:nvPr/>
        </p:nvCxnSpPr>
        <p:spPr>
          <a:xfrm>
            <a:off x="4830044" y="4738271"/>
            <a:ext cx="1413015" cy="11365"/>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D8737A3-6E92-4D3B-843E-753DBF0DD0AC}"/>
              </a:ext>
            </a:extLst>
          </p:cNvPr>
          <p:cNvSpPr txBox="1"/>
          <p:nvPr/>
        </p:nvSpPr>
        <p:spPr>
          <a:xfrm flipH="1">
            <a:off x="5340022" y="4489130"/>
            <a:ext cx="975900" cy="246221"/>
          </a:xfrm>
          <a:prstGeom prst="rect">
            <a:avLst/>
          </a:prstGeom>
          <a:noFill/>
          <a:ln>
            <a:noFill/>
          </a:ln>
        </p:spPr>
        <p:txBody>
          <a:bodyPr wrap="square" rtlCol="0">
            <a:spAutoFit/>
          </a:bodyPr>
          <a:lstStyle/>
          <a:p>
            <a:pPr algn="l"/>
            <a:r>
              <a:rPr lang="en-GB" sz="1000" dirty="0"/>
              <a:t>systems [0..*]</a:t>
            </a:r>
          </a:p>
        </p:txBody>
      </p:sp>
    </p:spTree>
    <p:extLst>
      <p:ext uri="{BB962C8B-B14F-4D97-AF65-F5344CB8AC3E}">
        <p14:creationId xmlns:p14="http://schemas.microsoft.com/office/powerpoint/2010/main" val="980466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31</a:t>
            </a:fld>
            <a:endParaRPr lang="en-GB" dirty="0"/>
          </a:p>
        </p:txBody>
      </p:sp>
      <p:graphicFrame>
        <p:nvGraphicFramePr>
          <p:cNvPr id="9" name="Table 8">
            <a:extLst>
              <a:ext uri="{FF2B5EF4-FFF2-40B4-BE49-F238E27FC236}">
                <a16:creationId xmlns:a16="http://schemas.microsoft.com/office/drawing/2014/main" id="{D7E427AC-A891-4C6A-A50C-08C48E8C5D7A}"/>
              </a:ext>
            </a:extLst>
          </p:cNvPr>
          <p:cNvGraphicFramePr>
            <a:graphicFrameLocks noGrp="1"/>
          </p:cNvGraphicFramePr>
          <p:nvPr>
            <p:extLst>
              <p:ext uri="{D42A27DB-BD31-4B8C-83A1-F6EECF244321}">
                <p14:modId xmlns:p14="http://schemas.microsoft.com/office/powerpoint/2010/main" val="1222900449"/>
              </p:ext>
            </p:extLst>
          </p:nvPr>
        </p:nvGraphicFramePr>
        <p:xfrm>
          <a:off x="6449117" y="4159222"/>
          <a:ext cx="1696918" cy="982980"/>
        </p:xfrm>
        <a:graphic>
          <a:graphicData uri="http://schemas.openxmlformats.org/drawingml/2006/table">
            <a:tbl>
              <a:tblPr firstRow="1" bandRow="1">
                <a:tableStyleId>{2D5ABB26-0587-4C30-8999-92F81FD0307C}</a:tableStyleId>
              </a:tblPr>
              <a:tblGrid>
                <a:gridCol w="1696918">
                  <a:extLst>
                    <a:ext uri="{9D8B030D-6E8A-4147-A177-3AD203B41FA5}">
                      <a16:colId xmlns:a16="http://schemas.microsoft.com/office/drawing/2014/main" val="771032123"/>
                    </a:ext>
                  </a:extLst>
                </a:gridCol>
              </a:tblGrid>
              <a:tr h="150631">
                <a:tc>
                  <a:txBody>
                    <a:bodyPr/>
                    <a:lstStyle/>
                    <a:p>
                      <a:pPr algn="ctr"/>
                      <a:r>
                        <a:rPr lang="en-GB" sz="1050" b="1" i="0" dirty="0">
                          <a:solidFill>
                            <a:schemeClr val="tx1"/>
                          </a:solidFill>
                        </a:rPr>
                        <a:t>Object</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8527594"/>
                  </a:ext>
                </a:extLst>
              </a:tr>
              <a:tr h="0">
                <a:tc>
                  <a:txBody>
                    <a:bodyPr/>
                    <a:lstStyle/>
                    <a:p>
                      <a:pPr algn="l"/>
                      <a:r>
                        <a:rPr lang="en-GB" sz="1050" dirty="0" err="1"/>
                        <a:t>objectID</a:t>
                      </a:r>
                      <a:r>
                        <a:rPr lang="en-GB" sz="1050" dirty="0"/>
                        <a:t>: String</a:t>
                      </a:r>
                    </a:p>
                    <a:p>
                      <a:pPr algn="l"/>
                      <a:r>
                        <a:rPr lang="en-GB" sz="1050" dirty="0" err="1"/>
                        <a:t>objectName</a:t>
                      </a:r>
                      <a:r>
                        <a:rPr lang="en-GB" sz="1050" dirty="0"/>
                        <a:t>: String</a:t>
                      </a:r>
                    </a:p>
                    <a:p>
                      <a:pPr algn="l"/>
                      <a:r>
                        <a:rPr lang="en-GB" sz="1050" dirty="0" err="1"/>
                        <a:t>objectDescription</a:t>
                      </a:r>
                      <a:r>
                        <a:rPr lang="en-GB" sz="1050" dirty="0"/>
                        <a:t>: String</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err="1"/>
                        <a:t>isVirtual</a:t>
                      </a:r>
                      <a:r>
                        <a:rPr lang="en-GB" sz="1050" dirty="0"/>
                        <a:t>: Boolean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7376201"/>
                  </a:ext>
                </a:extLst>
              </a:tr>
            </a:tbl>
          </a:graphicData>
        </a:graphic>
      </p:graphicFrame>
      <p:graphicFrame>
        <p:nvGraphicFramePr>
          <p:cNvPr id="11" name="Group 16">
            <a:extLst>
              <a:ext uri="{FF2B5EF4-FFF2-40B4-BE49-F238E27FC236}">
                <a16:creationId xmlns:a16="http://schemas.microsoft.com/office/drawing/2014/main" id="{6D45CD11-3651-494E-887E-93FE10F8C424}"/>
              </a:ext>
            </a:extLst>
          </p:cNvPr>
          <p:cNvGraphicFramePr>
            <a:graphicFrameLocks noGrp="1"/>
          </p:cNvGraphicFramePr>
          <p:nvPr>
            <p:extLst>
              <p:ext uri="{D42A27DB-BD31-4B8C-83A1-F6EECF244321}">
                <p14:modId xmlns:p14="http://schemas.microsoft.com/office/powerpoint/2010/main" val="3083742877"/>
              </p:ext>
            </p:extLst>
          </p:nvPr>
        </p:nvGraphicFramePr>
        <p:xfrm>
          <a:off x="954181" y="1405128"/>
          <a:ext cx="10209119" cy="1946942"/>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568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 A physical or virtual item that is made available for</a:t>
                      </a:r>
                      <a:r>
                        <a:rPr lang="en-GB" sz="1200" kern="1200" baseline="0" dirty="0"/>
                        <a:t> the customer as part of a journey. </a:t>
                      </a:r>
                      <a:endParaRPr lang="en-GB" sz="1200" kern="1200" dirty="0">
                        <a:solidFill>
                          <a:srgbClr val="FF0000"/>
                        </a:solidFill>
                      </a:endParaRPr>
                    </a:p>
                  </a:txBody>
                  <a:tcPr horzOverflow="overflow"/>
                </a:tc>
                <a:extLst>
                  <a:ext uri="{0D108BD9-81ED-4DB2-BD59-A6C34878D82A}">
                    <a16:rowId xmlns:a16="http://schemas.microsoft.com/office/drawing/2014/main" val="10000"/>
                  </a:ext>
                </a:extLst>
              </a:tr>
              <a:tr h="2568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An object belongs to a service actor in relation to the journey. An example is a receipt, an attachment to an e-mail, etc.</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1"/>
                  </a:ext>
                </a:extLst>
              </a:tr>
              <a:tr h="2568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item</a:t>
                      </a:r>
                    </a:p>
                  </a:txBody>
                  <a:tcPr horzOverflow="overflow"/>
                </a:tc>
                <a:extLst>
                  <a:ext uri="{0D108BD9-81ED-4DB2-BD59-A6C34878D82A}">
                    <a16:rowId xmlns:a16="http://schemas.microsoft.com/office/drawing/2014/main" val="10002"/>
                  </a:ext>
                </a:extLst>
              </a:tr>
              <a:tr h="77068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t>objectID</a:t>
                      </a:r>
                      <a:r>
                        <a:rPr lang="en-GB" sz="1200" dirty="0"/>
                        <a:t> – </a:t>
                      </a:r>
                      <a:r>
                        <a:rPr kumimoji="0" lang="en-GB" sz="1200" u="none" strike="noStrike" kern="1200" cap="none" normalizeH="0" baseline="0" dirty="0">
                          <a:ln>
                            <a:noFill/>
                          </a:ln>
                          <a:solidFill>
                            <a:schemeClr val="dk1"/>
                          </a:solidFill>
                          <a:effectLst/>
                          <a:latin typeface="+mn-lt"/>
                          <a:ea typeface="+mn-ea"/>
                          <a:cs typeface="+mn-cs"/>
                        </a:rPr>
                        <a:t>the system identifier of a particular object</a:t>
                      </a:r>
                      <a:endParaRPr lang="en-GB" sz="1200" dirty="0"/>
                    </a:p>
                    <a:p>
                      <a:pPr algn="l"/>
                      <a:r>
                        <a:rPr lang="en-GB" sz="1200" dirty="0" err="1"/>
                        <a:t>objectName</a:t>
                      </a:r>
                      <a:r>
                        <a:rPr lang="en-GB" sz="1200" dirty="0"/>
                        <a:t> – the object's name</a:t>
                      </a:r>
                    </a:p>
                    <a:p>
                      <a:pPr algn="l"/>
                      <a:r>
                        <a:rPr lang="en-GB" sz="1200" dirty="0" err="1"/>
                        <a:t>objectDescription</a:t>
                      </a:r>
                      <a:r>
                        <a:rPr lang="en-GB" sz="1200" dirty="0"/>
                        <a:t> – the object's short description</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t>isVirtual</a:t>
                      </a:r>
                      <a:r>
                        <a:rPr lang="en-GB" sz="1200" dirty="0"/>
                        <a:t> – </a:t>
                      </a:r>
                      <a:r>
                        <a:rPr kumimoji="0" lang="en-GB" sz="1200" u="none" strike="noStrike" kern="1200" cap="none" normalizeH="0" baseline="0" dirty="0">
                          <a:ln>
                            <a:noFill/>
                          </a:ln>
                          <a:solidFill>
                            <a:schemeClr val="dk1"/>
                          </a:solidFill>
                          <a:effectLst/>
                          <a:latin typeface="+mn-lt"/>
                          <a:ea typeface="+mn-ea"/>
                          <a:cs typeface="+mn-cs"/>
                        </a:rPr>
                        <a:t>if true, the object is a virtual object and not a physical object</a:t>
                      </a:r>
                      <a:endParaRPr lang="en-GB" sz="1200" dirty="0"/>
                    </a:p>
                  </a:txBody>
                  <a:tcPr horzOverflow="overflow"/>
                </a:tc>
                <a:extLst>
                  <a:ext uri="{0D108BD9-81ED-4DB2-BD59-A6C34878D82A}">
                    <a16:rowId xmlns:a16="http://schemas.microsoft.com/office/drawing/2014/main" val="10003"/>
                  </a:ext>
                </a:extLst>
              </a:tr>
              <a:tr h="30102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a:t>Every Touchpoint can be associated to one or more Objects</a:t>
                      </a:r>
                    </a:p>
                  </a:txBody>
                  <a:tcPr horzOverflow="overflow"/>
                </a:tc>
                <a:extLst>
                  <a:ext uri="{0D108BD9-81ED-4DB2-BD59-A6C34878D82A}">
                    <a16:rowId xmlns:a16="http://schemas.microsoft.com/office/drawing/2014/main" val="2157076658"/>
                  </a:ext>
                </a:extLst>
              </a:tr>
            </a:tbl>
          </a:graphicData>
        </a:graphic>
      </p:graphicFrame>
      <p:graphicFrame>
        <p:nvGraphicFramePr>
          <p:cNvPr id="12" name="Table 12">
            <a:extLst>
              <a:ext uri="{FF2B5EF4-FFF2-40B4-BE49-F238E27FC236}">
                <a16:creationId xmlns:a16="http://schemas.microsoft.com/office/drawing/2014/main" id="{56DFABF5-FCA4-4F82-BD9A-1FA8E45F200E}"/>
              </a:ext>
            </a:extLst>
          </p:cNvPr>
          <p:cNvGraphicFramePr>
            <a:graphicFrameLocks noGrp="1"/>
          </p:cNvGraphicFramePr>
          <p:nvPr>
            <p:extLst>
              <p:ext uri="{D42A27DB-BD31-4B8C-83A1-F6EECF244321}">
                <p14:modId xmlns:p14="http://schemas.microsoft.com/office/powerpoint/2010/main" val="174879483"/>
              </p:ext>
            </p:extLst>
          </p:nvPr>
        </p:nvGraphicFramePr>
        <p:xfrm>
          <a:off x="3284411" y="4500696"/>
          <a:ext cx="1753416" cy="251460"/>
        </p:xfrm>
        <a:graphic>
          <a:graphicData uri="http://schemas.openxmlformats.org/drawingml/2006/table">
            <a:tbl>
              <a:tblPr firstRow="1" bandRow="1">
                <a:tableStyleId>{2D5ABB26-0587-4C30-8999-92F81FD0307C}</a:tableStyleId>
              </a:tblPr>
              <a:tblGrid>
                <a:gridCol w="1753416">
                  <a:extLst>
                    <a:ext uri="{9D8B030D-6E8A-4147-A177-3AD203B41FA5}">
                      <a16:colId xmlns:a16="http://schemas.microsoft.com/office/drawing/2014/main" val="3580363858"/>
                    </a:ext>
                  </a:extLst>
                </a:gridCol>
              </a:tblGrid>
              <a:tr h="244203">
                <a:tc>
                  <a:txBody>
                    <a:bodyPr/>
                    <a:lstStyle/>
                    <a:p>
                      <a:pPr algn="ctr"/>
                      <a:r>
                        <a:rPr lang="en-GB" sz="1050" dirty="0">
                          <a:solidFill>
                            <a:schemeClr val="tx1"/>
                          </a:solidFill>
                        </a:rPr>
                        <a:t>Touchpoint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6" name="Straight Arrow Connector 15">
            <a:extLst>
              <a:ext uri="{FF2B5EF4-FFF2-40B4-BE49-F238E27FC236}">
                <a16:creationId xmlns:a16="http://schemas.microsoft.com/office/drawing/2014/main" id="{5238B875-368D-4CD1-B70F-3BD35698A6F3}"/>
              </a:ext>
            </a:extLst>
          </p:cNvPr>
          <p:cNvCxnSpPr>
            <a:cxnSpLocks/>
            <a:stCxn id="12" idx="3"/>
          </p:cNvCxnSpPr>
          <p:nvPr/>
        </p:nvCxnSpPr>
        <p:spPr>
          <a:xfrm>
            <a:off x="5037827" y="4626426"/>
            <a:ext cx="1413015" cy="11365"/>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8A95468-3242-592E-05B0-98A637DB40EB}"/>
              </a:ext>
            </a:extLst>
          </p:cNvPr>
          <p:cNvSpPr txBox="1"/>
          <p:nvPr/>
        </p:nvSpPr>
        <p:spPr>
          <a:xfrm flipH="1">
            <a:off x="5556446" y="4333535"/>
            <a:ext cx="975900" cy="246221"/>
          </a:xfrm>
          <a:prstGeom prst="rect">
            <a:avLst/>
          </a:prstGeom>
          <a:noFill/>
          <a:ln>
            <a:noFill/>
          </a:ln>
        </p:spPr>
        <p:txBody>
          <a:bodyPr wrap="square" rtlCol="0">
            <a:spAutoFit/>
          </a:bodyPr>
          <a:lstStyle/>
          <a:p>
            <a:pPr algn="l"/>
            <a:r>
              <a:rPr lang="en-GB" sz="1000" dirty="0"/>
              <a:t>objects [0..*]</a:t>
            </a:r>
          </a:p>
        </p:txBody>
      </p:sp>
    </p:spTree>
    <p:extLst>
      <p:ext uri="{BB962C8B-B14F-4D97-AF65-F5344CB8AC3E}">
        <p14:creationId xmlns:p14="http://schemas.microsoft.com/office/powerpoint/2010/main" val="61178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End User Experience</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32</a:t>
            </a:fld>
            <a:endParaRPr lang="en-GB" dirty="0"/>
          </a:p>
        </p:txBody>
      </p:sp>
      <p:graphicFrame>
        <p:nvGraphicFramePr>
          <p:cNvPr id="14" name="Table 12">
            <a:extLst>
              <a:ext uri="{FF2B5EF4-FFF2-40B4-BE49-F238E27FC236}">
                <a16:creationId xmlns:a16="http://schemas.microsoft.com/office/drawing/2014/main" id="{67010AB5-1C56-42FC-9F00-7B4EB2DFC3C1}"/>
              </a:ext>
            </a:extLst>
          </p:cNvPr>
          <p:cNvGraphicFramePr>
            <a:graphicFrameLocks noGrp="1"/>
          </p:cNvGraphicFramePr>
          <p:nvPr/>
        </p:nvGraphicFramePr>
        <p:xfrm>
          <a:off x="5257800" y="4414267"/>
          <a:ext cx="2222499" cy="662940"/>
        </p:xfrm>
        <a:graphic>
          <a:graphicData uri="http://schemas.openxmlformats.org/drawingml/2006/table">
            <a:tbl>
              <a:tblPr firstRow="1" bandRow="1">
                <a:tableStyleId>{2D5ABB26-0587-4C30-8999-92F81FD0307C}</a:tableStyleId>
              </a:tblPr>
              <a:tblGrid>
                <a:gridCol w="2222499">
                  <a:extLst>
                    <a:ext uri="{9D8B030D-6E8A-4147-A177-3AD203B41FA5}">
                      <a16:colId xmlns:a16="http://schemas.microsoft.com/office/drawing/2014/main" val="3580363858"/>
                    </a:ext>
                  </a:extLst>
                </a:gridCol>
              </a:tblGrid>
              <a:tr h="150631">
                <a:tc>
                  <a:txBody>
                    <a:bodyPr/>
                    <a:lstStyle/>
                    <a:p>
                      <a:pPr algn="ctr"/>
                      <a:r>
                        <a:rPr lang="en-GB" sz="1050" b="1" i="0" dirty="0" err="1">
                          <a:solidFill>
                            <a:schemeClr val="tx1"/>
                          </a:solidFill>
                        </a:rPr>
                        <a:t>EndUserExperience</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231428">
                <a:tc>
                  <a:txBody>
                    <a:bodyPr/>
                    <a:lstStyle/>
                    <a:p>
                      <a:pPr algn="l"/>
                      <a:r>
                        <a:rPr lang="en-GB" sz="1050" dirty="0" err="1"/>
                        <a:t>experienceDescription</a:t>
                      </a:r>
                      <a:r>
                        <a:rPr lang="en-GB" sz="1050" dirty="0"/>
                        <a:t>: String</a:t>
                      </a:r>
                    </a:p>
                    <a:p>
                      <a:pPr algn="l"/>
                      <a:r>
                        <a:rPr lang="en-GB" sz="1050" dirty="0" err="1"/>
                        <a:t>experienceRating</a:t>
                      </a:r>
                      <a:r>
                        <a:rPr lang="en-GB" sz="1050" dirty="0"/>
                        <a:t>: Integer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2" name="Group 16">
            <a:extLst>
              <a:ext uri="{FF2B5EF4-FFF2-40B4-BE49-F238E27FC236}">
                <a16:creationId xmlns:a16="http://schemas.microsoft.com/office/drawing/2014/main" id="{B70003D9-5801-4BA3-843F-6AAC4F798DB5}"/>
              </a:ext>
            </a:extLst>
          </p:cNvPr>
          <p:cNvGraphicFramePr>
            <a:graphicFrameLocks noGrp="1"/>
          </p:cNvGraphicFramePr>
          <p:nvPr>
            <p:extLst>
              <p:ext uri="{D42A27DB-BD31-4B8C-83A1-F6EECF244321}">
                <p14:modId xmlns:p14="http://schemas.microsoft.com/office/powerpoint/2010/main" val="79899858"/>
              </p:ext>
            </p:extLst>
          </p:nvPr>
        </p:nvGraphicFramePr>
        <p:xfrm>
          <a:off x="954181" y="1405126"/>
          <a:ext cx="10209119" cy="2106446"/>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4364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End-user’s perceptions and responses that result from the use and/or anticipated use of a system, product or service (ISO 2019)</a:t>
                      </a:r>
                      <a:endParaRPr lang="en-GB" sz="1200" kern="1200" dirty="0">
                        <a:solidFill>
                          <a:srgbClr val="16C90D"/>
                        </a:solidFill>
                        <a:highlight>
                          <a:srgbClr val="FFFF00"/>
                        </a:highlight>
                      </a:endParaRPr>
                    </a:p>
                  </a:txBody>
                  <a:tcPr horzOverflow="overflow"/>
                </a:tc>
                <a:extLst>
                  <a:ext uri="{0D108BD9-81ED-4DB2-BD59-A6C34878D82A}">
                    <a16:rowId xmlns:a16="http://schemas.microsoft.com/office/drawing/2014/main" val="10000"/>
                  </a:ext>
                </a:extLst>
              </a:tr>
              <a:tr h="2618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End-user experience is associated with actual journeys only, and is based on a user’s self-reported input. </a:t>
                      </a:r>
                    </a:p>
                  </a:txBody>
                  <a:tcPr horzOverflow="overflow"/>
                </a:tc>
                <a:extLst>
                  <a:ext uri="{0D108BD9-81ED-4DB2-BD59-A6C34878D82A}">
                    <a16:rowId xmlns:a16="http://schemas.microsoft.com/office/drawing/2014/main" val="10001"/>
                  </a:ext>
                </a:extLst>
              </a:tr>
              <a:tr h="2618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User experience, customer Experience, human experience, service experience</a:t>
                      </a:r>
                    </a:p>
                  </a:txBody>
                  <a:tcPr horzOverflow="overflow"/>
                </a:tc>
                <a:extLst>
                  <a:ext uri="{0D108BD9-81ED-4DB2-BD59-A6C34878D82A}">
                    <a16:rowId xmlns:a16="http://schemas.microsoft.com/office/drawing/2014/main" val="10002"/>
                  </a:ext>
                </a:extLst>
              </a:tr>
              <a:tr h="43640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t>experienceDescription</a:t>
                      </a:r>
                      <a:r>
                        <a:rPr lang="en-GB" sz="1200" dirty="0"/>
                        <a:t> – a textual description of an end-user‘s experience</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t>experienceRating</a:t>
                      </a:r>
                      <a:r>
                        <a:rPr lang="en-GB" sz="1200" dirty="0"/>
                        <a:t> – a numeric description of an end user experience, larger = better experience. Currently, CJML uses the following scale: 1 = </a:t>
                      </a:r>
                      <a:r>
                        <a:rPr kumimoji="0" lang="en-GB" sz="1200" b="0" i="0" u="none" strike="noStrike" kern="0" cap="none" spc="0" normalizeH="0" baseline="0" noProof="0" dirty="0">
                          <a:ln>
                            <a:noFill/>
                          </a:ln>
                          <a:solidFill>
                            <a:prstClr val="black"/>
                          </a:solidFill>
                          <a:effectLst/>
                          <a:uLnTx/>
                          <a:uFillTx/>
                        </a:rPr>
                        <a:t>very dissatisfied, 2 = dissatisfied, 3 = neutral, 4 = satisfied, 5 = very satisfied.</a:t>
                      </a:r>
                    </a:p>
                  </a:txBody>
                  <a:tcPr horzOverflow="overflow"/>
                </a:tc>
                <a:extLst>
                  <a:ext uri="{0D108BD9-81ED-4DB2-BD59-A6C34878D82A}">
                    <a16:rowId xmlns:a16="http://schemas.microsoft.com/office/drawing/2014/main" val="10003"/>
                  </a:ext>
                </a:extLst>
              </a:tr>
              <a:tr h="48131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a:t>The end-user experience should be addressed for each touchpoint. A journey-level experience encompasses the experience for the whole journey.   </a:t>
                      </a:r>
                    </a:p>
                  </a:txBody>
                  <a:tcPr horzOverflow="overflow"/>
                </a:tc>
                <a:extLst>
                  <a:ext uri="{0D108BD9-81ED-4DB2-BD59-A6C34878D82A}">
                    <a16:rowId xmlns:a16="http://schemas.microsoft.com/office/drawing/2014/main" val="2488829738"/>
                  </a:ext>
                </a:extLst>
              </a:tr>
            </a:tbl>
          </a:graphicData>
        </a:graphic>
      </p:graphicFrame>
      <p:sp>
        <p:nvSpPr>
          <p:cNvPr id="6" name="Speech Bubble: Rectangle 5">
            <a:extLst>
              <a:ext uri="{FF2B5EF4-FFF2-40B4-BE49-F238E27FC236}">
                <a16:creationId xmlns:a16="http://schemas.microsoft.com/office/drawing/2014/main" id="{B4CEE8C5-97E4-9A8A-2B7E-CC39CF153B8C}"/>
              </a:ext>
            </a:extLst>
          </p:cNvPr>
          <p:cNvSpPr/>
          <p:nvPr/>
        </p:nvSpPr>
        <p:spPr>
          <a:xfrm>
            <a:off x="8381999" y="4530218"/>
            <a:ext cx="1573893" cy="431037"/>
          </a:xfrm>
          <a:prstGeom prst="wedgeRectCallout">
            <a:avLst>
              <a:gd name="adj1" fmla="val -40567"/>
              <a:gd name="adj2" fmla="val -760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900" dirty="0" err="1"/>
              <a:t>experienceRating</a:t>
            </a:r>
            <a:r>
              <a:rPr lang="en-GB" sz="900" dirty="0"/>
              <a:t> in [1,5]</a:t>
            </a:r>
          </a:p>
          <a:p>
            <a:pPr algn="ctr"/>
            <a:r>
              <a:rPr lang="en-GB" sz="900" dirty="0"/>
              <a:t>larger == better experience </a:t>
            </a:r>
          </a:p>
        </p:txBody>
      </p:sp>
      <p:cxnSp>
        <p:nvCxnSpPr>
          <p:cNvPr id="10" name="Straight Connector 9">
            <a:extLst>
              <a:ext uri="{FF2B5EF4-FFF2-40B4-BE49-F238E27FC236}">
                <a16:creationId xmlns:a16="http://schemas.microsoft.com/office/drawing/2014/main" id="{4E2BFCFC-DDB7-4F7E-DDB7-2949B0339061}"/>
              </a:ext>
            </a:extLst>
          </p:cNvPr>
          <p:cNvCxnSpPr>
            <a:cxnSpLocks/>
            <a:stCxn id="14" idx="3"/>
            <a:endCxn id="6" idx="1"/>
          </p:cNvCxnSpPr>
          <p:nvPr/>
        </p:nvCxnSpPr>
        <p:spPr>
          <a:xfrm>
            <a:off x="7480299" y="4745737"/>
            <a:ext cx="901700" cy="0"/>
          </a:xfrm>
          <a:prstGeom prst="line">
            <a:avLst/>
          </a:prstGeom>
          <a:ln>
            <a:prstDash val="dash"/>
            <a:tailEnd type="none" w="lg" len="lg"/>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E7F02974-992D-A061-A889-779658E6A774}"/>
              </a:ext>
            </a:extLst>
          </p:cNvPr>
          <p:cNvCxnSpPr>
            <a:cxnSpLocks/>
            <a:stCxn id="18" idx="3"/>
          </p:cNvCxnSpPr>
          <p:nvPr/>
        </p:nvCxnSpPr>
        <p:spPr>
          <a:xfrm>
            <a:off x="3650593" y="4562600"/>
            <a:ext cx="1594507"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18" name="Table 12">
            <a:extLst>
              <a:ext uri="{FF2B5EF4-FFF2-40B4-BE49-F238E27FC236}">
                <a16:creationId xmlns:a16="http://schemas.microsoft.com/office/drawing/2014/main" id="{1A963C2A-7C10-7AA4-F2F0-F490F2A3D886}"/>
              </a:ext>
            </a:extLst>
          </p:cNvPr>
          <p:cNvGraphicFramePr>
            <a:graphicFrameLocks noGrp="1"/>
          </p:cNvGraphicFramePr>
          <p:nvPr/>
        </p:nvGraphicFramePr>
        <p:xfrm>
          <a:off x="2172349" y="4436870"/>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Actual Journey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
        <p:nvSpPr>
          <p:cNvPr id="19" name="TextBox 18">
            <a:extLst>
              <a:ext uri="{FF2B5EF4-FFF2-40B4-BE49-F238E27FC236}">
                <a16:creationId xmlns:a16="http://schemas.microsoft.com/office/drawing/2014/main" id="{32CCEC20-BFCE-6861-0340-EA6DC3A68649}"/>
              </a:ext>
            </a:extLst>
          </p:cNvPr>
          <p:cNvSpPr txBox="1"/>
          <p:nvPr/>
        </p:nvSpPr>
        <p:spPr>
          <a:xfrm flipH="1">
            <a:off x="3773207" y="4313515"/>
            <a:ext cx="1478243" cy="246221"/>
          </a:xfrm>
          <a:prstGeom prst="rect">
            <a:avLst/>
          </a:prstGeom>
          <a:noFill/>
          <a:ln>
            <a:noFill/>
          </a:ln>
        </p:spPr>
        <p:txBody>
          <a:bodyPr wrap="square" rtlCol="0">
            <a:spAutoFit/>
          </a:bodyPr>
          <a:lstStyle/>
          <a:p>
            <a:pPr algn="l"/>
            <a:r>
              <a:rPr lang="en-GB" sz="1000" dirty="0" err="1"/>
              <a:t>journeyExperience</a:t>
            </a:r>
            <a:r>
              <a:rPr lang="en-GB" sz="1000" dirty="0"/>
              <a:t> [0..1]</a:t>
            </a:r>
          </a:p>
        </p:txBody>
      </p:sp>
      <p:sp>
        <p:nvSpPr>
          <p:cNvPr id="26" name="TextBox 25">
            <a:extLst>
              <a:ext uri="{FF2B5EF4-FFF2-40B4-BE49-F238E27FC236}">
                <a16:creationId xmlns:a16="http://schemas.microsoft.com/office/drawing/2014/main" id="{312F76FB-AEE7-3F76-575A-B1D0129339C6}"/>
              </a:ext>
            </a:extLst>
          </p:cNvPr>
          <p:cNvSpPr txBox="1"/>
          <p:nvPr/>
        </p:nvSpPr>
        <p:spPr>
          <a:xfrm flipH="1">
            <a:off x="3609971" y="4715034"/>
            <a:ext cx="1675751" cy="246221"/>
          </a:xfrm>
          <a:prstGeom prst="rect">
            <a:avLst/>
          </a:prstGeom>
          <a:noFill/>
          <a:ln>
            <a:noFill/>
          </a:ln>
        </p:spPr>
        <p:txBody>
          <a:bodyPr wrap="square" rtlCol="0">
            <a:spAutoFit/>
          </a:bodyPr>
          <a:lstStyle/>
          <a:p>
            <a:pPr algn="l"/>
            <a:r>
              <a:rPr lang="en-GB" sz="1000" dirty="0" err="1"/>
              <a:t>touchpointExperience</a:t>
            </a:r>
            <a:r>
              <a:rPr lang="en-GB" sz="1000" dirty="0"/>
              <a:t> [0..1]</a:t>
            </a:r>
          </a:p>
        </p:txBody>
      </p:sp>
      <p:cxnSp>
        <p:nvCxnSpPr>
          <p:cNvPr id="27" name="Straight Arrow Connector 26">
            <a:extLst>
              <a:ext uri="{FF2B5EF4-FFF2-40B4-BE49-F238E27FC236}">
                <a16:creationId xmlns:a16="http://schemas.microsoft.com/office/drawing/2014/main" id="{5DE159FF-CECC-EB22-9A8E-4E553CCFC18E}"/>
              </a:ext>
            </a:extLst>
          </p:cNvPr>
          <p:cNvCxnSpPr>
            <a:cxnSpLocks/>
            <a:stCxn id="28" idx="3"/>
          </p:cNvCxnSpPr>
          <p:nvPr/>
        </p:nvCxnSpPr>
        <p:spPr>
          <a:xfrm>
            <a:off x="3650593" y="4944793"/>
            <a:ext cx="1594507"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graphicFrame>
        <p:nvGraphicFramePr>
          <p:cNvPr id="28" name="Table 12">
            <a:extLst>
              <a:ext uri="{FF2B5EF4-FFF2-40B4-BE49-F238E27FC236}">
                <a16:creationId xmlns:a16="http://schemas.microsoft.com/office/drawing/2014/main" id="{2FBC17F8-8DC8-A415-C760-DE98C9185CD2}"/>
              </a:ext>
            </a:extLst>
          </p:cNvPr>
          <p:cNvGraphicFramePr>
            <a:graphicFrameLocks noGrp="1"/>
          </p:cNvGraphicFramePr>
          <p:nvPr/>
        </p:nvGraphicFramePr>
        <p:xfrm>
          <a:off x="2172349" y="4819063"/>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Actual Touchpoint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Tree>
    <p:extLst>
      <p:ext uri="{BB962C8B-B14F-4D97-AF65-F5344CB8AC3E}">
        <p14:creationId xmlns:p14="http://schemas.microsoft.com/office/powerpoint/2010/main" val="4079841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Journey Phase</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33</a:t>
            </a:fld>
            <a:endParaRPr lang="en-GB" dirty="0"/>
          </a:p>
        </p:txBody>
      </p:sp>
      <p:graphicFrame>
        <p:nvGraphicFramePr>
          <p:cNvPr id="14" name="Table 12">
            <a:extLst>
              <a:ext uri="{FF2B5EF4-FFF2-40B4-BE49-F238E27FC236}">
                <a16:creationId xmlns:a16="http://schemas.microsoft.com/office/drawing/2014/main" id="{67010AB5-1C56-42FC-9F00-7B4EB2DFC3C1}"/>
              </a:ext>
            </a:extLst>
          </p:cNvPr>
          <p:cNvGraphicFramePr>
            <a:graphicFrameLocks noGrp="1"/>
          </p:cNvGraphicFramePr>
          <p:nvPr>
            <p:extLst>
              <p:ext uri="{D42A27DB-BD31-4B8C-83A1-F6EECF244321}">
                <p14:modId xmlns:p14="http://schemas.microsoft.com/office/powerpoint/2010/main" val="2467776114"/>
              </p:ext>
            </p:extLst>
          </p:nvPr>
        </p:nvGraphicFramePr>
        <p:xfrm>
          <a:off x="4864940" y="4414267"/>
          <a:ext cx="1817642" cy="822960"/>
        </p:xfrm>
        <a:graphic>
          <a:graphicData uri="http://schemas.openxmlformats.org/drawingml/2006/table">
            <a:tbl>
              <a:tblPr firstRow="1" bandRow="1">
                <a:tableStyleId>{2D5ABB26-0587-4C30-8999-92F81FD0307C}</a:tableStyleId>
              </a:tblPr>
              <a:tblGrid>
                <a:gridCol w="1817642">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Journey Phase</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err="1"/>
                        <a:t>phaseID</a:t>
                      </a:r>
                      <a:r>
                        <a:rPr lang="en-GB" sz="1050" dirty="0"/>
                        <a:t>: String</a:t>
                      </a:r>
                    </a:p>
                    <a:p>
                      <a:pPr algn="l"/>
                      <a:r>
                        <a:rPr lang="en-GB" sz="1050" dirty="0" err="1"/>
                        <a:t>phaseName</a:t>
                      </a:r>
                      <a:r>
                        <a:rPr lang="en-GB" sz="1050" dirty="0"/>
                        <a:t>: String</a:t>
                      </a:r>
                    </a:p>
                    <a:p>
                      <a:pPr algn="l"/>
                      <a:r>
                        <a:rPr lang="en-GB" sz="1050" dirty="0" err="1"/>
                        <a:t>phaseDescription</a:t>
                      </a:r>
                      <a:r>
                        <a:rPr lang="en-GB" sz="1050" dirty="0"/>
                        <a: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2" name="Group 16">
            <a:extLst>
              <a:ext uri="{FF2B5EF4-FFF2-40B4-BE49-F238E27FC236}">
                <a16:creationId xmlns:a16="http://schemas.microsoft.com/office/drawing/2014/main" id="{B70003D9-5801-4BA3-843F-6AAC4F798DB5}"/>
              </a:ext>
            </a:extLst>
          </p:cNvPr>
          <p:cNvGraphicFramePr>
            <a:graphicFrameLocks noGrp="1"/>
          </p:cNvGraphicFramePr>
          <p:nvPr>
            <p:extLst>
              <p:ext uri="{D42A27DB-BD31-4B8C-83A1-F6EECF244321}">
                <p14:modId xmlns:p14="http://schemas.microsoft.com/office/powerpoint/2010/main" val="1819420087"/>
              </p:ext>
            </p:extLst>
          </p:nvPr>
        </p:nvGraphicFramePr>
        <p:xfrm>
          <a:off x="954181" y="1405126"/>
          <a:ext cx="10209119" cy="210312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4291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r>
                        <a:rPr lang="en-GB" sz="1200" dirty="0"/>
                        <a:t>Every journey can be divided into multiple </a:t>
                      </a:r>
                      <a:r>
                        <a:rPr lang="en-GB" sz="1200" i="1" dirty="0"/>
                        <a:t>phases</a:t>
                      </a:r>
                      <a:r>
                        <a:rPr lang="en-GB" sz="1200" dirty="0"/>
                        <a:t>. The journey phases can be based on touchpoints that occur in groups, at a certain place, or in a certain channel.</a:t>
                      </a:r>
                    </a:p>
                  </a:txBody>
                  <a:tcPr horzOverflow="overflow"/>
                </a:tc>
                <a:extLst>
                  <a:ext uri="{0D108BD9-81ED-4DB2-BD59-A6C34878D82A}">
                    <a16:rowId xmlns:a16="http://schemas.microsoft.com/office/drawing/2014/main" val="10000"/>
                  </a:ext>
                </a:extLst>
              </a:tr>
              <a:tr h="2575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It is not required to have journey phases nor a requirement that each touchpoint must belong to a journey phase</a:t>
                      </a:r>
                    </a:p>
                  </a:txBody>
                  <a:tcPr horzOverflow="overflow"/>
                </a:tc>
                <a:extLst>
                  <a:ext uri="{0D108BD9-81ED-4DB2-BD59-A6C34878D82A}">
                    <a16:rowId xmlns:a16="http://schemas.microsoft.com/office/drawing/2014/main" val="10001"/>
                  </a:ext>
                </a:extLst>
              </a:tr>
              <a:tr h="2575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stages</a:t>
                      </a:r>
                    </a:p>
                  </a:txBody>
                  <a:tcPr horzOverflow="overflow"/>
                </a:tc>
                <a:extLst>
                  <a:ext uri="{0D108BD9-81ED-4DB2-BD59-A6C34878D82A}">
                    <a16:rowId xmlns:a16="http://schemas.microsoft.com/office/drawing/2014/main" val="10002"/>
                  </a:ext>
                </a:extLst>
              </a:tr>
              <a:tr h="60086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t>phaseName</a:t>
                      </a:r>
                      <a:r>
                        <a:rPr lang="en-GB" sz="1200" dirty="0"/>
                        <a:t>: the name of a specific phase</a:t>
                      </a:r>
                    </a:p>
                    <a:p>
                      <a:pPr algn="l"/>
                      <a:r>
                        <a:rPr lang="en-GB" sz="1200" dirty="0" err="1"/>
                        <a:t>phaseDescription</a:t>
                      </a:r>
                      <a:r>
                        <a:rPr lang="en-GB" sz="1200" dirty="0"/>
                        <a:t>: A short description/summary of a specific phase</a:t>
                      </a:r>
                    </a:p>
                    <a:p>
                      <a:pPr algn="l"/>
                      <a:r>
                        <a:rPr lang="en-GB" sz="1200" dirty="0" err="1"/>
                        <a:t>phaseID</a:t>
                      </a:r>
                      <a:r>
                        <a:rPr lang="en-GB" sz="1200" dirty="0"/>
                        <a:t>: A system identifier for a specific phase</a:t>
                      </a:r>
                    </a:p>
                  </a:txBody>
                  <a:tcPr horzOverflow="overflow"/>
                </a:tc>
                <a:extLst>
                  <a:ext uri="{0D108BD9-81ED-4DB2-BD59-A6C34878D82A}">
                    <a16:rowId xmlns:a16="http://schemas.microsoft.com/office/drawing/2014/main" val="10003"/>
                  </a:ext>
                </a:extLst>
              </a:tr>
              <a:tr h="32738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a:t>A customer journey may contain multiple journey phases and declares these phases in the journey-level. Then, a touchpoint may belong to a certain phase that has been declared.</a:t>
                      </a:r>
                    </a:p>
                  </a:txBody>
                  <a:tcPr horzOverflow="overflow"/>
                </a:tc>
                <a:extLst>
                  <a:ext uri="{0D108BD9-81ED-4DB2-BD59-A6C34878D82A}">
                    <a16:rowId xmlns:a16="http://schemas.microsoft.com/office/drawing/2014/main" val="2375101290"/>
                  </a:ext>
                </a:extLst>
              </a:tr>
            </a:tbl>
          </a:graphicData>
        </a:graphic>
      </p:graphicFrame>
      <p:sp>
        <p:nvSpPr>
          <p:cNvPr id="3" name="TextBox 2">
            <a:extLst>
              <a:ext uri="{FF2B5EF4-FFF2-40B4-BE49-F238E27FC236}">
                <a16:creationId xmlns:a16="http://schemas.microsoft.com/office/drawing/2014/main" id="{490043F2-1C25-E63C-4940-F402FF40E152}"/>
              </a:ext>
            </a:extLst>
          </p:cNvPr>
          <p:cNvSpPr txBox="1"/>
          <p:nvPr/>
        </p:nvSpPr>
        <p:spPr>
          <a:xfrm flipH="1">
            <a:off x="3570487" y="4574792"/>
            <a:ext cx="1264770" cy="246221"/>
          </a:xfrm>
          <a:prstGeom prst="rect">
            <a:avLst/>
          </a:prstGeom>
          <a:noFill/>
          <a:ln>
            <a:noFill/>
          </a:ln>
        </p:spPr>
        <p:txBody>
          <a:bodyPr wrap="square" rtlCol="0">
            <a:spAutoFit/>
          </a:bodyPr>
          <a:lstStyle/>
          <a:p>
            <a:pPr algn="l"/>
            <a:r>
              <a:rPr lang="en-GB" sz="1000" dirty="0" err="1"/>
              <a:t>journeyPhases</a:t>
            </a:r>
            <a:r>
              <a:rPr lang="en-GB" sz="1000" dirty="0"/>
              <a:t> [0..*]</a:t>
            </a:r>
          </a:p>
        </p:txBody>
      </p:sp>
      <p:sp>
        <p:nvSpPr>
          <p:cNvPr id="5" name="Diamond 4">
            <a:extLst>
              <a:ext uri="{FF2B5EF4-FFF2-40B4-BE49-F238E27FC236}">
                <a16:creationId xmlns:a16="http://schemas.microsoft.com/office/drawing/2014/main" id="{94E8E10C-95F5-10C4-301A-C9E2E0D369A9}"/>
              </a:ext>
            </a:extLst>
          </p:cNvPr>
          <p:cNvSpPr/>
          <p:nvPr/>
        </p:nvSpPr>
        <p:spPr>
          <a:xfrm>
            <a:off x="3023965" y="4771747"/>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 name="Table 12">
            <a:extLst>
              <a:ext uri="{FF2B5EF4-FFF2-40B4-BE49-F238E27FC236}">
                <a16:creationId xmlns:a16="http://schemas.microsoft.com/office/drawing/2014/main" id="{8D4FFF1C-0D0F-8817-A8B7-17E21C231B5A}"/>
              </a:ext>
            </a:extLst>
          </p:cNvPr>
          <p:cNvGraphicFramePr>
            <a:graphicFrameLocks noGrp="1"/>
          </p:cNvGraphicFramePr>
          <p:nvPr>
            <p:extLst>
              <p:ext uri="{D42A27DB-BD31-4B8C-83A1-F6EECF244321}">
                <p14:modId xmlns:p14="http://schemas.microsoft.com/office/powerpoint/2010/main" val="611900630"/>
              </p:ext>
            </p:extLst>
          </p:nvPr>
        </p:nvGraphicFramePr>
        <p:xfrm>
          <a:off x="1539371" y="4695283"/>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Customer Journey</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7" name="Straight Arrow Connector 6">
            <a:extLst>
              <a:ext uri="{FF2B5EF4-FFF2-40B4-BE49-F238E27FC236}">
                <a16:creationId xmlns:a16="http://schemas.microsoft.com/office/drawing/2014/main" id="{C1C12E0D-9497-A4EE-09B0-B8A0EB40B722}"/>
              </a:ext>
            </a:extLst>
          </p:cNvPr>
          <p:cNvCxnSpPr>
            <a:cxnSpLocks/>
            <a:stCxn id="5" idx="3"/>
            <a:endCxn id="14" idx="1"/>
          </p:cNvCxnSpPr>
          <p:nvPr/>
        </p:nvCxnSpPr>
        <p:spPr>
          <a:xfrm>
            <a:off x="3203965" y="4825747"/>
            <a:ext cx="1660975"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89171C8-BFFC-5A4B-27DA-A2F1631459D3}"/>
              </a:ext>
            </a:extLst>
          </p:cNvPr>
          <p:cNvCxnSpPr>
            <a:cxnSpLocks/>
            <a:stCxn id="16" idx="1"/>
            <a:endCxn id="14" idx="3"/>
          </p:cNvCxnSpPr>
          <p:nvPr/>
        </p:nvCxnSpPr>
        <p:spPr>
          <a:xfrm flipH="1">
            <a:off x="6682582" y="4821013"/>
            <a:ext cx="1433438" cy="4734"/>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97C251A-96FA-3C45-879B-91A54BB31CDE}"/>
              </a:ext>
            </a:extLst>
          </p:cNvPr>
          <p:cNvSpPr txBox="1"/>
          <p:nvPr/>
        </p:nvSpPr>
        <p:spPr>
          <a:xfrm flipH="1">
            <a:off x="6712265" y="4573781"/>
            <a:ext cx="1093477" cy="247232"/>
          </a:xfrm>
          <a:prstGeom prst="rect">
            <a:avLst/>
          </a:prstGeom>
          <a:noFill/>
          <a:ln>
            <a:noFill/>
          </a:ln>
        </p:spPr>
        <p:txBody>
          <a:bodyPr wrap="square" rtlCol="0">
            <a:spAutoFit/>
          </a:bodyPr>
          <a:lstStyle/>
          <a:p>
            <a:pPr algn="l"/>
            <a:r>
              <a:rPr lang="en-GB" sz="1000" dirty="0" err="1"/>
              <a:t>belongsTo</a:t>
            </a:r>
            <a:r>
              <a:rPr lang="en-GB" sz="1000" dirty="0"/>
              <a:t> [0..1]</a:t>
            </a:r>
          </a:p>
        </p:txBody>
      </p:sp>
      <p:graphicFrame>
        <p:nvGraphicFramePr>
          <p:cNvPr id="16" name="Table 12">
            <a:extLst>
              <a:ext uri="{FF2B5EF4-FFF2-40B4-BE49-F238E27FC236}">
                <a16:creationId xmlns:a16="http://schemas.microsoft.com/office/drawing/2014/main" id="{A63FBF27-2FF4-C2E8-B296-AD1E62144E7A}"/>
              </a:ext>
            </a:extLst>
          </p:cNvPr>
          <p:cNvGraphicFramePr>
            <a:graphicFrameLocks noGrp="1"/>
          </p:cNvGraphicFramePr>
          <p:nvPr>
            <p:extLst>
              <p:ext uri="{D42A27DB-BD31-4B8C-83A1-F6EECF244321}">
                <p14:modId xmlns:p14="http://schemas.microsoft.com/office/powerpoint/2010/main" val="1147121645"/>
              </p:ext>
            </p:extLst>
          </p:nvPr>
        </p:nvGraphicFramePr>
        <p:xfrm>
          <a:off x="8116020" y="4695283"/>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Touchpoint</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Tree>
    <p:extLst>
      <p:ext uri="{BB962C8B-B14F-4D97-AF65-F5344CB8AC3E}">
        <p14:creationId xmlns:p14="http://schemas.microsoft.com/office/powerpoint/2010/main" val="1814745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Journey Operator</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34</a:t>
            </a:fld>
            <a:endParaRPr lang="en-GB" dirty="0"/>
          </a:p>
        </p:txBody>
      </p:sp>
      <p:graphicFrame>
        <p:nvGraphicFramePr>
          <p:cNvPr id="14" name="Table 12">
            <a:extLst>
              <a:ext uri="{FF2B5EF4-FFF2-40B4-BE49-F238E27FC236}">
                <a16:creationId xmlns:a16="http://schemas.microsoft.com/office/drawing/2014/main" id="{67010AB5-1C56-42FC-9F00-7B4EB2DFC3C1}"/>
              </a:ext>
            </a:extLst>
          </p:cNvPr>
          <p:cNvGraphicFramePr>
            <a:graphicFrameLocks noGrp="1"/>
          </p:cNvGraphicFramePr>
          <p:nvPr>
            <p:extLst>
              <p:ext uri="{D42A27DB-BD31-4B8C-83A1-F6EECF244321}">
                <p14:modId xmlns:p14="http://schemas.microsoft.com/office/powerpoint/2010/main" val="3376237176"/>
              </p:ext>
            </p:extLst>
          </p:nvPr>
        </p:nvGraphicFramePr>
        <p:xfrm>
          <a:off x="4798910" y="4100262"/>
          <a:ext cx="1817642" cy="552721"/>
        </p:xfrm>
        <a:graphic>
          <a:graphicData uri="http://schemas.openxmlformats.org/drawingml/2006/table">
            <a:tbl>
              <a:tblPr firstRow="1" bandRow="1">
                <a:tableStyleId>{2D5ABB26-0587-4C30-8999-92F81FD0307C}</a:tableStyleId>
              </a:tblPr>
              <a:tblGrid>
                <a:gridCol w="1817642">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Journey Operator</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algn="l"/>
                      <a:r>
                        <a:rPr lang="en-GB" sz="1050" dirty="0" err="1"/>
                        <a:t>operatorID</a:t>
                      </a:r>
                      <a:r>
                        <a:rPr lang="en-GB" sz="1050" dirty="0"/>
                        <a: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5" name="Table 12">
            <a:extLst>
              <a:ext uri="{FF2B5EF4-FFF2-40B4-BE49-F238E27FC236}">
                <a16:creationId xmlns:a16="http://schemas.microsoft.com/office/drawing/2014/main" id="{87082079-2589-4B91-B8EB-732DCBD62574}"/>
              </a:ext>
            </a:extLst>
          </p:cNvPr>
          <p:cNvGraphicFramePr>
            <a:graphicFrameLocks noGrp="1"/>
          </p:cNvGraphicFramePr>
          <p:nvPr>
            <p:extLst>
              <p:ext uri="{D42A27DB-BD31-4B8C-83A1-F6EECF244321}">
                <p14:modId xmlns:p14="http://schemas.microsoft.com/office/powerpoint/2010/main" val="4123485916"/>
              </p:ext>
            </p:extLst>
          </p:nvPr>
        </p:nvGraphicFramePr>
        <p:xfrm>
          <a:off x="3938693" y="5506214"/>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Concurrency</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16" name="Table 12">
            <a:extLst>
              <a:ext uri="{FF2B5EF4-FFF2-40B4-BE49-F238E27FC236}">
                <a16:creationId xmlns:a16="http://schemas.microsoft.com/office/drawing/2014/main" id="{D62EBBFA-BEF1-4D38-BBFB-7E8BB9D252DD}"/>
              </a:ext>
            </a:extLst>
          </p:cNvPr>
          <p:cNvGraphicFramePr>
            <a:graphicFrameLocks noGrp="1"/>
          </p:cNvGraphicFramePr>
          <p:nvPr>
            <p:extLst>
              <p:ext uri="{D42A27DB-BD31-4B8C-83A1-F6EECF244321}">
                <p14:modId xmlns:p14="http://schemas.microsoft.com/office/powerpoint/2010/main" val="335689101"/>
              </p:ext>
            </p:extLst>
          </p:nvPr>
        </p:nvGraphicFramePr>
        <p:xfrm>
          <a:off x="6020640" y="5497453"/>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150631">
                <a:tc>
                  <a:txBody>
                    <a:bodyPr/>
                    <a:lstStyle/>
                    <a:p>
                      <a:pPr algn="ctr"/>
                      <a:r>
                        <a:rPr lang="en-GB" sz="1050" i="0" dirty="0">
                          <a:solidFill>
                            <a:schemeClr val="tx1"/>
                          </a:solidFill>
                        </a:rPr>
                        <a:t>Decision</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17" name="Connector: Elbow 16">
            <a:extLst>
              <a:ext uri="{FF2B5EF4-FFF2-40B4-BE49-F238E27FC236}">
                <a16:creationId xmlns:a16="http://schemas.microsoft.com/office/drawing/2014/main" id="{7F635425-EC53-44BC-86E8-AF81501670BB}"/>
              </a:ext>
            </a:extLst>
          </p:cNvPr>
          <p:cNvCxnSpPr>
            <a:cxnSpLocks/>
            <a:stCxn id="18" idx="3"/>
            <a:endCxn id="15" idx="0"/>
          </p:cNvCxnSpPr>
          <p:nvPr/>
        </p:nvCxnSpPr>
        <p:spPr>
          <a:xfrm rot="5400000">
            <a:off x="4853521" y="4652004"/>
            <a:ext cx="678504" cy="1029916"/>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EF4BB046-DEBA-4EB0-8099-C27B8F0187B2}"/>
              </a:ext>
            </a:extLst>
          </p:cNvPr>
          <p:cNvSpPr/>
          <p:nvPr/>
        </p:nvSpPr>
        <p:spPr>
          <a:xfrm>
            <a:off x="5621143" y="4678420"/>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cxnSp>
        <p:nvCxnSpPr>
          <p:cNvPr id="19" name="Connector: Elbow 18">
            <a:extLst>
              <a:ext uri="{FF2B5EF4-FFF2-40B4-BE49-F238E27FC236}">
                <a16:creationId xmlns:a16="http://schemas.microsoft.com/office/drawing/2014/main" id="{DEBCC3BD-7CCF-48DB-85A0-E3DF456630DA}"/>
              </a:ext>
            </a:extLst>
          </p:cNvPr>
          <p:cNvCxnSpPr>
            <a:cxnSpLocks/>
            <a:stCxn id="16" idx="0"/>
            <a:endCxn id="18" idx="3"/>
          </p:cNvCxnSpPr>
          <p:nvPr/>
        </p:nvCxnSpPr>
        <p:spPr>
          <a:xfrm rot="16200000" flipV="1">
            <a:off x="5898876" y="4636566"/>
            <a:ext cx="669743" cy="1052031"/>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graphicFrame>
        <p:nvGraphicFramePr>
          <p:cNvPr id="12" name="Group 16">
            <a:extLst>
              <a:ext uri="{FF2B5EF4-FFF2-40B4-BE49-F238E27FC236}">
                <a16:creationId xmlns:a16="http://schemas.microsoft.com/office/drawing/2014/main" id="{B70003D9-5801-4BA3-843F-6AAC4F798DB5}"/>
              </a:ext>
            </a:extLst>
          </p:cNvPr>
          <p:cNvGraphicFramePr>
            <a:graphicFrameLocks noGrp="1"/>
          </p:cNvGraphicFramePr>
          <p:nvPr>
            <p:extLst>
              <p:ext uri="{D42A27DB-BD31-4B8C-83A1-F6EECF244321}">
                <p14:modId xmlns:p14="http://schemas.microsoft.com/office/powerpoint/2010/main" val="366160797"/>
              </p:ext>
            </p:extLst>
          </p:nvPr>
        </p:nvGraphicFramePr>
        <p:xfrm>
          <a:off x="954181" y="1405126"/>
          <a:ext cx="10209119" cy="2137334"/>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475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The logical operators used to split paths (choose one among paths) or parallelize activities </a:t>
                      </a:r>
                      <a:r>
                        <a:rPr lang="en-GB" sz="1200" b="1" kern="1200" dirty="0"/>
                        <a:t>(</a:t>
                      </a:r>
                      <a:r>
                        <a:rPr lang="en-GB" sz="1200" kern="1200" dirty="0"/>
                        <a:t>do activities simultaneously)</a:t>
                      </a:r>
                    </a:p>
                  </a:txBody>
                  <a:tcPr horzOverflow="overflow"/>
                </a:tc>
                <a:extLst>
                  <a:ext uri="{0D108BD9-81ED-4DB2-BD59-A6C34878D82A}">
                    <a16:rowId xmlns:a16="http://schemas.microsoft.com/office/drawing/2014/main" val="10000"/>
                  </a:ext>
                </a:extLst>
              </a:tr>
              <a:tr h="41251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Since the logical operators are applied in the journey concept, they also need to have the "forward-in-time" concept. This means that there is a clear visual notation when a logical operator starts to split/parallelize and when should be merged at the end.</a:t>
                      </a:r>
                    </a:p>
                  </a:txBody>
                  <a:tcPr horzOverflow="overflow"/>
                </a:tc>
                <a:extLst>
                  <a:ext uri="{0D108BD9-81ED-4DB2-BD59-A6C34878D82A}">
                    <a16:rowId xmlns:a16="http://schemas.microsoft.com/office/drawing/2014/main" val="10001"/>
                  </a:ext>
                </a:extLst>
              </a:tr>
              <a:tr h="2475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Logical operator, logic gate, gateways in BPMN</a:t>
                      </a:r>
                    </a:p>
                  </a:txBody>
                  <a:tcPr horzOverflow="overflow"/>
                </a:tc>
                <a:extLst>
                  <a:ext uri="{0D108BD9-81ED-4DB2-BD59-A6C34878D82A}">
                    <a16:rowId xmlns:a16="http://schemas.microsoft.com/office/drawing/2014/main" val="10002"/>
                  </a:ext>
                </a:extLst>
              </a:tr>
              <a:tr h="57751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t>operatorID</a:t>
                      </a:r>
                      <a:r>
                        <a:rPr lang="en-GB" sz="1200" dirty="0"/>
                        <a:t> – </a:t>
                      </a:r>
                      <a:r>
                        <a:rPr kumimoji="0" lang="en-GB" sz="1200" u="none" strike="noStrike" kern="1200" cap="none" normalizeH="0" baseline="0" dirty="0">
                          <a:ln>
                            <a:noFill/>
                          </a:ln>
                          <a:solidFill>
                            <a:schemeClr val="dk1"/>
                          </a:solidFill>
                          <a:effectLst/>
                          <a:latin typeface="+mn-lt"/>
                          <a:ea typeface="+mn-ea"/>
                          <a:cs typeface="+mn-cs"/>
                        </a:rPr>
                        <a:t>the system identifier of a particular operator</a:t>
                      </a:r>
                    </a:p>
                    <a:p>
                      <a:pPr algn="l"/>
                      <a:r>
                        <a:rPr lang="en-GB" sz="1200" dirty="0" err="1"/>
                        <a:t>operatorName</a:t>
                      </a:r>
                      <a:r>
                        <a:rPr lang="en-GB" sz="1200" dirty="0"/>
                        <a:t> – the name of a particular operator</a:t>
                      </a:r>
                    </a:p>
                    <a:p>
                      <a:pPr algn="l"/>
                      <a:r>
                        <a:rPr lang="en-GB" sz="1200" dirty="0" err="1"/>
                        <a:t>operatorDescription</a:t>
                      </a:r>
                      <a:r>
                        <a:rPr lang="en-GB" sz="1200" dirty="0"/>
                        <a:t> – a short description of the operator's function</a:t>
                      </a:r>
                    </a:p>
                  </a:txBody>
                  <a:tcPr horzOverflow="overflow"/>
                </a:tc>
                <a:extLst>
                  <a:ext uri="{0D108BD9-81ED-4DB2-BD59-A6C34878D82A}">
                    <a16:rowId xmlns:a16="http://schemas.microsoft.com/office/drawing/2014/main" val="10003"/>
                  </a:ext>
                </a:extLst>
              </a:tr>
              <a:tr h="49141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t>A customer journey may contain multiple journey operators. Then, a journey operator may belong to a certain phase that has been declared. The journey operator can be a Concurrency or Decision.</a:t>
                      </a:r>
                    </a:p>
                  </a:txBody>
                  <a:tcPr horzOverflow="overflow"/>
                </a:tc>
                <a:extLst>
                  <a:ext uri="{0D108BD9-81ED-4DB2-BD59-A6C34878D82A}">
                    <a16:rowId xmlns:a16="http://schemas.microsoft.com/office/drawing/2014/main" val="3933203118"/>
                  </a:ext>
                </a:extLst>
              </a:tr>
            </a:tbl>
          </a:graphicData>
        </a:graphic>
      </p:graphicFrame>
      <p:sp>
        <p:nvSpPr>
          <p:cNvPr id="6" name="TextBox 5">
            <a:extLst>
              <a:ext uri="{FF2B5EF4-FFF2-40B4-BE49-F238E27FC236}">
                <a16:creationId xmlns:a16="http://schemas.microsoft.com/office/drawing/2014/main" id="{176AF3FF-662F-362A-DBDE-6D73AD1E2293}"/>
              </a:ext>
            </a:extLst>
          </p:cNvPr>
          <p:cNvSpPr txBox="1"/>
          <p:nvPr/>
        </p:nvSpPr>
        <p:spPr>
          <a:xfrm flipH="1">
            <a:off x="3534140" y="4123437"/>
            <a:ext cx="1264770" cy="246221"/>
          </a:xfrm>
          <a:prstGeom prst="rect">
            <a:avLst/>
          </a:prstGeom>
          <a:noFill/>
          <a:ln>
            <a:noFill/>
          </a:ln>
        </p:spPr>
        <p:txBody>
          <a:bodyPr wrap="square" rtlCol="0">
            <a:spAutoFit/>
          </a:bodyPr>
          <a:lstStyle/>
          <a:p>
            <a:pPr algn="l"/>
            <a:r>
              <a:rPr lang="en-GB" sz="1000" dirty="0" err="1"/>
              <a:t>journeyPhases</a:t>
            </a:r>
            <a:r>
              <a:rPr lang="en-GB" sz="1000" dirty="0"/>
              <a:t> [0..*]</a:t>
            </a:r>
          </a:p>
        </p:txBody>
      </p:sp>
      <p:sp>
        <p:nvSpPr>
          <p:cNvPr id="7" name="Diamond 6">
            <a:extLst>
              <a:ext uri="{FF2B5EF4-FFF2-40B4-BE49-F238E27FC236}">
                <a16:creationId xmlns:a16="http://schemas.microsoft.com/office/drawing/2014/main" id="{D170BEEB-C338-3D66-02DD-F795D6E2F58F}"/>
              </a:ext>
            </a:extLst>
          </p:cNvPr>
          <p:cNvSpPr/>
          <p:nvPr/>
        </p:nvSpPr>
        <p:spPr>
          <a:xfrm>
            <a:off x="3184468" y="4325520"/>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8" name="Table 12">
            <a:extLst>
              <a:ext uri="{FF2B5EF4-FFF2-40B4-BE49-F238E27FC236}">
                <a16:creationId xmlns:a16="http://schemas.microsoft.com/office/drawing/2014/main" id="{B9EC6637-A408-4EAA-83DC-A6A21625839D}"/>
              </a:ext>
            </a:extLst>
          </p:cNvPr>
          <p:cNvGraphicFramePr>
            <a:graphicFrameLocks noGrp="1"/>
          </p:cNvGraphicFramePr>
          <p:nvPr>
            <p:extLst>
              <p:ext uri="{D42A27DB-BD31-4B8C-83A1-F6EECF244321}">
                <p14:modId xmlns:p14="http://schemas.microsoft.com/office/powerpoint/2010/main" val="2677341212"/>
              </p:ext>
            </p:extLst>
          </p:nvPr>
        </p:nvGraphicFramePr>
        <p:xfrm>
          <a:off x="1699874" y="4249056"/>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Customer Journey</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9" name="Straight Arrow Connector 8">
            <a:extLst>
              <a:ext uri="{FF2B5EF4-FFF2-40B4-BE49-F238E27FC236}">
                <a16:creationId xmlns:a16="http://schemas.microsoft.com/office/drawing/2014/main" id="{11E12B81-9449-A72A-9CAC-EBB7575B1C44}"/>
              </a:ext>
            </a:extLst>
          </p:cNvPr>
          <p:cNvCxnSpPr>
            <a:cxnSpLocks/>
            <a:stCxn id="7" idx="3"/>
            <a:endCxn id="14" idx="1"/>
          </p:cNvCxnSpPr>
          <p:nvPr/>
        </p:nvCxnSpPr>
        <p:spPr>
          <a:xfrm flipV="1">
            <a:off x="3364468" y="4376622"/>
            <a:ext cx="1434442" cy="2898"/>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E65D6C4-5A94-F86D-8ED7-11041CC5C5C1}"/>
              </a:ext>
            </a:extLst>
          </p:cNvPr>
          <p:cNvCxnSpPr>
            <a:cxnSpLocks/>
            <a:stCxn id="14" idx="3"/>
            <a:endCxn id="22" idx="1"/>
          </p:cNvCxnSpPr>
          <p:nvPr/>
        </p:nvCxnSpPr>
        <p:spPr>
          <a:xfrm flipV="1">
            <a:off x="6616552" y="4374897"/>
            <a:ext cx="1277218" cy="1725"/>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434AACC-EDB5-AFA5-E788-C2DB78A38238}"/>
              </a:ext>
            </a:extLst>
          </p:cNvPr>
          <p:cNvSpPr txBox="1"/>
          <p:nvPr/>
        </p:nvSpPr>
        <p:spPr>
          <a:xfrm flipH="1">
            <a:off x="6864665" y="4141037"/>
            <a:ext cx="1093477" cy="247232"/>
          </a:xfrm>
          <a:prstGeom prst="rect">
            <a:avLst/>
          </a:prstGeom>
          <a:noFill/>
          <a:ln>
            <a:noFill/>
          </a:ln>
        </p:spPr>
        <p:txBody>
          <a:bodyPr wrap="square" rtlCol="0">
            <a:spAutoFit/>
          </a:bodyPr>
          <a:lstStyle/>
          <a:p>
            <a:pPr algn="l"/>
            <a:r>
              <a:rPr lang="en-GB" sz="1000" dirty="0" err="1"/>
              <a:t>belongsTo</a:t>
            </a:r>
            <a:r>
              <a:rPr lang="en-GB" sz="1000" dirty="0"/>
              <a:t> [0..1]</a:t>
            </a:r>
          </a:p>
        </p:txBody>
      </p:sp>
      <p:graphicFrame>
        <p:nvGraphicFramePr>
          <p:cNvPr id="22" name="Table 12">
            <a:extLst>
              <a:ext uri="{FF2B5EF4-FFF2-40B4-BE49-F238E27FC236}">
                <a16:creationId xmlns:a16="http://schemas.microsoft.com/office/drawing/2014/main" id="{F5749EA8-4609-8ABB-4386-9DC7DC39AEEA}"/>
              </a:ext>
            </a:extLst>
          </p:cNvPr>
          <p:cNvGraphicFramePr>
            <a:graphicFrameLocks noGrp="1"/>
          </p:cNvGraphicFramePr>
          <p:nvPr>
            <p:extLst>
              <p:ext uri="{D42A27DB-BD31-4B8C-83A1-F6EECF244321}">
                <p14:modId xmlns:p14="http://schemas.microsoft.com/office/powerpoint/2010/main" val="1344410805"/>
              </p:ext>
            </p:extLst>
          </p:nvPr>
        </p:nvGraphicFramePr>
        <p:xfrm>
          <a:off x="7893770" y="4249167"/>
          <a:ext cx="1478244" cy="251460"/>
        </p:xfrm>
        <a:graphic>
          <a:graphicData uri="http://schemas.openxmlformats.org/drawingml/2006/table">
            <a:tbl>
              <a:tblPr firstRow="1" bandRow="1">
                <a:tableStyleId>{2D5ABB26-0587-4C30-8999-92F81FD0307C}</a:tableStyleId>
              </a:tblPr>
              <a:tblGrid>
                <a:gridCol w="1478244">
                  <a:extLst>
                    <a:ext uri="{9D8B030D-6E8A-4147-A177-3AD203B41FA5}">
                      <a16:colId xmlns:a16="http://schemas.microsoft.com/office/drawing/2014/main" val="3580363858"/>
                    </a:ext>
                  </a:extLst>
                </a:gridCol>
              </a:tblGrid>
              <a:tr h="0">
                <a:tc>
                  <a:txBody>
                    <a:bodyPr/>
                    <a:lstStyle/>
                    <a:p>
                      <a:pPr algn="ctr"/>
                      <a:r>
                        <a:rPr lang="en-GB" sz="1050" i="0" dirty="0">
                          <a:solidFill>
                            <a:schemeClr val="tx1"/>
                          </a:solidFill>
                        </a:rPr>
                        <a:t>Journey Phase</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Tree>
    <p:extLst>
      <p:ext uri="{BB962C8B-B14F-4D97-AF65-F5344CB8AC3E}">
        <p14:creationId xmlns:p14="http://schemas.microsoft.com/office/powerpoint/2010/main" val="203705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Concurrency</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35</a:t>
            </a:fld>
            <a:endParaRPr lang="en-GB" dirty="0"/>
          </a:p>
        </p:txBody>
      </p:sp>
      <p:graphicFrame>
        <p:nvGraphicFramePr>
          <p:cNvPr id="7" name="Group 16">
            <a:extLst>
              <a:ext uri="{FF2B5EF4-FFF2-40B4-BE49-F238E27FC236}">
                <a16:creationId xmlns:a16="http://schemas.microsoft.com/office/drawing/2014/main" id="{F2549228-D239-480F-8BDD-77E0499E8FD1}"/>
              </a:ext>
            </a:extLst>
          </p:cNvPr>
          <p:cNvGraphicFramePr>
            <a:graphicFrameLocks noGrp="1"/>
          </p:cNvGraphicFramePr>
          <p:nvPr>
            <p:extLst>
              <p:ext uri="{D42A27DB-BD31-4B8C-83A1-F6EECF244321}">
                <p14:modId xmlns:p14="http://schemas.microsoft.com/office/powerpoint/2010/main" val="2869797085"/>
              </p:ext>
            </p:extLst>
          </p:nvPr>
        </p:nvGraphicFramePr>
        <p:xfrm>
          <a:off x="954181" y="1405126"/>
          <a:ext cx="10209119" cy="155448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176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dirty="0"/>
                        <a:t>Touchpoints that happen in parallel (activities that are simultaneously happening) may be described through Concurrency</a:t>
                      </a:r>
                    </a:p>
                  </a:txBody>
                  <a:tcPr horzOverflow="overflow"/>
                </a:tc>
                <a:extLst>
                  <a:ext uri="{0D108BD9-81ED-4DB2-BD59-A6C34878D82A}">
                    <a16:rowId xmlns:a16="http://schemas.microsoft.com/office/drawing/2014/main" val="10000"/>
                  </a:ext>
                </a:extLst>
              </a:tr>
              <a:tr h="2078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dirty="0"/>
                        <a:t>The UML fork/join notation is adopted for concurrency; the visual notation is described in the visual notation slides</a:t>
                      </a:r>
                    </a:p>
                  </a:txBody>
                  <a:tcPr horzOverflow="overflow"/>
                </a:tc>
                <a:extLst>
                  <a:ext uri="{0D108BD9-81ED-4DB2-BD59-A6C34878D82A}">
                    <a16:rowId xmlns:a16="http://schemas.microsoft.com/office/drawing/2014/main" val="10001"/>
                  </a:ext>
                </a:extLst>
              </a:tr>
              <a:tr h="2078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AND gate, AND operator, parallel</a:t>
                      </a:r>
                    </a:p>
                  </a:txBody>
                  <a:tcPr horzOverflow="overflow"/>
                </a:tc>
                <a:extLst>
                  <a:ext uri="{0D108BD9-81ED-4DB2-BD59-A6C34878D82A}">
                    <a16:rowId xmlns:a16="http://schemas.microsoft.com/office/drawing/2014/main" val="10002"/>
                  </a:ext>
                </a:extLst>
              </a:tr>
              <a:tr h="37371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t>operatorID</a:t>
                      </a:r>
                      <a:r>
                        <a:rPr lang="en-GB" sz="1200" dirty="0"/>
                        <a:t> – </a:t>
                      </a:r>
                      <a:r>
                        <a:rPr kumimoji="0" lang="en-GB" sz="1200" u="none" strike="noStrike" kern="1200" cap="none" normalizeH="0" baseline="0" dirty="0">
                          <a:ln>
                            <a:noFill/>
                          </a:ln>
                          <a:solidFill>
                            <a:schemeClr val="dk1"/>
                          </a:solidFill>
                          <a:effectLst/>
                          <a:latin typeface="+mn-lt"/>
                          <a:ea typeface="+mn-ea"/>
                          <a:cs typeface="+mn-cs"/>
                        </a:rPr>
                        <a:t>the system identifier of a particular operator</a:t>
                      </a:r>
                    </a:p>
                    <a:p>
                      <a:pPr algn="l"/>
                      <a:r>
                        <a:rPr lang="en-GB" sz="1200" dirty="0" err="1"/>
                        <a:t>concurrencyPaths</a:t>
                      </a:r>
                      <a:r>
                        <a:rPr lang="en-GB" sz="1200" dirty="0"/>
                        <a:t> – number of parallel paths </a:t>
                      </a:r>
                    </a:p>
                  </a:txBody>
                  <a:tcPr horzOverflow="overflow"/>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endParaRPr lang="en-GB" sz="1200" dirty="0"/>
                    </a:p>
                  </a:txBody>
                  <a:tcPr horzOverflow="overflow"/>
                </a:tc>
                <a:extLst>
                  <a:ext uri="{0D108BD9-81ED-4DB2-BD59-A6C34878D82A}">
                    <a16:rowId xmlns:a16="http://schemas.microsoft.com/office/drawing/2014/main" val="420079443"/>
                  </a:ext>
                </a:extLst>
              </a:tr>
            </a:tbl>
          </a:graphicData>
        </a:graphic>
      </p:graphicFrame>
      <p:graphicFrame>
        <p:nvGraphicFramePr>
          <p:cNvPr id="8" name="Table 12">
            <a:extLst>
              <a:ext uri="{FF2B5EF4-FFF2-40B4-BE49-F238E27FC236}">
                <a16:creationId xmlns:a16="http://schemas.microsoft.com/office/drawing/2014/main" id="{B1E89D56-3E0C-4551-93B6-F54FBCBE6432}"/>
              </a:ext>
            </a:extLst>
          </p:cNvPr>
          <p:cNvGraphicFramePr>
            <a:graphicFrameLocks noGrp="1"/>
          </p:cNvGraphicFramePr>
          <p:nvPr>
            <p:extLst>
              <p:ext uri="{D42A27DB-BD31-4B8C-83A1-F6EECF244321}">
                <p14:modId xmlns:p14="http://schemas.microsoft.com/office/powerpoint/2010/main" val="2101354054"/>
              </p:ext>
            </p:extLst>
          </p:nvPr>
        </p:nvGraphicFramePr>
        <p:xfrm>
          <a:off x="4954840" y="3763482"/>
          <a:ext cx="1817642" cy="662940"/>
        </p:xfrm>
        <a:graphic>
          <a:graphicData uri="http://schemas.openxmlformats.org/drawingml/2006/table">
            <a:tbl>
              <a:tblPr firstRow="1" bandRow="1">
                <a:tableStyleId>{2D5ABB26-0587-4C30-8999-92F81FD0307C}</a:tableStyleId>
              </a:tblPr>
              <a:tblGrid>
                <a:gridCol w="1817642">
                  <a:extLst>
                    <a:ext uri="{9D8B030D-6E8A-4147-A177-3AD203B41FA5}">
                      <a16:colId xmlns:a16="http://schemas.microsoft.com/office/drawing/2014/main" val="3580363858"/>
                    </a:ext>
                  </a:extLst>
                </a:gridCol>
              </a:tblGrid>
              <a:tr h="150631">
                <a:tc>
                  <a:txBody>
                    <a:bodyPr/>
                    <a:lstStyle/>
                    <a:p>
                      <a:pPr algn="ctr"/>
                      <a:r>
                        <a:rPr lang="en-GB" sz="1050" b="1" i="0" dirty="0">
                          <a:solidFill>
                            <a:schemeClr val="tx1"/>
                          </a:solidFill>
                        </a:rPr>
                        <a:t>Concurrency</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01261">
                <a:tc>
                  <a:txBody>
                    <a:bodyPr/>
                    <a:lstStyle/>
                    <a:p>
                      <a:pPr algn="l"/>
                      <a:r>
                        <a:rPr lang="en-GB" sz="1050" dirty="0" err="1"/>
                        <a:t>operatorID</a:t>
                      </a:r>
                      <a:r>
                        <a:rPr lang="en-GB" sz="1050" dirty="0"/>
                        <a:t>: String</a:t>
                      </a:r>
                    </a:p>
                    <a:p>
                      <a:pPr algn="l"/>
                      <a:r>
                        <a:rPr lang="en-GB" sz="1050" dirty="0" err="1"/>
                        <a:t>concurrencyPaths</a:t>
                      </a:r>
                      <a:r>
                        <a:rPr lang="en-GB" sz="1050" dirty="0"/>
                        <a:t>: Integer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spTree>
    <p:extLst>
      <p:ext uri="{BB962C8B-B14F-4D97-AF65-F5344CB8AC3E}">
        <p14:creationId xmlns:p14="http://schemas.microsoft.com/office/powerpoint/2010/main" val="268502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Decision</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36</a:t>
            </a:fld>
            <a:endParaRPr lang="en-GB" dirty="0"/>
          </a:p>
        </p:txBody>
      </p:sp>
      <p:graphicFrame>
        <p:nvGraphicFramePr>
          <p:cNvPr id="6" name="Group 16">
            <a:extLst>
              <a:ext uri="{FF2B5EF4-FFF2-40B4-BE49-F238E27FC236}">
                <a16:creationId xmlns:a16="http://schemas.microsoft.com/office/drawing/2014/main" id="{DD08BCF4-58F2-4DD8-8187-40D1B4A3D1C3}"/>
              </a:ext>
            </a:extLst>
          </p:cNvPr>
          <p:cNvGraphicFramePr>
            <a:graphicFrameLocks noGrp="1"/>
          </p:cNvGraphicFramePr>
          <p:nvPr>
            <p:extLst>
              <p:ext uri="{D42A27DB-BD31-4B8C-83A1-F6EECF244321}">
                <p14:modId xmlns:p14="http://schemas.microsoft.com/office/powerpoint/2010/main" val="3667124162"/>
              </p:ext>
            </p:extLst>
          </p:nvPr>
        </p:nvGraphicFramePr>
        <p:xfrm>
          <a:off x="954181" y="1395700"/>
          <a:ext cx="10209119" cy="2161489"/>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4481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dirty="0">
                          <a:solidFill>
                            <a:schemeClr val="tx1"/>
                          </a:solidFill>
                        </a:rPr>
                        <a:t>Decisions refer to points in time where a journey branches into several possible paths. It is used when there are two or more path alternatives.</a:t>
                      </a:r>
                    </a:p>
                  </a:txBody>
                  <a:tcPr horzOverflow="overflow"/>
                </a:tc>
                <a:extLst>
                  <a:ext uri="{0D108BD9-81ED-4DB2-BD59-A6C34878D82A}">
                    <a16:rowId xmlns:a16="http://schemas.microsoft.com/office/drawing/2014/main" val="10000"/>
                  </a:ext>
                </a:extLst>
              </a:tr>
              <a:tr h="4481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solidFill>
                            <a:schemeClr val="tx1"/>
                          </a:solidFill>
                        </a:rPr>
                        <a:t>Decisions are only used exclusively by the planned journey groups and can't be used by planned journeys. </a:t>
                      </a:r>
                      <a:r>
                        <a:rPr lang="en-GB" sz="1200" dirty="0">
                          <a:solidFill>
                            <a:schemeClr val="tx1"/>
                          </a:solidFill>
                        </a:rPr>
                        <a:t>Decision can be in control of the customer or can also be the service provider(s)' choice.</a:t>
                      </a:r>
                      <a:endParaRPr lang="en-GB" sz="1200" kern="1200" dirty="0">
                        <a:solidFill>
                          <a:schemeClr val="tx1"/>
                        </a:solidFill>
                      </a:endParaRPr>
                    </a:p>
                  </a:txBody>
                  <a:tcPr horzOverflow="overflow"/>
                </a:tc>
                <a:extLst>
                  <a:ext uri="{0D108BD9-81ED-4DB2-BD59-A6C34878D82A}">
                    <a16:rowId xmlns:a16="http://schemas.microsoft.com/office/drawing/2014/main" val="10001"/>
                  </a:ext>
                </a:extLst>
              </a:tr>
              <a:tr h="2688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kern="1200" dirty="0"/>
                        <a:t>Exclusive OR gate, XOR gate, XOR operator</a:t>
                      </a:r>
                    </a:p>
                  </a:txBody>
                  <a:tcPr horzOverflow="overflow"/>
                </a:tc>
                <a:extLst>
                  <a:ext uri="{0D108BD9-81ED-4DB2-BD59-A6C34878D82A}">
                    <a16:rowId xmlns:a16="http://schemas.microsoft.com/office/drawing/2014/main" val="10002"/>
                  </a:ext>
                </a:extLst>
              </a:tr>
              <a:tr h="63153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err="1"/>
                        <a:t>operatorID</a:t>
                      </a:r>
                      <a:r>
                        <a:rPr lang="en-GB" sz="1200" dirty="0"/>
                        <a:t> – </a:t>
                      </a:r>
                      <a:r>
                        <a:rPr kumimoji="0" lang="en-GB" sz="1200" u="none" strike="noStrike" kern="1200" cap="none" normalizeH="0" baseline="0" dirty="0">
                          <a:ln>
                            <a:noFill/>
                          </a:ln>
                          <a:solidFill>
                            <a:schemeClr val="dk1"/>
                          </a:solidFill>
                          <a:effectLst/>
                          <a:latin typeface="+mn-lt"/>
                          <a:ea typeface="+mn-ea"/>
                          <a:cs typeface="+mn-cs"/>
                        </a:rPr>
                        <a:t>the system identifier of a particular operator</a:t>
                      </a:r>
                    </a:p>
                    <a:p>
                      <a:pPr algn="l"/>
                      <a:r>
                        <a:rPr lang="en-GB" sz="1200" dirty="0" err="1"/>
                        <a:t>decisionPaths</a:t>
                      </a:r>
                      <a:r>
                        <a:rPr lang="en-GB" sz="1200" dirty="0"/>
                        <a:t>  – number of decision paths to choose </a:t>
                      </a:r>
                    </a:p>
                    <a:p>
                      <a:pPr algn="l"/>
                      <a:r>
                        <a:rPr lang="en-GB" sz="1200" dirty="0"/>
                        <a:t>condition  – a short description of the condition</a:t>
                      </a:r>
                    </a:p>
                  </a:txBody>
                  <a:tcPr horzOverflow="overflow"/>
                </a:tc>
                <a:extLst>
                  <a:ext uri="{0D108BD9-81ED-4DB2-BD59-A6C34878D82A}">
                    <a16:rowId xmlns:a16="http://schemas.microsoft.com/office/drawing/2014/main" val="10003"/>
                  </a:ext>
                </a:extLst>
              </a:tr>
              <a:tr h="33268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algn="l"/>
                      <a:r>
                        <a:rPr lang="en-GB" sz="1200" dirty="0"/>
                        <a:t>The decision maker can be any actor such as an end-user or a service provider</a:t>
                      </a:r>
                    </a:p>
                  </a:txBody>
                  <a:tcPr horzOverflow="overflow"/>
                </a:tc>
                <a:extLst>
                  <a:ext uri="{0D108BD9-81ED-4DB2-BD59-A6C34878D82A}">
                    <a16:rowId xmlns:a16="http://schemas.microsoft.com/office/drawing/2014/main" val="2299197109"/>
                  </a:ext>
                </a:extLst>
              </a:tr>
            </a:tbl>
          </a:graphicData>
        </a:graphic>
      </p:graphicFrame>
      <p:graphicFrame>
        <p:nvGraphicFramePr>
          <p:cNvPr id="3" name="Table 2">
            <a:extLst>
              <a:ext uri="{FF2B5EF4-FFF2-40B4-BE49-F238E27FC236}">
                <a16:creationId xmlns:a16="http://schemas.microsoft.com/office/drawing/2014/main" id="{72D8BFB9-82EF-4789-A713-624CC139AC27}"/>
              </a:ext>
            </a:extLst>
          </p:cNvPr>
          <p:cNvGraphicFramePr>
            <a:graphicFrameLocks noGrp="1"/>
          </p:cNvGraphicFramePr>
          <p:nvPr>
            <p:extLst>
              <p:ext uri="{D42A27DB-BD31-4B8C-83A1-F6EECF244321}">
                <p14:modId xmlns:p14="http://schemas.microsoft.com/office/powerpoint/2010/main" val="3053167226"/>
              </p:ext>
            </p:extLst>
          </p:nvPr>
        </p:nvGraphicFramePr>
        <p:xfrm>
          <a:off x="3765037" y="4478902"/>
          <a:ext cx="1817642" cy="822960"/>
        </p:xfrm>
        <a:graphic>
          <a:graphicData uri="http://schemas.openxmlformats.org/drawingml/2006/table">
            <a:tbl>
              <a:tblPr firstRow="1" bandRow="1">
                <a:tableStyleId>{2D5ABB26-0587-4C30-8999-92F81FD0307C}</a:tableStyleId>
              </a:tblPr>
              <a:tblGrid>
                <a:gridCol w="1817642">
                  <a:extLst>
                    <a:ext uri="{9D8B030D-6E8A-4147-A177-3AD203B41FA5}">
                      <a16:colId xmlns:a16="http://schemas.microsoft.com/office/drawing/2014/main" val="3164332203"/>
                    </a:ext>
                  </a:extLst>
                </a:gridCol>
              </a:tblGrid>
              <a:tr h="150631">
                <a:tc>
                  <a:txBody>
                    <a:bodyPr/>
                    <a:lstStyle/>
                    <a:p>
                      <a:pPr algn="ctr"/>
                      <a:r>
                        <a:rPr lang="en-GB" sz="1050" b="1" i="0" dirty="0">
                          <a:solidFill>
                            <a:schemeClr val="tx1"/>
                          </a:solidFill>
                        </a:rPr>
                        <a:t>Decision</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6524585"/>
                  </a:ext>
                </a:extLst>
              </a:tr>
              <a:tr h="301261">
                <a:tc>
                  <a:txBody>
                    <a:bodyPr/>
                    <a:lstStyle/>
                    <a:p>
                      <a:pPr algn="l"/>
                      <a:r>
                        <a:rPr lang="en-GB" sz="1050" dirty="0" err="1"/>
                        <a:t>operatorID</a:t>
                      </a:r>
                      <a:r>
                        <a:rPr lang="en-GB" sz="1050" dirty="0"/>
                        <a:t>: String</a:t>
                      </a:r>
                    </a:p>
                    <a:p>
                      <a:pPr algn="l"/>
                      <a:r>
                        <a:rPr lang="en-GB" sz="1050" dirty="0" err="1"/>
                        <a:t>decisionPaths</a:t>
                      </a:r>
                      <a:r>
                        <a:rPr lang="en-GB" sz="1050" dirty="0"/>
                        <a:t>: Integer</a:t>
                      </a:r>
                    </a:p>
                    <a:p>
                      <a:pPr algn="l"/>
                      <a:r>
                        <a:rPr lang="en-GB" sz="1050" dirty="0"/>
                        <a:t>condition: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7927581"/>
                  </a:ext>
                </a:extLst>
              </a:tr>
            </a:tbl>
          </a:graphicData>
        </a:graphic>
      </p:graphicFrame>
      <p:graphicFrame>
        <p:nvGraphicFramePr>
          <p:cNvPr id="5" name="Table 12">
            <a:extLst>
              <a:ext uri="{FF2B5EF4-FFF2-40B4-BE49-F238E27FC236}">
                <a16:creationId xmlns:a16="http://schemas.microsoft.com/office/drawing/2014/main" id="{F5C8031B-1857-4C98-F8FD-562E3B051336}"/>
              </a:ext>
            </a:extLst>
          </p:cNvPr>
          <p:cNvGraphicFramePr>
            <a:graphicFrameLocks noGrp="1"/>
          </p:cNvGraphicFramePr>
          <p:nvPr>
            <p:extLst>
              <p:ext uri="{D42A27DB-BD31-4B8C-83A1-F6EECF244321}">
                <p14:modId xmlns:p14="http://schemas.microsoft.com/office/powerpoint/2010/main" val="1181048883"/>
              </p:ext>
            </p:extLst>
          </p:nvPr>
        </p:nvGraphicFramePr>
        <p:xfrm>
          <a:off x="7028667" y="4764652"/>
          <a:ext cx="1278162" cy="251460"/>
        </p:xfrm>
        <a:graphic>
          <a:graphicData uri="http://schemas.openxmlformats.org/drawingml/2006/table">
            <a:tbl>
              <a:tblPr firstRow="1" bandRow="1">
                <a:tableStyleId>{2D5ABB26-0587-4C30-8999-92F81FD0307C}</a:tableStyleId>
              </a:tblPr>
              <a:tblGrid>
                <a:gridCol w="1278162">
                  <a:extLst>
                    <a:ext uri="{9D8B030D-6E8A-4147-A177-3AD203B41FA5}">
                      <a16:colId xmlns:a16="http://schemas.microsoft.com/office/drawing/2014/main" val="3580363858"/>
                    </a:ext>
                  </a:extLst>
                </a:gridCol>
              </a:tblGrid>
              <a:tr h="244203">
                <a:tc>
                  <a:txBody>
                    <a:bodyPr/>
                    <a:lstStyle/>
                    <a:p>
                      <a:pPr algn="ctr"/>
                      <a:r>
                        <a:rPr lang="en-GB" sz="1050" dirty="0">
                          <a:solidFill>
                            <a:schemeClr val="tx1"/>
                          </a:solidFill>
                        </a:rPr>
                        <a:t>Actor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7" name="Straight Arrow Connector 6">
            <a:extLst>
              <a:ext uri="{FF2B5EF4-FFF2-40B4-BE49-F238E27FC236}">
                <a16:creationId xmlns:a16="http://schemas.microsoft.com/office/drawing/2014/main" id="{82F100DE-19F6-C36D-66ED-E930EBFD55F2}"/>
              </a:ext>
            </a:extLst>
          </p:cNvPr>
          <p:cNvCxnSpPr>
            <a:cxnSpLocks/>
            <a:stCxn id="3" idx="3"/>
            <a:endCxn id="5" idx="1"/>
          </p:cNvCxnSpPr>
          <p:nvPr/>
        </p:nvCxnSpPr>
        <p:spPr>
          <a:xfrm>
            <a:off x="5582679" y="4890382"/>
            <a:ext cx="1445988"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EBB9EA-6CFD-DA03-44EF-21D4BAF76033}"/>
              </a:ext>
            </a:extLst>
          </p:cNvPr>
          <p:cNvSpPr txBox="1"/>
          <p:nvPr/>
        </p:nvSpPr>
        <p:spPr>
          <a:xfrm flipH="1">
            <a:off x="5750505" y="4641541"/>
            <a:ext cx="1278162" cy="246221"/>
          </a:xfrm>
          <a:prstGeom prst="rect">
            <a:avLst/>
          </a:prstGeom>
          <a:noFill/>
          <a:ln>
            <a:noFill/>
          </a:ln>
        </p:spPr>
        <p:txBody>
          <a:bodyPr wrap="square" rtlCol="0">
            <a:spAutoFit/>
          </a:bodyPr>
          <a:lstStyle/>
          <a:p>
            <a:pPr algn="l"/>
            <a:r>
              <a:rPr lang="en-GB" sz="1000" dirty="0" err="1"/>
              <a:t>decisionMaker</a:t>
            </a:r>
            <a:r>
              <a:rPr lang="en-GB" sz="1000" dirty="0"/>
              <a:t> [0..1]</a:t>
            </a:r>
          </a:p>
        </p:txBody>
      </p:sp>
    </p:spTree>
    <p:extLst>
      <p:ext uri="{BB962C8B-B14F-4D97-AF65-F5344CB8AC3E}">
        <p14:creationId xmlns:p14="http://schemas.microsoft.com/office/powerpoint/2010/main" val="393373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Actor</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37</a:t>
            </a:fld>
            <a:endParaRPr lang="en-GB" dirty="0"/>
          </a:p>
        </p:txBody>
      </p:sp>
      <p:graphicFrame>
        <p:nvGraphicFramePr>
          <p:cNvPr id="5" name="Group 16">
            <a:extLst>
              <a:ext uri="{FF2B5EF4-FFF2-40B4-BE49-F238E27FC236}">
                <a16:creationId xmlns:a16="http://schemas.microsoft.com/office/drawing/2014/main" id="{9885EEC2-2F6A-4C40-9C30-D2644842607F}"/>
              </a:ext>
            </a:extLst>
          </p:cNvPr>
          <p:cNvGraphicFramePr>
            <a:graphicFrameLocks noGrp="1"/>
          </p:cNvGraphicFramePr>
          <p:nvPr>
            <p:extLst>
              <p:ext uri="{D42A27DB-BD31-4B8C-83A1-F6EECF244321}">
                <p14:modId xmlns:p14="http://schemas.microsoft.com/office/powerpoint/2010/main" val="2433474776"/>
              </p:ext>
            </p:extLst>
          </p:nvPr>
        </p:nvGraphicFramePr>
        <p:xfrm>
          <a:off x="954182" y="1390013"/>
          <a:ext cx="10209119" cy="210312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2307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Any person (or entity) who is involved in the service delivery or service consumption</a:t>
                      </a:r>
                    </a:p>
                  </a:txBody>
                  <a:tcPr horzOverflow="overflow"/>
                </a:tc>
                <a:extLst>
                  <a:ext uri="{0D108BD9-81ED-4DB2-BD59-A6C34878D82A}">
                    <a16:rowId xmlns:a16="http://schemas.microsoft.com/office/drawing/2014/main" val="10000"/>
                  </a:ext>
                </a:extLst>
              </a:tr>
              <a:tr h="3845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rPr>
                        <a:t>As a minimum, there should be one end-user and one service provider. There may also be more than one end-user and more than one service provider involved. Each actor is represented by a symbol in the visual notation.</a:t>
                      </a: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325456469"/>
                  </a:ext>
                </a:extLst>
              </a:tr>
              <a:tr h="2307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u="none" strike="noStrike" kern="1200" cap="none" normalizeH="0" baseline="0" dirty="0">
                        <a:ln>
                          <a:noFill/>
                        </a:ln>
                        <a:solidFill>
                          <a:srgbClr val="FF0000"/>
                        </a:solidFill>
                        <a:effectLst/>
                        <a:latin typeface="+mn-lt"/>
                        <a:ea typeface="+mn-ea"/>
                        <a:cs typeface="+mn-cs"/>
                      </a:endParaRPr>
                    </a:p>
                  </a:txBody>
                  <a:tcPr horzOverflow="overflow"/>
                </a:tc>
                <a:extLst>
                  <a:ext uri="{0D108BD9-81ED-4DB2-BD59-A6C34878D82A}">
                    <a16:rowId xmlns:a16="http://schemas.microsoft.com/office/drawing/2014/main" val="10001"/>
                  </a:ext>
                </a:extLst>
              </a:tr>
              <a:tr h="69221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actorID</a:t>
                      </a:r>
                      <a:r>
                        <a:rPr kumimoji="0" lang="en-GB" sz="1200" u="none" strike="noStrike" kern="1200" cap="none" normalizeH="0" baseline="0" dirty="0">
                          <a:ln>
                            <a:noFill/>
                          </a:ln>
                          <a:solidFill>
                            <a:schemeClr val="dk1"/>
                          </a:solidFill>
                          <a:effectLst/>
                          <a:latin typeface="+mn-lt"/>
                          <a:ea typeface="+mn-ea"/>
                          <a:cs typeface="+mn-cs"/>
                        </a:rPr>
                        <a:t> – the system identifier of a particular actor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actorName</a:t>
                      </a:r>
                      <a:r>
                        <a:rPr kumimoji="0" lang="en-GB" sz="1200" u="none" strike="noStrike" kern="1200" cap="none" normalizeH="0" baseline="0" dirty="0">
                          <a:ln>
                            <a:noFill/>
                          </a:ln>
                          <a:solidFill>
                            <a:schemeClr val="dk1"/>
                          </a:solidFill>
                          <a:effectLst/>
                          <a:latin typeface="+mn-lt"/>
                          <a:ea typeface="+mn-ea"/>
                          <a:cs typeface="+mn-cs"/>
                        </a:rPr>
                        <a:t> – the (anonymized) name of the actor, as needed in the text description in the visual notation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actorDescription</a:t>
                      </a:r>
                      <a:r>
                        <a:rPr kumimoji="0" lang="en-GB" sz="1200" u="none" strike="noStrike" kern="1200" cap="none" normalizeH="0" baseline="0" dirty="0">
                          <a:ln>
                            <a:noFill/>
                          </a:ln>
                          <a:solidFill>
                            <a:schemeClr val="dk1"/>
                          </a:solidFill>
                          <a:effectLst/>
                          <a:latin typeface="+mn-lt"/>
                          <a:ea typeface="+mn-ea"/>
                          <a:cs typeface="+mn-cs"/>
                        </a:rPr>
                        <a:t> – a short description of the actor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isVirtual</a:t>
                      </a:r>
                      <a:r>
                        <a:rPr kumimoji="0" lang="en-GB" sz="1200" u="none" strike="noStrike" kern="1200" cap="none" normalizeH="0" baseline="0" dirty="0">
                          <a:ln>
                            <a:noFill/>
                          </a:ln>
                          <a:solidFill>
                            <a:schemeClr val="dk1"/>
                          </a:solidFill>
                          <a:effectLst/>
                          <a:latin typeface="+mn-lt"/>
                          <a:ea typeface="+mn-ea"/>
                          <a:cs typeface="+mn-cs"/>
                        </a:rPr>
                        <a:t> – if true, the actor is a virtual actor and not a human actor</a:t>
                      </a:r>
                    </a:p>
                  </a:txBody>
                  <a:tcPr horzOverflow="overflow"/>
                </a:tc>
                <a:extLst>
                  <a:ext uri="{0D108BD9-81ED-4DB2-BD59-A6C34878D82A}">
                    <a16:rowId xmlns:a16="http://schemas.microsoft.com/office/drawing/2014/main" val="1805603598"/>
                  </a:ext>
                </a:extLst>
              </a:tr>
              <a:tr h="25308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An Actor may be a Service Provider, an End User, or an External Actor that is not directly involved in a journey</a:t>
                      </a:r>
                    </a:p>
                  </a:txBody>
                  <a:tcPr horzOverflow="overflow"/>
                </a:tc>
                <a:extLst>
                  <a:ext uri="{0D108BD9-81ED-4DB2-BD59-A6C34878D82A}">
                    <a16:rowId xmlns:a16="http://schemas.microsoft.com/office/drawing/2014/main" val="739775469"/>
                  </a:ext>
                </a:extLst>
              </a:tr>
            </a:tbl>
          </a:graphicData>
        </a:graphic>
      </p:graphicFrame>
      <p:graphicFrame>
        <p:nvGraphicFramePr>
          <p:cNvPr id="16" name="Table 12">
            <a:extLst>
              <a:ext uri="{FF2B5EF4-FFF2-40B4-BE49-F238E27FC236}">
                <a16:creationId xmlns:a16="http://schemas.microsoft.com/office/drawing/2014/main" id="{733BD406-2827-494A-972E-EE83E0FD257B}"/>
              </a:ext>
            </a:extLst>
          </p:cNvPr>
          <p:cNvGraphicFramePr>
            <a:graphicFrameLocks noGrp="1"/>
          </p:cNvGraphicFramePr>
          <p:nvPr>
            <p:extLst>
              <p:ext uri="{D42A27DB-BD31-4B8C-83A1-F6EECF244321}">
                <p14:modId xmlns:p14="http://schemas.microsoft.com/office/powerpoint/2010/main" val="283536838"/>
              </p:ext>
            </p:extLst>
          </p:nvPr>
        </p:nvGraphicFramePr>
        <p:xfrm>
          <a:off x="4832404" y="3814206"/>
          <a:ext cx="1688466" cy="982980"/>
        </p:xfrm>
        <a:graphic>
          <a:graphicData uri="http://schemas.openxmlformats.org/drawingml/2006/table">
            <a:tbl>
              <a:tblPr firstRow="1" bandRow="1">
                <a:tableStyleId>{2D5ABB26-0587-4C30-8999-92F81FD0307C}</a:tableStyleId>
              </a:tblPr>
              <a:tblGrid>
                <a:gridCol w="1688466">
                  <a:extLst>
                    <a:ext uri="{9D8B030D-6E8A-4147-A177-3AD203B41FA5}">
                      <a16:colId xmlns:a16="http://schemas.microsoft.com/office/drawing/2014/main" val="3580363858"/>
                    </a:ext>
                  </a:extLst>
                </a:gridCol>
              </a:tblGrid>
              <a:tr h="244203">
                <a:tc>
                  <a:txBody>
                    <a:bodyPr/>
                    <a:lstStyle/>
                    <a:p>
                      <a:pPr algn="ctr"/>
                      <a:r>
                        <a:rPr lang="en-GB" sz="1050" b="1" i="0" dirty="0">
                          <a:solidFill>
                            <a:schemeClr val="tx1"/>
                          </a:solidFill>
                        </a:rPr>
                        <a:t>Actor</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a:r>
                        <a:rPr lang="en-GB" sz="1050" dirty="0" err="1"/>
                        <a:t>actorID</a:t>
                      </a:r>
                      <a:r>
                        <a:rPr lang="en-GB" sz="1050" dirty="0"/>
                        <a:t>: String</a:t>
                      </a:r>
                    </a:p>
                    <a:p>
                      <a:pPr algn="l"/>
                      <a:r>
                        <a:rPr lang="en-GB" sz="1050" dirty="0" err="1"/>
                        <a:t>actorName</a:t>
                      </a:r>
                      <a:r>
                        <a:rPr lang="en-GB" sz="1050" dirty="0"/>
                        <a:t>: String</a:t>
                      </a:r>
                    </a:p>
                    <a:p>
                      <a:pPr algn="l"/>
                      <a:r>
                        <a:rPr lang="en-GB" sz="1050" dirty="0" err="1"/>
                        <a:t>isVirtual</a:t>
                      </a:r>
                      <a:r>
                        <a:rPr lang="en-GB" sz="1050" dirty="0"/>
                        <a:t>: Boolean</a:t>
                      </a:r>
                    </a:p>
                    <a:p>
                      <a:pPr algn="l"/>
                      <a:r>
                        <a:rPr lang="en-GB" sz="1050" dirty="0" err="1"/>
                        <a:t>actorDescription</a:t>
                      </a:r>
                      <a:r>
                        <a:rPr lang="en-GB" sz="1050" dirty="0"/>
                        <a:t>: String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cxnSp>
        <p:nvCxnSpPr>
          <p:cNvPr id="31" name="Connector: Elbow 30">
            <a:extLst>
              <a:ext uri="{FF2B5EF4-FFF2-40B4-BE49-F238E27FC236}">
                <a16:creationId xmlns:a16="http://schemas.microsoft.com/office/drawing/2014/main" id="{96D1C92A-4AF8-4C4B-9EDC-E156BB7ECBAC}"/>
              </a:ext>
            </a:extLst>
          </p:cNvPr>
          <p:cNvCxnSpPr>
            <a:cxnSpLocks/>
            <a:stCxn id="95" idx="3"/>
            <a:endCxn id="54" idx="0"/>
          </p:cNvCxnSpPr>
          <p:nvPr/>
        </p:nvCxnSpPr>
        <p:spPr>
          <a:xfrm rot="5400000">
            <a:off x="4497564" y="4231691"/>
            <a:ext cx="449049" cy="1909099"/>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graphicFrame>
        <p:nvGraphicFramePr>
          <p:cNvPr id="52" name="Table 12">
            <a:extLst>
              <a:ext uri="{FF2B5EF4-FFF2-40B4-BE49-F238E27FC236}">
                <a16:creationId xmlns:a16="http://schemas.microsoft.com/office/drawing/2014/main" id="{D5CBC353-9915-4F00-9A36-9B6113031E46}"/>
              </a:ext>
            </a:extLst>
          </p:cNvPr>
          <p:cNvGraphicFramePr>
            <a:graphicFrameLocks noGrp="1"/>
          </p:cNvGraphicFramePr>
          <p:nvPr>
            <p:extLst>
              <p:ext uri="{D42A27DB-BD31-4B8C-83A1-F6EECF244321}">
                <p14:modId xmlns:p14="http://schemas.microsoft.com/office/powerpoint/2010/main" val="3454264738"/>
              </p:ext>
            </p:extLst>
          </p:nvPr>
        </p:nvGraphicFramePr>
        <p:xfrm>
          <a:off x="5000686" y="5395524"/>
          <a:ext cx="1351902" cy="251460"/>
        </p:xfrm>
        <a:graphic>
          <a:graphicData uri="http://schemas.openxmlformats.org/drawingml/2006/table">
            <a:tbl>
              <a:tblPr firstRow="1" bandRow="1">
                <a:tableStyleId>{2D5ABB26-0587-4C30-8999-92F81FD0307C}</a:tableStyleId>
              </a:tblPr>
              <a:tblGrid>
                <a:gridCol w="1351902">
                  <a:extLst>
                    <a:ext uri="{9D8B030D-6E8A-4147-A177-3AD203B41FA5}">
                      <a16:colId xmlns:a16="http://schemas.microsoft.com/office/drawing/2014/main" val="3580363858"/>
                    </a:ext>
                  </a:extLst>
                </a:gridCol>
              </a:tblGrid>
              <a:tr h="244203">
                <a:tc>
                  <a:txBody>
                    <a:bodyPr/>
                    <a:lstStyle/>
                    <a:p>
                      <a:pPr algn="ctr"/>
                      <a:r>
                        <a:rPr lang="en-GB" sz="1050" i="0" dirty="0">
                          <a:solidFill>
                            <a:schemeClr val="tx1"/>
                          </a:solidFill>
                        </a:rPr>
                        <a:t>End User</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53" name="Table 12">
            <a:extLst>
              <a:ext uri="{FF2B5EF4-FFF2-40B4-BE49-F238E27FC236}">
                <a16:creationId xmlns:a16="http://schemas.microsoft.com/office/drawing/2014/main" id="{9554E0A2-86A4-4A70-B317-51DA1E41F0C9}"/>
              </a:ext>
            </a:extLst>
          </p:cNvPr>
          <p:cNvGraphicFramePr>
            <a:graphicFrameLocks noGrp="1"/>
          </p:cNvGraphicFramePr>
          <p:nvPr>
            <p:extLst>
              <p:ext uri="{D42A27DB-BD31-4B8C-83A1-F6EECF244321}">
                <p14:modId xmlns:p14="http://schemas.microsoft.com/office/powerpoint/2010/main" val="3561531652"/>
              </p:ext>
            </p:extLst>
          </p:nvPr>
        </p:nvGraphicFramePr>
        <p:xfrm>
          <a:off x="7008629" y="5410765"/>
          <a:ext cx="1351902" cy="251460"/>
        </p:xfrm>
        <a:graphic>
          <a:graphicData uri="http://schemas.openxmlformats.org/drawingml/2006/table">
            <a:tbl>
              <a:tblPr firstRow="1" bandRow="1">
                <a:tableStyleId>{2D5ABB26-0587-4C30-8999-92F81FD0307C}</a:tableStyleId>
              </a:tblPr>
              <a:tblGrid>
                <a:gridCol w="1351902">
                  <a:extLst>
                    <a:ext uri="{9D8B030D-6E8A-4147-A177-3AD203B41FA5}">
                      <a16:colId xmlns:a16="http://schemas.microsoft.com/office/drawing/2014/main" val="3580363858"/>
                    </a:ext>
                  </a:extLst>
                </a:gridCol>
              </a:tblGrid>
              <a:tr h="244203">
                <a:tc>
                  <a:txBody>
                    <a:bodyPr/>
                    <a:lstStyle/>
                    <a:p>
                      <a:pPr algn="ctr"/>
                      <a:r>
                        <a:rPr lang="en-GB" sz="1050" dirty="0">
                          <a:solidFill>
                            <a:schemeClr val="tx1"/>
                          </a:solidFill>
                        </a:rPr>
                        <a:t>External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54" name="Table 12">
            <a:extLst>
              <a:ext uri="{FF2B5EF4-FFF2-40B4-BE49-F238E27FC236}">
                <a16:creationId xmlns:a16="http://schemas.microsoft.com/office/drawing/2014/main" id="{78382D32-3D5D-4242-A306-5F7B3AB78FF4}"/>
              </a:ext>
            </a:extLst>
          </p:cNvPr>
          <p:cNvGraphicFramePr>
            <a:graphicFrameLocks noGrp="1"/>
          </p:cNvGraphicFramePr>
          <p:nvPr>
            <p:extLst>
              <p:ext uri="{D42A27DB-BD31-4B8C-83A1-F6EECF244321}">
                <p14:modId xmlns:p14="http://schemas.microsoft.com/office/powerpoint/2010/main" val="3034160531"/>
              </p:ext>
            </p:extLst>
          </p:nvPr>
        </p:nvGraphicFramePr>
        <p:xfrm>
          <a:off x="3012018" y="5410765"/>
          <a:ext cx="1511041" cy="251460"/>
        </p:xfrm>
        <a:graphic>
          <a:graphicData uri="http://schemas.openxmlformats.org/drawingml/2006/table">
            <a:tbl>
              <a:tblPr firstRow="1" bandRow="1">
                <a:tableStyleId>{2D5ABB26-0587-4C30-8999-92F81FD0307C}</a:tableStyleId>
              </a:tblPr>
              <a:tblGrid>
                <a:gridCol w="1511041">
                  <a:extLst>
                    <a:ext uri="{9D8B030D-6E8A-4147-A177-3AD203B41FA5}">
                      <a16:colId xmlns:a16="http://schemas.microsoft.com/office/drawing/2014/main" val="3580363858"/>
                    </a:ext>
                  </a:extLst>
                </a:gridCol>
              </a:tblGrid>
              <a:tr h="244203">
                <a:tc>
                  <a:txBody>
                    <a:bodyPr/>
                    <a:lstStyle/>
                    <a:p>
                      <a:pPr algn="ctr"/>
                      <a:r>
                        <a:rPr lang="en-GB" sz="1050" dirty="0">
                          <a:solidFill>
                            <a:schemeClr val="tx1"/>
                          </a:solidFill>
                        </a:rPr>
                        <a:t>Service Provider</a:t>
                      </a:r>
                      <a:endParaRPr lang="en-GB" sz="105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sp>
        <p:nvSpPr>
          <p:cNvPr id="95" name="Isosceles Triangle 94">
            <a:extLst>
              <a:ext uri="{FF2B5EF4-FFF2-40B4-BE49-F238E27FC236}">
                <a16:creationId xmlns:a16="http://schemas.microsoft.com/office/drawing/2014/main" id="{9FA5A2CA-553F-4C3A-BD97-9FBDBD2AEE36}"/>
              </a:ext>
            </a:extLst>
          </p:cNvPr>
          <p:cNvSpPr/>
          <p:nvPr/>
        </p:nvSpPr>
        <p:spPr>
          <a:xfrm>
            <a:off x="5590049" y="4812426"/>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cxnSp>
        <p:nvCxnSpPr>
          <p:cNvPr id="102" name="Connector: Elbow 101">
            <a:extLst>
              <a:ext uri="{FF2B5EF4-FFF2-40B4-BE49-F238E27FC236}">
                <a16:creationId xmlns:a16="http://schemas.microsoft.com/office/drawing/2014/main" id="{19D44311-6998-441E-9387-7037919B00BB}"/>
              </a:ext>
            </a:extLst>
          </p:cNvPr>
          <p:cNvCxnSpPr>
            <a:cxnSpLocks/>
            <a:stCxn id="95" idx="3"/>
            <a:endCxn id="53" idx="0"/>
          </p:cNvCxnSpPr>
          <p:nvPr/>
        </p:nvCxnSpPr>
        <p:spPr>
          <a:xfrm rot="16200000" flipH="1">
            <a:off x="6456084" y="4182268"/>
            <a:ext cx="449049" cy="2007943"/>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DC5C5DF-4256-49ED-BF55-6A1A834CD930}"/>
              </a:ext>
            </a:extLst>
          </p:cNvPr>
          <p:cNvCxnSpPr>
            <a:cxnSpLocks/>
            <a:stCxn id="52" idx="0"/>
            <a:endCxn id="95" idx="3"/>
          </p:cNvCxnSpPr>
          <p:nvPr/>
        </p:nvCxnSpPr>
        <p:spPr>
          <a:xfrm flipV="1">
            <a:off x="5676637" y="4961716"/>
            <a:ext cx="0" cy="433808"/>
          </a:xfrm>
          <a:prstGeom prst="straightConnector1">
            <a:avLst/>
          </a:prstGeom>
          <a:ln w="19050">
            <a:solidFill>
              <a:schemeClr val="tx1"/>
            </a:solidFill>
            <a:headEnd type="none" w="lg" len="lg"/>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51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Service Provider</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38</a:t>
            </a:fld>
            <a:endParaRPr lang="en-GB" dirty="0"/>
          </a:p>
        </p:txBody>
      </p:sp>
      <p:graphicFrame>
        <p:nvGraphicFramePr>
          <p:cNvPr id="7" name="Table 12">
            <a:extLst>
              <a:ext uri="{FF2B5EF4-FFF2-40B4-BE49-F238E27FC236}">
                <a16:creationId xmlns:a16="http://schemas.microsoft.com/office/drawing/2014/main" id="{F107932F-A9BF-4897-BAA8-28E921944133}"/>
              </a:ext>
            </a:extLst>
          </p:cNvPr>
          <p:cNvGraphicFramePr>
            <a:graphicFrameLocks noGrp="1"/>
          </p:cNvGraphicFramePr>
          <p:nvPr>
            <p:extLst>
              <p:ext uri="{D42A27DB-BD31-4B8C-83A1-F6EECF244321}">
                <p14:modId xmlns:p14="http://schemas.microsoft.com/office/powerpoint/2010/main" val="3810054206"/>
              </p:ext>
            </p:extLst>
          </p:nvPr>
        </p:nvGraphicFramePr>
        <p:xfrm>
          <a:off x="3897278" y="4641344"/>
          <a:ext cx="1869039" cy="1623060"/>
        </p:xfrm>
        <a:graphic>
          <a:graphicData uri="http://schemas.openxmlformats.org/drawingml/2006/table">
            <a:tbl>
              <a:tblPr firstRow="1" bandRow="1">
                <a:tableStyleId>{2D5ABB26-0587-4C30-8999-92F81FD0307C}</a:tableStyleId>
              </a:tblPr>
              <a:tblGrid>
                <a:gridCol w="1869039">
                  <a:extLst>
                    <a:ext uri="{9D8B030D-6E8A-4147-A177-3AD203B41FA5}">
                      <a16:colId xmlns:a16="http://schemas.microsoft.com/office/drawing/2014/main" val="3580363858"/>
                    </a:ext>
                  </a:extLst>
                </a:gridCol>
              </a:tblGrid>
              <a:tr h="244203">
                <a:tc>
                  <a:txBody>
                    <a:bodyPr/>
                    <a:lstStyle/>
                    <a:p>
                      <a:pPr algn="ctr"/>
                      <a:r>
                        <a:rPr lang="en-GB" sz="1050" b="1" dirty="0">
                          <a:solidFill>
                            <a:schemeClr val="tx1"/>
                          </a:solidFill>
                        </a:rPr>
                        <a:t>Service Provider</a:t>
                      </a:r>
                      <a:endParaRPr lang="en-GB" sz="1050" b="1"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a:r>
                        <a:rPr lang="en-GB" sz="1050" dirty="0" err="1"/>
                        <a:t>actorID</a:t>
                      </a:r>
                      <a:r>
                        <a:rPr lang="en-GB" sz="1050" dirty="0"/>
                        <a:t>: String </a:t>
                      </a:r>
                    </a:p>
                    <a:p>
                      <a:pPr algn="l"/>
                      <a:r>
                        <a:rPr lang="en-GB" sz="1050" dirty="0" err="1"/>
                        <a:t>actorName</a:t>
                      </a:r>
                      <a:r>
                        <a:rPr lang="en-GB" sz="1050" dirty="0"/>
                        <a:t>: String</a:t>
                      </a:r>
                    </a:p>
                    <a:p>
                      <a:pPr algn="l"/>
                      <a:r>
                        <a:rPr lang="en-GB" sz="1050" dirty="0" err="1"/>
                        <a:t>actorDescription</a:t>
                      </a:r>
                      <a:r>
                        <a:rPr lang="en-GB" sz="1050" dirty="0"/>
                        <a:t>: String</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err="1"/>
                        <a:t>isVirtual</a:t>
                      </a:r>
                      <a:r>
                        <a:rPr lang="en-GB" sz="1050" dirty="0"/>
                        <a:t>: Boolean</a:t>
                      </a:r>
                    </a:p>
                    <a:p>
                      <a:pPr algn="l"/>
                      <a:r>
                        <a:rPr lang="en-GB" sz="1050" dirty="0" err="1"/>
                        <a:t>companyName</a:t>
                      </a:r>
                      <a:r>
                        <a:rPr lang="en-GB" sz="1050" dirty="0"/>
                        <a:t>: String</a:t>
                      </a:r>
                    </a:p>
                    <a:p>
                      <a:pPr algn="l"/>
                      <a:r>
                        <a:rPr lang="en-GB" sz="1050" dirty="0"/>
                        <a:t>department: String</a:t>
                      </a:r>
                    </a:p>
                    <a:p>
                      <a:pPr algn="l"/>
                      <a:r>
                        <a:rPr lang="en-GB" sz="1050" dirty="0"/>
                        <a:t>position: String</a:t>
                      </a:r>
                    </a:p>
                    <a:p>
                      <a:pPr algn="l"/>
                      <a:r>
                        <a:rPr lang="en-GB" sz="1050" dirty="0" err="1"/>
                        <a:t>providerType</a:t>
                      </a:r>
                      <a:r>
                        <a:rPr lang="en-GB" sz="1050" dirty="0"/>
                        <a:t>: </a:t>
                      </a:r>
                      <a:r>
                        <a:rPr lang="en-GB" sz="1050" dirty="0" err="1"/>
                        <a:t>providerTypes</a:t>
                      </a:r>
                      <a:endParaRPr lang="en-GB"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8" name="Table 12">
            <a:extLst>
              <a:ext uri="{FF2B5EF4-FFF2-40B4-BE49-F238E27FC236}">
                <a16:creationId xmlns:a16="http://schemas.microsoft.com/office/drawing/2014/main" id="{DA58BA14-6A51-40E6-92B5-EC291477B70F}"/>
              </a:ext>
            </a:extLst>
          </p:cNvPr>
          <p:cNvGraphicFramePr>
            <a:graphicFrameLocks noGrp="1"/>
          </p:cNvGraphicFramePr>
          <p:nvPr>
            <p:extLst>
              <p:ext uri="{D42A27DB-BD31-4B8C-83A1-F6EECF244321}">
                <p14:modId xmlns:p14="http://schemas.microsoft.com/office/powerpoint/2010/main" val="2273785171"/>
              </p:ext>
            </p:extLst>
          </p:nvPr>
        </p:nvGraphicFramePr>
        <p:xfrm>
          <a:off x="6721304" y="4881374"/>
          <a:ext cx="1694022" cy="982980"/>
        </p:xfrm>
        <a:graphic>
          <a:graphicData uri="http://schemas.openxmlformats.org/drawingml/2006/table">
            <a:tbl>
              <a:tblPr firstRow="1" bandRow="1">
                <a:tableStyleId>{2D5ABB26-0587-4C30-8999-92F81FD0307C}</a:tableStyleId>
              </a:tblPr>
              <a:tblGrid>
                <a:gridCol w="1694022">
                  <a:extLst>
                    <a:ext uri="{9D8B030D-6E8A-4147-A177-3AD203B41FA5}">
                      <a16:colId xmlns:a16="http://schemas.microsoft.com/office/drawing/2014/main" val="3580363858"/>
                    </a:ext>
                  </a:extLst>
                </a:gridCol>
              </a:tblGrid>
              <a:tr h="244203">
                <a:tc>
                  <a:txBody>
                    <a:bodyPr/>
                    <a:lstStyle/>
                    <a:p>
                      <a:pPr algn="ctr"/>
                      <a:r>
                        <a:rPr lang="en-GB" sz="1050" dirty="0">
                          <a:solidFill>
                            <a:schemeClr val="tx1"/>
                          </a:solidFill>
                        </a:rPr>
                        <a:t>&lt;&lt;</a:t>
                      </a:r>
                      <a:r>
                        <a:rPr lang="en-GB" sz="1050" i="1" dirty="0">
                          <a:solidFill>
                            <a:schemeClr val="tx1"/>
                          </a:solidFill>
                        </a:rPr>
                        <a:t>Enumeration</a:t>
                      </a:r>
                      <a:r>
                        <a:rPr lang="en-GB" sz="1050" dirty="0">
                          <a:solidFill>
                            <a:schemeClr val="tx1"/>
                          </a:solidFill>
                        </a:rPr>
                        <a:t>&gt;&gt;</a:t>
                      </a:r>
                    </a:p>
                    <a:p>
                      <a:pPr algn="ctr"/>
                      <a:r>
                        <a:rPr lang="en-GB" sz="1050" i="0" dirty="0" err="1">
                          <a:solidFill>
                            <a:schemeClr val="tx1"/>
                          </a:solidFill>
                        </a:rPr>
                        <a:t>providerTypes</a:t>
                      </a:r>
                      <a:endParaRPr lang="en-GB" sz="105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276296">
                <a:tc>
                  <a:txBody>
                    <a:bodyPr/>
                    <a:lstStyle/>
                    <a:p>
                      <a:pPr algn="l"/>
                      <a:r>
                        <a:rPr lang="en-GB" sz="1050" dirty="0"/>
                        <a:t>type1_internal_main</a:t>
                      </a:r>
                    </a:p>
                    <a:p>
                      <a:pPr algn="l"/>
                      <a:r>
                        <a:rPr lang="en-GB" sz="1050" dirty="0"/>
                        <a:t>type2_internal_shared</a:t>
                      </a:r>
                    </a:p>
                    <a:p>
                      <a:pPr algn="l"/>
                      <a:r>
                        <a:rPr lang="en-GB" sz="1050" dirty="0"/>
                        <a:t>type3_external_thirdParty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19" name="Group 16">
            <a:extLst>
              <a:ext uri="{FF2B5EF4-FFF2-40B4-BE49-F238E27FC236}">
                <a16:creationId xmlns:a16="http://schemas.microsoft.com/office/drawing/2014/main" id="{93A5B4E0-B309-4D73-A30F-8A5787D3C99D}"/>
              </a:ext>
            </a:extLst>
          </p:cNvPr>
          <p:cNvGraphicFramePr>
            <a:graphicFrameLocks noGrp="1"/>
          </p:cNvGraphicFramePr>
          <p:nvPr>
            <p:extLst>
              <p:ext uri="{D42A27DB-BD31-4B8C-83A1-F6EECF244321}">
                <p14:modId xmlns:p14="http://schemas.microsoft.com/office/powerpoint/2010/main" val="3074496454"/>
              </p:ext>
            </p:extLst>
          </p:nvPr>
        </p:nvGraphicFramePr>
        <p:xfrm>
          <a:off x="954181" y="1405127"/>
          <a:ext cx="10209119" cy="320040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4076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A person, an entity (virtual or physical), or a faction that belongs to company or </a:t>
                      </a:r>
                      <a:r>
                        <a:rPr lang="en-GB" sz="1200" kern="1200" noProof="0" dirty="0"/>
                        <a:t>organisation</a:t>
                      </a:r>
                      <a:r>
                        <a:rPr lang="en-GB" sz="1200" kern="1200" dirty="0"/>
                        <a:t> that provides services to end users. . For simple cases, the company itself (as a whole) can be considered as a service provider.</a:t>
                      </a:r>
                    </a:p>
                    <a:p>
                      <a:pPr marL="0" marR="0" lvl="0" indent="0" algn="l" defTabSz="914400" rtl="0" eaLnBrk="1" fontAlgn="base" latinLnBrk="0" hangingPunct="1">
                        <a:lnSpc>
                          <a:spcPct val="100000"/>
                        </a:lnSpc>
                        <a:spcBef>
                          <a:spcPct val="0"/>
                        </a:spcBef>
                        <a:spcAft>
                          <a:spcPct val="0"/>
                        </a:spcAft>
                        <a:buClrTx/>
                        <a:buSzTx/>
                        <a:buFontTx/>
                        <a:buNone/>
                        <a:tabLst/>
                      </a:pPr>
                      <a:r>
                        <a:rPr lang="en-GB" sz="1200" kern="1200" dirty="0"/>
                        <a:t>Source: VISUAL, inspired</a:t>
                      </a:r>
                      <a:r>
                        <a:rPr lang="en-GB" sz="1200" kern="1200" baseline="0" dirty="0"/>
                        <a:t> by Wikipedia definition: </a:t>
                      </a:r>
                      <a:r>
                        <a:rPr lang="en-GB" sz="1200" kern="1200" baseline="0" dirty="0">
                          <a:hlinkClick r:id="rId3"/>
                        </a:rPr>
                        <a:t>https://en.wikipedia.org/wiki/Service_provider</a:t>
                      </a:r>
                      <a:endParaRPr lang="en-GB" sz="1200" kern="1200" baseline="0" dirty="0"/>
                    </a:p>
                  </a:txBody>
                  <a:tcPr horzOverflow="overflow"/>
                </a:tc>
                <a:extLst>
                  <a:ext uri="{0D108BD9-81ED-4DB2-BD59-A6C34878D82A}">
                    <a16:rowId xmlns:a16="http://schemas.microsoft.com/office/drawing/2014/main" val="10000"/>
                  </a:ext>
                </a:extLst>
              </a:tr>
              <a:tr h="2445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GB" sz="1200" kern="1200" dirty="0"/>
                    </a:p>
                  </a:txBody>
                  <a:tcPr horzOverflow="overflow"/>
                </a:tc>
                <a:extLst>
                  <a:ext uri="{0D108BD9-81ED-4DB2-BD59-A6C34878D82A}">
                    <a16:rowId xmlns:a16="http://schemas.microsoft.com/office/drawing/2014/main" val="10001"/>
                  </a:ext>
                </a:extLst>
              </a:tr>
              <a:tr h="2445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a:ln>
                            <a:noFill/>
                          </a:ln>
                          <a:solidFill>
                            <a:schemeClr val="dk1"/>
                          </a:solidFill>
                          <a:effectLst/>
                          <a:latin typeface="+mn-lt"/>
                          <a:ea typeface="+mn-ea"/>
                          <a:cs typeface="+mn-cs"/>
                        </a:rPr>
                        <a:t>service owners</a:t>
                      </a:r>
                    </a:p>
                  </a:txBody>
                  <a:tcPr horzOverflow="overflow"/>
                </a:tc>
                <a:extLst>
                  <a:ext uri="{0D108BD9-81ED-4DB2-BD59-A6C34878D82A}">
                    <a16:rowId xmlns:a16="http://schemas.microsoft.com/office/drawing/2014/main" val="10002"/>
                  </a:ext>
                </a:extLst>
              </a:tr>
              <a:tr h="138603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actorID</a:t>
                      </a:r>
                      <a:r>
                        <a:rPr kumimoji="0" lang="en-GB" sz="1200" u="none" strike="noStrike" kern="1200" cap="none" normalizeH="0" baseline="0" dirty="0">
                          <a:ln>
                            <a:noFill/>
                          </a:ln>
                          <a:solidFill>
                            <a:schemeClr val="dk1"/>
                          </a:solidFill>
                          <a:effectLst/>
                          <a:latin typeface="+mn-lt"/>
                          <a:ea typeface="+mn-ea"/>
                          <a:cs typeface="+mn-cs"/>
                        </a:rPr>
                        <a:t> – the system identifier of a particular actor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actorName</a:t>
                      </a:r>
                      <a:r>
                        <a:rPr kumimoji="0" lang="en-GB" sz="1200" u="none" strike="noStrike" kern="1200" cap="none" normalizeH="0" baseline="0" dirty="0">
                          <a:ln>
                            <a:noFill/>
                          </a:ln>
                          <a:solidFill>
                            <a:schemeClr val="dk1"/>
                          </a:solidFill>
                          <a:effectLst/>
                          <a:latin typeface="+mn-lt"/>
                          <a:ea typeface="+mn-ea"/>
                          <a:cs typeface="+mn-cs"/>
                        </a:rPr>
                        <a:t> – the (anonymized) name of the actor, as needed in the text description in the visual notation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actorDescription</a:t>
                      </a:r>
                      <a:r>
                        <a:rPr kumimoji="0" lang="en-GB" sz="1200" u="none" strike="noStrike" kern="1200" cap="none" normalizeH="0" baseline="0" dirty="0">
                          <a:ln>
                            <a:noFill/>
                          </a:ln>
                          <a:solidFill>
                            <a:schemeClr val="dk1"/>
                          </a:solidFill>
                          <a:effectLst/>
                          <a:latin typeface="+mn-lt"/>
                          <a:ea typeface="+mn-ea"/>
                          <a:cs typeface="+mn-cs"/>
                        </a:rPr>
                        <a:t> – a short description of the actor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isVirtual</a:t>
                      </a:r>
                      <a:r>
                        <a:rPr kumimoji="0" lang="en-GB" sz="1200" u="none" strike="noStrike" kern="1200" cap="none" normalizeH="0" baseline="0" dirty="0">
                          <a:ln>
                            <a:noFill/>
                          </a:ln>
                          <a:solidFill>
                            <a:schemeClr val="dk1"/>
                          </a:solidFill>
                          <a:effectLst/>
                          <a:latin typeface="+mn-lt"/>
                          <a:ea typeface="+mn-ea"/>
                          <a:cs typeface="+mn-cs"/>
                        </a:rPr>
                        <a:t> – if true, the actor is a virtual actor and not a human actor</a:t>
                      </a:r>
                    </a:p>
                    <a:p>
                      <a:pPr algn="l"/>
                      <a:r>
                        <a:rPr lang="en-GB" sz="1200" dirty="0" err="1">
                          <a:solidFill>
                            <a:schemeClr val="tx1"/>
                          </a:solidFill>
                        </a:rPr>
                        <a:t>companyName</a:t>
                      </a:r>
                      <a:r>
                        <a:rPr lang="en-GB" sz="1200" dirty="0">
                          <a:solidFill>
                            <a:schemeClr val="tx1"/>
                          </a:solidFill>
                        </a:rPr>
                        <a:t> – service provider's company name</a:t>
                      </a:r>
                    </a:p>
                    <a:p>
                      <a:pPr algn="l"/>
                      <a:r>
                        <a:rPr lang="en-GB" sz="1200" dirty="0">
                          <a:solidFill>
                            <a:schemeClr val="tx1"/>
                          </a:solidFill>
                        </a:rPr>
                        <a:t>department  –  the department name of the company</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a:solidFill>
                            <a:schemeClr val="tx1"/>
                          </a:solidFill>
                        </a:rPr>
                        <a:t>position – the position or role of the service provider in the company</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200" dirty="0" err="1">
                          <a:solidFill>
                            <a:schemeClr val="tx1"/>
                          </a:solidFill>
                        </a:rPr>
                        <a:t>providerType</a:t>
                      </a:r>
                      <a:r>
                        <a:rPr lang="en-GB" sz="1200" dirty="0">
                          <a:solidFill>
                            <a:schemeClr val="tx1"/>
                          </a:solidFill>
                        </a:rPr>
                        <a:t> – the type of service provider; it can be the main service provider (type I), another unit inside the service provider's company (type II), or an external third-party partner of the service provider (type III)</a:t>
                      </a:r>
                    </a:p>
                  </a:txBody>
                  <a:tcPr horzOverflow="overflow"/>
                </a:tc>
                <a:extLst>
                  <a:ext uri="{0D108BD9-81ED-4DB2-BD59-A6C34878D82A}">
                    <a16:rowId xmlns:a16="http://schemas.microsoft.com/office/drawing/2014/main" val="10003"/>
                  </a:ext>
                </a:extLst>
              </a:tr>
              <a:tr h="26803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537"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horzOverflow="overflow"/>
                </a:tc>
                <a:extLst>
                  <a:ext uri="{0D108BD9-81ED-4DB2-BD59-A6C34878D82A}">
                    <a16:rowId xmlns:a16="http://schemas.microsoft.com/office/drawing/2014/main" val="4150666941"/>
                  </a:ext>
                </a:extLst>
              </a:tr>
            </a:tbl>
          </a:graphicData>
        </a:graphic>
      </p:graphicFrame>
    </p:spTree>
    <p:extLst>
      <p:ext uri="{BB962C8B-B14F-4D97-AF65-F5344CB8AC3E}">
        <p14:creationId xmlns:p14="http://schemas.microsoft.com/office/powerpoint/2010/main" val="2291541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End User</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39</a:t>
            </a:fld>
            <a:endParaRPr lang="en-GB" dirty="0"/>
          </a:p>
        </p:txBody>
      </p:sp>
      <p:graphicFrame>
        <p:nvGraphicFramePr>
          <p:cNvPr id="8" name="Table 12">
            <a:extLst>
              <a:ext uri="{FF2B5EF4-FFF2-40B4-BE49-F238E27FC236}">
                <a16:creationId xmlns:a16="http://schemas.microsoft.com/office/drawing/2014/main" id="{51D04F6B-8BCA-4E0F-B68E-DF9E1031D8E2}"/>
              </a:ext>
            </a:extLst>
          </p:cNvPr>
          <p:cNvGraphicFramePr>
            <a:graphicFrameLocks noGrp="1"/>
          </p:cNvGraphicFramePr>
          <p:nvPr>
            <p:extLst>
              <p:ext uri="{D42A27DB-BD31-4B8C-83A1-F6EECF244321}">
                <p14:modId xmlns:p14="http://schemas.microsoft.com/office/powerpoint/2010/main" val="1544644361"/>
              </p:ext>
            </p:extLst>
          </p:nvPr>
        </p:nvGraphicFramePr>
        <p:xfrm>
          <a:off x="3761644" y="4089163"/>
          <a:ext cx="1926267" cy="1432923"/>
        </p:xfrm>
        <a:graphic>
          <a:graphicData uri="http://schemas.openxmlformats.org/drawingml/2006/table">
            <a:tbl>
              <a:tblPr firstRow="1" bandRow="1">
                <a:tableStyleId>{2D5ABB26-0587-4C30-8999-92F81FD0307C}</a:tableStyleId>
              </a:tblPr>
              <a:tblGrid>
                <a:gridCol w="1926267">
                  <a:extLst>
                    <a:ext uri="{9D8B030D-6E8A-4147-A177-3AD203B41FA5}">
                      <a16:colId xmlns:a16="http://schemas.microsoft.com/office/drawing/2014/main" val="3580363858"/>
                    </a:ext>
                  </a:extLst>
                </a:gridCol>
              </a:tblGrid>
              <a:tr h="244203">
                <a:tc>
                  <a:txBody>
                    <a:bodyPr/>
                    <a:lstStyle/>
                    <a:p>
                      <a:pPr algn="ctr"/>
                      <a:r>
                        <a:rPr lang="en-GB" sz="900" b="1" i="0" dirty="0">
                          <a:solidFill>
                            <a:schemeClr val="tx1"/>
                          </a:solidFill>
                        </a:rPr>
                        <a:t>End User</a:t>
                      </a:r>
                      <a:endParaRPr lang="en-GB" sz="9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244203">
                <a:tc>
                  <a:txBody>
                    <a:bodyPr/>
                    <a:lstStyle/>
                    <a:p>
                      <a:pPr algn="l"/>
                      <a:r>
                        <a:rPr lang="en-GB" sz="900" dirty="0" err="1"/>
                        <a:t>actorID</a:t>
                      </a:r>
                      <a:r>
                        <a:rPr lang="en-GB" sz="900" dirty="0"/>
                        <a:t>: String </a:t>
                      </a:r>
                    </a:p>
                    <a:p>
                      <a:pPr algn="l"/>
                      <a:r>
                        <a:rPr lang="en-GB" sz="900" dirty="0" err="1"/>
                        <a:t>actorName</a:t>
                      </a:r>
                      <a:r>
                        <a:rPr lang="en-GB" sz="900" dirty="0"/>
                        <a:t>: String</a:t>
                      </a:r>
                    </a:p>
                    <a:p>
                      <a:pPr algn="l"/>
                      <a:r>
                        <a:rPr lang="en-GB" sz="900" dirty="0" err="1"/>
                        <a:t>isVirtual</a:t>
                      </a:r>
                      <a:r>
                        <a:rPr lang="en-GB" sz="900" dirty="0"/>
                        <a:t>: Boolean</a:t>
                      </a:r>
                    </a:p>
                    <a:p>
                      <a:pPr algn="l"/>
                      <a:r>
                        <a:rPr lang="en-GB" sz="900" dirty="0" err="1"/>
                        <a:t>actorDescription</a:t>
                      </a:r>
                      <a:r>
                        <a:rPr lang="en-GB" sz="900" dirty="0"/>
                        <a:t>: String</a:t>
                      </a:r>
                    </a:p>
                    <a:p>
                      <a:pPr algn="l"/>
                      <a:r>
                        <a:rPr lang="en-GB" sz="900" dirty="0" err="1"/>
                        <a:t>isMain</a:t>
                      </a:r>
                      <a:r>
                        <a:rPr lang="en-GB" sz="900" dirty="0"/>
                        <a:t>: Boolean</a:t>
                      </a:r>
                    </a:p>
                    <a:p>
                      <a:pPr algn="l"/>
                      <a:r>
                        <a:rPr lang="en-GB" sz="900" i="0" dirty="0"/>
                        <a:t>preferences: String</a:t>
                      </a:r>
                    </a:p>
                    <a:p>
                      <a:pPr algn="l"/>
                      <a:r>
                        <a:rPr lang="en-GB" sz="900" i="0" dirty="0"/>
                        <a:t>frustrations: String</a:t>
                      </a:r>
                    </a:p>
                    <a:p>
                      <a:pPr algn="l"/>
                      <a:r>
                        <a:rPr lang="en-GB" sz="900" i="0" dirty="0" err="1"/>
                        <a:t>preferredChannels</a:t>
                      </a:r>
                      <a:r>
                        <a:rPr lang="en-GB" sz="900" i="0" dirty="0"/>
                        <a:t>: channels [0..*]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713756"/>
                  </a:ext>
                </a:extLst>
              </a:tr>
            </a:tbl>
          </a:graphicData>
        </a:graphic>
      </p:graphicFrame>
      <p:graphicFrame>
        <p:nvGraphicFramePr>
          <p:cNvPr id="11" name="Table 12">
            <a:extLst>
              <a:ext uri="{FF2B5EF4-FFF2-40B4-BE49-F238E27FC236}">
                <a16:creationId xmlns:a16="http://schemas.microsoft.com/office/drawing/2014/main" id="{BE2F3FED-D1F5-4644-B0F9-EC38C48B6670}"/>
              </a:ext>
            </a:extLst>
          </p:cNvPr>
          <p:cNvGraphicFramePr>
            <a:graphicFrameLocks noGrp="1"/>
          </p:cNvGraphicFramePr>
          <p:nvPr>
            <p:extLst>
              <p:ext uri="{D42A27DB-BD31-4B8C-83A1-F6EECF244321}">
                <p14:modId xmlns:p14="http://schemas.microsoft.com/office/powerpoint/2010/main" val="352122129"/>
              </p:ext>
            </p:extLst>
          </p:nvPr>
        </p:nvGraphicFramePr>
        <p:xfrm>
          <a:off x="1548561" y="5819040"/>
          <a:ext cx="1158434" cy="243840"/>
        </p:xfrm>
        <a:graphic>
          <a:graphicData uri="http://schemas.openxmlformats.org/drawingml/2006/table">
            <a:tbl>
              <a:tblPr firstRow="1" bandRow="1">
                <a:tableStyleId>{2D5ABB26-0587-4C30-8999-92F81FD0307C}</a:tableStyleId>
              </a:tblPr>
              <a:tblGrid>
                <a:gridCol w="1158434">
                  <a:extLst>
                    <a:ext uri="{9D8B030D-6E8A-4147-A177-3AD203B41FA5}">
                      <a16:colId xmlns:a16="http://schemas.microsoft.com/office/drawing/2014/main" val="3580363858"/>
                    </a:ext>
                  </a:extLst>
                </a:gridCol>
              </a:tblGrid>
              <a:tr h="163694">
                <a:tc>
                  <a:txBody>
                    <a:bodyPr/>
                    <a:lstStyle/>
                    <a:p>
                      <a:pPr algn="ctr"/>
                      <a:r>
                        <a:rPr lang="en-GB" sz="1000" i="0" dirty="0">
                          <a:solidFill>
                            <a:schemeClr val="tx1"/>
                          </a:solidFill>
                        </a:rPr>
                        <a:t>Customer</a:t>
                      </a:r>
                      <a:endParaRPr lang="en-GB" sz="10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12" name="Table 12">
            <a:extLst>
              <a:ext uri="{FF2B5EF4-FFF2-40B4-BE49-F238E27FC236}">
                <a16:creationId xmlns:a16="http://schemas.microsoft.com/office/drawing/2014/main" id="{816EA8E4-D499-4451-85BA-371738D38870}"/>
              </a:ext>
            </a:extLst>
          </p:cNvPr>
          <p:cNvGraphicFramePr>
            <a:graphicFrameLocks noGrp="1"/>
          </p:cNvGraphicFramePr>
          <p:nvPr>
            <p:extLst>
              <p:ext uri="{D42A27DB-BD31-4B8C-83A1-F6EECF244321}">
                <p14:modId xmlns:p14="http://schemas.microsoft.com/office/powerpoint/2010/main" val="1961933171"/>
              </p:ext>
            </p:extLst>
          </p:nvPr>
        </p:nvGraphicFramePr>
        <p:xfrm>
          <a:off x="2808957" y="5815014"/>
          <a:ext cx="1071457" cy="244203"/>
        </p:xfrm>
        <a:graphic>
          <a:graphicData uri="http://schemas.openxmlformats.org/drawingml/2006/table">
            <a:tbl>
              <a:tblPr firstRow="1" bandRow="1">
                <a:tableStyleId>{2D5ABB26-0587-4C30-8999-92F81FD0307C}</a:tableStyleId>
              </a:tblPr>
              <a:tblGrid>
                <a:gridCol w="1071457">
                  <a:extLst>
                    <a:ext uri="{9D8B030D-6E8A-4147-A177-3AD203B41FA5}">
                      <a16:colId xmlns:a16="http://schemas.microsoft.com/office/drawing/2014/main" val="3580363858"/>
                    </a:ext>
                  </a:extLst>
                </a:gridCol>
              </a:tblGrid>
              <a:tr h="244203">
                <a:tc>
                  <a:txBody>
                    <a:bodyPr/>
                    <a:lstStyle/>
                    <a:p>
                      <a:pPr algn="ctr"/>
                      <a:r>
                        <a:rPr lang="en-GB" sz="1000" i="0" dirty="0"/>
                        <a:t>User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graphicFrame>
        <p:nvGraphicFramePr>
          <p:cNvPr id="13" name="Table 12">
            <a:extLst>
              <a:ext uri="{FF2B5EF4-FFF2-40B4-BE49-F238E27FC236}">
                <a16:creationId xmlns:a16="http://schemas.microsoft.com/office/drawing/2014/main" id="{447D52E8-54AF-42CF-A31D-3CD55103A4D9}"/>
              </a:ext>
            </a:extLst>
          </p:cNvPr>
          <p:cNvGraphicFramePr>
            <a:graphicFrameLocks noGrp="1"/>
          </p:cNvGraphicFramePr>
          <p:nvPr>
            <p:extLst>
              <p:ext uri="{D42A27DB-BD31-4B8C-83A1-F6EECF244321}">
                <p14:modId xmlns:p14="http://schemas.microsoft.com/office/powerpoint/2010/main" val="702356303"/>
              </p:ext>
            </p:extLst>
          </p:nvPr>
        </p:nvGraphicFramePr>
        <p:xfrm>
          <a:off x="5630774" y="5815720"/>
          <a:ext cx="1620000" cy="831721"/>
        </p:xfrm>
        <a:graphic>
          <a:graphicData uri="http://schemas.openxmlformats.org/drawingml/2006/table">
            <a:tbl>
              <a:tblPr firstRow="1" bandRow="1">
                <a:tableStyleId>{2D5ABB26-0587-4C30-8999-92F81FD0307C}</a:tableStyleId>
              </a:tblPr>
              <a:tblGrid>
                <a:gridCol w="1620000">
                  <a:extLst>
                    <a:ext uri="{9D8B030D-6E8A-4147-A177-3AD203B41FA5}">
                      <a16:colId xmlns:a16="http://schemas.microsoft.com/office/drawing/2014/main" val="3580363858"/>
                    </a:ext>
                  </a:extLst>
                </a:gridCol>
              </a:tblGrid>
              <a:tr h="283081">
                <a:tc>
                  <a:txBody>
                    <a:bodyPr/>
                    <a:lstStyle/>
                    <a:p>
                      <a:pPr algn="ctr"/>
                      <a:r>
                        <a:rPr lang="en-GB" sz="1000" i="0" dirty="0">
                          <a:solidFill>
                            <a:schemeClr val="tx1"/>
                          </a:solidFill>
                        </a:rPr>
                        <a:t>Patient</a:t>
                      </a:r>
                      <a:endParaRPr lang="en-GB" sz="10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283081">
                <a:tc>
                  <a:txBody>
                    <a:bodyPr/>
                    <a:lstStyle/>
                    <a:p>
                      <a:pPr algn="l"/>
                      <a:r>
                        <a:rPr lang="en-GB" sz="1000" dirty="0" err="1"/>
                        <a:t>patientType</a:t>
                      </a:r>
                      <a:r>
                        <a:rPr lang="en-GB" sz="1000" dirty="0"/>
                        <a:t>: </a:t>
                      </a:r>
                      <a:r>
                        <a:rPr lang="en-GB" sz="1000" dirty="0" err="1"/>
                        <a:t>patientTypes</a:t>
                      </a:r>
                      <a:endParaRPr lang="en-GB" sz="1000" dirty="0"/>
                    </a:p>
                    <a:p>
                      <a:pPr algn="l"/>
                      <a:r>
                        <a:rPr lang="en-GB" sz="1000" dirty="0"/>
                        <a:t>diagnosis: String</a:t>
                      </a:r>
                    </a:p>
                    <a:p>
                      <a:pPr algn="l"/>
                      <a:r>
                        <a:rPr lang="en-GB" sz="1000" dirty="0" err="1"/>
                        <a:t>insuranceName</a:t>
                      </a:r>
                      <a:r>
                        <a:rPr lang="en-GB" sz="1000" dirty="0"/>
                        <a:t>: String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5573390"/>
                  </a:ext>
                </a:extLst>
              </a:tr>
            </a:tbl>
          </a:graphicData>
        </a:graphic>
      </p:graphicFrame>
      <p:graphicFrame>
        <p:nvGraphicFramePr>
          <p:cNvPr id="14" name="Table 12">
            <a:extLst>
              <a:ext uri="{FF2B5EF4-FFF2-40B4-BE49-F238E27FC236}">
                <a16:creationId xmlns:a16="http://schemas.microsoft.com/office/drawing/2014/main" id="{24713CA6-DA3B-4805-B191-295566EB7EB8}"/>
              </a:ext>
            </a:extLst>
          </p:cNvPr>
          <p:cNvGraphicFramePr>
            <a:graphicFrameLocks noGrp="1"/>
          </p:cNvGraphicFramePr>
          <p:nvPr>
            <p:extLst>
              <p:ext uri="{D42A27DB-BD31-4B8C-83A1-F6EECF244321}">
                <p14:modId xmlns:p14="http://schemas.microsoft.com/office/powerpoint/2010/main" val="1043262539"/>
              </p:ext>
            </p:extLst>
          </p:nvPr>
        </p:nvGraphicFramePr>
        <p:xfrm>
          <a:off x="3963243" y="5806518"/>
          <a:ext cx="1537404" cy="981385"/>
        </p:xfrm>
        <a:graphic>
          <a:graphicData uri="http://schemas.openxmlformats.org/drawingml/2006/table">
            <a:tbl>
              <a:tblPr firstRow="1" bandRow="1">
                <a:tableStyleId>{2D5ABB26-0587-4C30-8999-92F81FD0307C}</a:tableStyleId>
              </a:tblPr>
              <a:tblGrid>
                <a:gridCol w="1537404">
                  <a:extLst>
                    <a:ext uri="{9D8B030D-6E8A-4147-A177-3AD203B41FA5}">
                      <a16:colId xmlns:a16="http://schemas.microsoft.com/office/drawing/2014/main" val="3580363858"/>
                    </a:ext>
                  </a:extLst>
                </a:gridCol>
              </a:tblGrid>
              <a:tr h="158035">
                <a:tc>
                  <a:txBody>
                    <a:bodyPr/>
                    <a:lstStyle/>
                    <a:p>
                      <a:pPr algn="ctr"/>
                      <a:r>
                        <a:rPr lang="en-GB" sz="1000" i="0" dirty="0">
                          <a:solidFill>
                            <a:schemeClr val="tx1"/>
                          </a:solidFill>
                        </a:rPr>
                        <a:t>Employee</a:t>
                      </a:r>
                      <a:endParaRPr lang="en-GB" sz="10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737545">
                <a:tc>
                  <a:txBody>
                    <a:bodyPr/>
                    <a:lstStyle/>
                    <a:p>
                      <a:pPr algn="l"/>
                      <a:r>
                        <a:rPr lang="en-GB" sz="1000" dirty="0" err="1"/>
                        <a:t>companyName</a:t>
                      </a:r>
                      <a:r>
                        <a:rPr lang="en-GB" sz="1000" dirty="0"/>
                        <a:t>: String</a:t>
                      </a:r>
                    </a:p>
                    <a:p>
                      <a:pPr algn="l"/>
                      <a:r>
                        <a:rPr lang="en-GB" sz="1000" dirty="0"/>
                        <a:t>department: String</a:t>
                      </a:r>
                    </a:p>
                    <a:p>
                      <a:pPr algn="l"/>
                      <a:r>
                        <a:rPr lang="en-GB" sz="1000" dirty="0"/>
                        <a:t>position: String</a:t>
                      </a:r>
                    </a:p>
                    <a:p>
                      <a:pPr algn="l"/>
                      <a:r>
                        <a:rPr lang="en-GB" sz="1000" dirty="0" err="1"/>
                        <a:t>yearsExperience</a:t>
                      </a:r>
                      <a:r>
                        <a:rPr lang="en-GB" sz="1000" dirty="0"/>
                        <a:t>: Integer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1554960"/>
                  </a:ext>
                </a:extLst>
              </a:tr>
            </a:tbl>
          </a:graphicData>
        </a:graphic>
      </p:graphicFrame>
      <p:sp>
        <p:nvSpPr>
          <p:cNvPr id="15" name="Isosceles Triangle 14">
            <a:extLst>
              <a:ext uri="{FF2B5EF4-FFF2-40B4-BE49-F238E27FC236}">
                <a16:creationId xmlns:a16="http://schemas.microsoft.com/office/drawing/2014/main" id="{C0E8455D-314C-4AE7-9DFF-01127AD6BD7F}"/>
              </a:ext>
            </a:extLst>
          </p:cNvPr>
          <p:cNvSpPr/>
          <p:nvPr/>
        </p:nvSpPr>
        <p:spPr>
          <a:xfrm>
            <a:off x="4651122" y="5536792"/>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cxnSp>
        <p:nvCxnSpPr>
          <p:cNvPr id="16" name="Connector: Elbow 15">
            <a:extLst>
              <a:ext uri="{FF2B5EF4-FFF2-40B4-BE49-F238E27FC236}">
                <a16:creationId xmlns:a16="http://schemas.microsoft.com/office/drawing/2014/main" id="{2F293603-9446-4A36-8FD7-EF29CCDCB83C}"/>
              </a:ext>
            </a:extLst>
          </p:cNvPr>
          <p:cNvCxnSpPr>
            <a:cxnSpLocks/>
            <a:stCxn id="15" idx="3"/>
            <a:endCxn id="11" idx="0"/>
          </p:cNvCxnSpPr>
          <p:nvPr/>
        </p:nvCxnSpPr>
        <p:spPr>
          <a:xfrm rot="5400000">
            <a:off x="3366265" y="4447595"/>
            <a:ext cx="132958" cy="2609932"/>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ABE1FA1F-71EB-4324-B240-113605BB9EDA}"/>
              </a:ext>
            </a:extLst>
          </p:cNvPr>
          <p:cNvCxnSpPr>
            <a:cxnSpLocks/>
            <a:stCxn id="15" idx="3"/>
            <a:endCxn id="12" idx="0"/>
          </p:cNvCxnSpPr>
          <p:nvPr/>
        </p:nvCxnSpPr>
        <p:spPr>
          <a:xfrm rot="5400000">
            <a:off x="3976732" y="5054036"/>
            <a:ext cx="128932" cy="1393025"/>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EFFF98E6-12BF-4E83-9094-7349F59C55E1}"/>
              </a:ext>
            </a:extLst>
          </p:cNvPr>
          <p:cNvCxnSpPr>
            <a:cxnSpLocks/>
            <a:stCxn id="13" idx="0"/>
            <a:endCxn id="15" idx="3"/>
          </p:cNvCxnSpPr>
          <p:nvPr/>
        </p:nvCxnSpPr>
        <p:spPr>
          <a:xfrm rot="16200000" flipV="1">
            <a:off x="5524423" y="4899369"/>
            <a:ext cx="129638" cy="1703064"/>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graphicFrame>
        <p:nvGraphicFramePr>
          <p:cNvPr id="22" name="Table 12">
            <a:extLst>
              <a:ext uri="{FF2B5EF4-FFF2-40B4-BE49-F238E27FC236}">
                <a16:creationId xmlns:a16="http://schemas.microsoft.com/office/drawing/2014/main" id="{3DF4BCAA-FA6F-4D36-8914-EE7DEB397596}"/>
              </a:ext>
            </a:extLst>
          </p:cNvPr>
          <p:cNvGraphicFramePr>
            <a:graphicFrameLocks noGrp="1"/>
          </p:cNvGraphicFramePr>
          <p:nvPr>
            <p:extLst>
              <p:ext uri="{D42A27DB-BD31-4B8C-83A1-F6EECF244321}">
                <p14:modId xmlns:p14="http://schemas.microsoft.com/office/powerpoint/2010/main" val="192477580"/>
              </p:ext>
            </p:extLst>
          </p:nvPr>
        </p:nvGraphicFramePr>
        <p:xfrm>
          <a:off x="7388822" y="5814412"/>
          <a:ext cx="1013191" cy="251460"/>
        </p:xfrm>
        <a:graphic>
          <a:graphicData uri="http://schemas.openxmlformats.org/drawingml/2006/table">
            <a:tbl>
              <a:tblPr firstRow="1" bandRow="1">
                <a:tableStyleId>{2D5ABB26-0587-4C30-8999-92F81FD0307C}</a:tableStyleId>
              </a:tblPr>
              <a:tblGrid>
                <a:gridCol w="1013191">
                  <a:extLst>
                    <a:ext uri="{9D8B030D-6E8A-4147-A177-3AD203B41FA5}">
                      <a16:colId xmlns:a16="http://schemas.microsoft.com/office/drawing/2014/main" val="3580363858"/>
                    </a:ext>
                  </a:extLst>
                </a:gridCol>
              </a:tblGrid>
              <a:tr h="251460">
                <a:tc>
                  <a:txBody>
                    <a:bodyPr/>
                    <a:lstStyle/>
                    <a:p>
                      <a:pPr algn="ctr"/>
                      <a:r>
                        <a:rPr lang="en-GB" sz="1000" i="0" dirty="0">
                          <a:solidFill>
                            <a:schemeClr val="tx1"/>
                          </a:solidFill>
                        </a:rPr>
                        <a:t>Citizen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bl>
          </a:graphicData>
        </a:graphic>
      </p:graphicFrame>
      <p:cxnSp>
        <p:nvCxnSpPr>
          <p:cNvPr id="23" name="Connector: Elbow 22">
            <a:extLst>
              <a:ext uri="{FF2B5EF4-FFF2-40B4-BE49-F238E27FC236}">
                <a16:creationId xmlns:a16="http://schemas.microsoft.com/office/drawing/2014/main" id="{30B996BC-221D-4B35-9F45-3CC7847F1A69}"/>
              </a:ext>
            </a:extLst>
          </p:cNvPr>
          <p:cNvCxnSpPr>
            <a:cxnSpLocks/>
            <a:stCxn id="22" idx="0"/>
            <a:endCxn id="15" idx="3"/>
          </p:cNvCxnSpPr>
          <p:nvPr/>
        </p:nvCxnSpPr>
        <p:spPr>
          <a:xfrm rot="16200000" flipV="1">
            <a:off x="6252399" y="4171393"/>
            <a:ext cx="128330" cy="3157707"/>
          </a:xfrm>
          <a:prstGeom prst="bentConnector3">
            <a:avLst>
              <a:gd name="adj1" fmla="val 50000"/>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20028AC-0CED-447F-BF3F-0B107E899625}"/>
              </a:ext>
            </a:extLst>
          </p:cNvPr>
          <p:cNvCxnSpPr>
            <a:cxnSpLocks/>
            <a:stCxn id="14" idx="0"/>
            <a:endCxn id="15" idx="3"/>
          </p:cNvCxnSpPr>
          <p:nvPr/>
        </p:nvCxnSpPr>
        <p:spPr>
          <a:xfrm flipV="1">
            <a:off x="4731945" y="5686082"/>
            <a:ext cx="5765" cy="120436"/>
          </a:xfrm>
          <a:prstGeom prst="straightConnector1">
            <a:avLst/>
          </a:prstGeom>
          <a:ln w="19050">
            <a:solidFill>
              <a:schemeClr val="tx1"/>
            </a:solidFill>
            <a:headEnd type="none" w="lg" len="lg"/>
            <a:tailEnd type="none" w="med" len="sm"/>
          </a:ln>
        </p:spPr>
        <p:style>
          <a:lnRef idx="1">
            <a:schemeClr val="accent1"/>
          </a:lnRef>
          <a:fillRef idx="0">
            <a:schemeClr val="accent1"/>
          </a:fillRef>
          <a:effectRef idx="0">
            <a:schemeClr val="accent1"/>
          </a:effectRef>
          <a:fontRef idx="minor">
            <a:schemeClr val="tx1"/>
          </a:fontRef>
        </p:style>
      </p:cxnSp>
      <p:graphicFrame>
        <p:nvGraphicFramePr>
          <p:cNvPr id="57" name="Group 16">
            <a:extLst>
              <a:ext uri="{FF2B5EF4-FFF2-40B4-BE49-F238E27FC236}">
                <a16:creationId xmlns:a16="http://schemas.microsoft.com/office/drawing/2014/main" id="{9BA12619-5E1A-440D-B900-496C9E513DFF}"/>
              </a:ext>
            </a:extLst>
          </p:cNvPr>
          <p:cNvGraphicFramePr>
            <a:graphicFrameLocks noGrp="1"/>
          </p:cNvGraphicFramePr>
          <p:nvPr>
            <p:extLst>
              <p:ext uri="{D42A27DB-BD31-4B8C-83A1-F6EECF244321}">
                <p14:modId xmlns:p14="http://schemas.microsoft.com/office/powerpoint/2010/main" val="3261125980"/>
              </p:ext>
            </p:extLst>
          </p:nvPr>
        </p:nvGraphicFramePr>
        <p:xfrm>
          <a:off x="933219" y="1256679"/>
          <a:ext cx="10209119" cy="2743200"/>
        </p:xfrm>
        <a:graphic>
          <a:graphicData uri="http://schemas.openxmlformats.org/drawingml/2006/table">
            <a:tbl>
              <a:tblPr>
                <a:tableStyleId>{8A107856-5554-42FB-B03E-39F5DBC370BA}</a:tableStyleId>
              </a:tblPr>
              <a:tblGrid>
                <a:gridCol w="1388970">
                  <a:extLst>
                    <a:ext uri="{9D8B030D-6E8A-4147-A177-3AD203B41FA5}">
                      <a16:colId xmlns:a16="http://schemas.microsoft.com/office/drawing/2014/main" val="20000"/>
                    </a:ext>
                  </a:extLst>
                </a:gridCol>
                <a:gridCol w="8820149">
                  <a:extLst>
                    <a:ext uri="{9D8B030D-6E8A-4147-A177-3AD203B41FA5}">
                      <a16:colId xmlns:a16="http://schemas.microsoft.com/office/drawing/2014/main" val="20001"/>
                    </a:ext>
                  </a:extLst>
                </a:gridCol>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u="none" strike="noStrike" kern="1200" cap="small" normalizeH="0" baseline="0" dirty="0">
                          <a:ln>
                            <a:noFill/>
                          </a:ln>
                          <a:solidFill>
                            <a:schemeClr val="tx1"/>
                          </a:solidFill>
                          <a:effectLst/>
                        </a:rPr>
                        <a:t>Definition &amp; source</a:t>
                      </a:r>
                      <a:endParaRPr kumimoji="0" lang="en-GB" sz="10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000" kern="1200" dirty="0"/>
                        <a:t>The person, group of persons, or organization, receiving the outcome of a service. This definition</a:t>
                      </a:r>
                      <a:r>
                        <a:rPr lang="en-GB" sz="1000" kern="1200" baseline="0" dirty="0"/>
                        <a:t> is adopted from </a:t>
                      </a:r>
                      <a:r>
                        <a:rPr lang="en-GB" sz="1000" kern="1200" dirty="0" err="1"/>
                        <a:t>Edvardsson</a:t>
                      </a:r>
                      <a:r>
                        <a:rPr lang="en-GB" sz="1000" kern="1200" dirty="0"/>
                        <a:t> and Olsson (1996).</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kern="1200" baseline="0" dirty="0"/>
                        <a:t>The synonyms below may substitute "Customer", depending on the service context (e.g. commercial service, public service, C2C service, B2C service).</a:t>
                      </a:r>
                    </a:p>
                  </a:txBody>
                  <a:tcPr horzOverflow="overflow"/>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000" kern="1200"/>
                        <a:t>CJML evolves from the traditional, customer journey, to a more general, end user journey</a:t>
                      </a:r>
                      <a:endParaRPr lang="en-GB" sz="1000" kern="1200" dirty="0"/>
                    </a:p>
                  </a:txBody>
                  <a:tcPr horzOverflow="overflow"/>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u="none" strike="noStrike" kern="1200" cap="small" normalizeH="0" baseline="0" dirty="0">
                          <a:ln>
                            <a:noFill/>
                          </a:ln>
                          <a:solidFill>
                            <a:schemeClr val="tx1"/>
                          </a:solidFill>
                          <a:effectLst/>
                        </a:rPr>
                        <a:t>Synonym(s)</a:t>
                      </a:r>
                      <a:endParaRPr kumimoji="0" lang="en-GB" sz="10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u="none" strike="noStrike" kern="1200" cap="none" normalizeH="0" baseline="0" dirty="0">
                          <a:ln>
                            <a:noFill/>
                          </a:ln>
                          <a:solidFill>
                            <a:schemeClr val="dk1"/>
                          </a:solidFill>
                          <a:effectLst/>
                        </a:rPr>
                        <a:t>C</a:t>
                      </a:r>
                      <a:r>
                        <a:rPr kumimoji="0" lang="en-GB" sz="1000" u="none" strike="noStrike" kern="1200" cap="none" normalizeH="0" baseline="0" dirty="0">
                          <a:ln>
                            <a:noFill/>
                          </a:ln>
                          <a:effectLst/>
                        </a:rPr>
                        <a:t>onsumer, user, human </a:t>
                      </a:r>
                      <a:endParaRPr kumimoji="0" lang="en-GB" sz="10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u="none" strike="noStrike" kern="1200" cap="small" normalizeH="0" baseline="0" dirty="0">
                          <a:ln>
                            <a:noFill/>
                          </a:ln>
                          <a:solidFill>
                            <a:schemeClr val="tx1"/>
                          </a:solidFill>
                          <a:effectLst/>
                        </a:rPr>
                        <a:t>Attribute(s)</a:t>
                      </a:r>
                      <a:endParaRPr kumimoji="0" lang="en-GB" sz="10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rPr>
                        <a:t>See </a:t>
                      </a:r>
                      <a:r>
                        <a:rPr lang="en-GB" sz="1000" b="1" dirty="0">
                          <a:solidFill>
                            <a:schemeClr val="tx1"/>
                          </a:solidFill>
                        </a:rPr>
                        <a:t>Actor</a:t>
                      </a:r>
                      <a:r>
                        <a:rPr lang="en-GB" sz="1000" dirty="0">
                          <a:solidFill>
                            <a:schemeClr val="tx1"/>
                          </a:solidFill>
                        </a:rPr>
                        <a:t> for the description of </a:t>
                      </a:r>
                      <a:r>
                        <a:rPr lang="en-GB" sz="1000" dirty="0" err="1">
                          <a:solidFill>
                            <a:schemeClr val="tx1"/>
                          </a:solidFill>
                        </a:rPr>
                        <a:t>actorID</a:t>
                      </a:r>
                      <a:r>
                        <a:rPr lang="en-GB" sz="1000" dirty="0">
                          <a:solidFill>
                            <a:schemeClr val="tx1"/>
                          </a:solidFill>
                        </a:rPr>
                        <a:t>, </a:t>
                      </a:r>
                      <a:r>
                        <a:rPr lang="en-GB" sz="1000" dirty="0" err="1">
                          <a:solidFill>
                            <a:schemeClr val="tx1"/>
                          </a:solidFill>
                        </a:rPr>
                        <a:t>actorName</a:t>
                      </a:r>
                      <a:r>
                        <a:rPr lang="en-GB" sz="1000" dirty="0">
                          <a:solidFill>
                            <a:schemeClr val="tx1"/>
                          </a:solidFill>
                        </a:rPr>
                        <a:t>, </a:t>
                      </a:r>
                      <a:r>
                        <a:rPr lang="en-GB" sz="1000" dirty="0" err="1">
                          <a:solidFill>
                            <a:schemeClr val="tx1"/>
                          </a:solidFill>
                        </a:rPr>
                        <a:t>isVirtual</a:t>
                      </a:r>
                      <a:r>
                        <a:rPr lang="en-GB" sz="1000" dirty="0">
                          <a:solidFill>
                            <a:schemeClr val="tx1"/>
                          </a:solidFill>
                        </a:rPr>
                        <a:t>, and </a:t>
                      </a:r>
                      <a:r>
                        <a:rPr lang="en-GB" sz="1000" dirty="0" err="1">
                          <a:solidFill>
                            <a:schemeClr val="tx1"/>
                          </a:solidFill>
                        </a:rPr>
                        <a:t>actorDescription</a:t>
                      </a:r>
                      <a:endParaRPr lang="en-GB" sz="1000" dirty="0">
                        <a:solidFill>
                          <a:schemeClr val="tx1"/>
                        </a:solidFill>
                      </a:endParaRPr>
                    </a:p>
                    <a:p>
                      <a:pPr algn="l"/>
                      <a:r>
                        <a:rPr lang="en-GB" sz="1000" dirty="0"/>
                        <a:t>See </a:t>
                      </a:r>
                      <a:r>
                        <a:rPr lang="en-GB" sz="1000" b="1" dirty="0"/>
                        <a:t>Service Provider</a:t>
                      </a:r>
                      <a:r>
                        <a:rPr lang="en-GB" sz="1000" dirty="0"/>
                        <a:t> for the description of  </a:t>
                      </a:r>
                      <a:r>
                        <a:rPr lang="en-GB" sz="1000" dirty="0" err="1"/>
                        <a:t>companyName</a:t>
                      </a:r>
                      <a:r>
                        <a:rPr lang="en-GB" sz="1000" dirty="0"/>
                        <a:t>, department, position, and position</a:t>
                      </a:r>
                      <a:endParaRPr lang="en-GB" sz="1000" dirty="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dirty="0" err="1">
                          <a:solidFill>
                            <a:schemeClr val="tx1"/>
                          </a:solidFill>
                        </a:rPr>
                        <a:t>isMain</a:t>
                      </a:r>
                      <a:r>
                        <a:rPr lang="en-GB" sz="1000" dirty="0">
                          <a:solidFill>
                            <a:schemeClr val="tx1"/>
                          </a:solidFill>
                        </a:rPr>
                        <a:t> </a:t>
                      </a:r>
                      <a:r>
                        <a:rPr lang="en-GB" sz="1000" dirty="0"/>
                        <a:t>– checks if this is the main end user; useful in cases there are several end users</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rPr>
                        <a:t>preferences </a:t>
                      </a:r>
                      <a:r>
                        <a:rPr lang="en-GB" sz="1000" dirty="0"/>
                        <a:t>– a description of customer likes, which can be used to optimize tailored services</a:t>
                      </a:r>
                      <a:endParaRPr lang="en-GB" sz="1000" dirty="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dirty="0"/>
                        <a:t>frustrations – a description of customer frustrations, which can be used to optimize tailored services</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dirty="0" err="1"/>
                        <a:t>preferredChannels</a:t>
                      </a:r>
                      <a:r>
                        <a:rPr lang="en-GB" sz="1000" dirty="0"/>
                        <a:t> – a list of possible channels that the customer prefers; can have multiple values</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dirty="0" err="1"/>
                        <a:t>yearsExperience</a:t>
                      </a:r>
                      <a:r>
                        <a:rPr lang="en-GB" sz="1000" dirty="0"/>
                        <a:t> – integer number of years of experience of the employee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dirty="0" err="1"/>
                        <a:t>patientType</a:t>
                      </a:r>
                      <a:r>
                        <a:rPr lang="en-GB" sz="1000" dirty="0"/>
                        <a:t> – the type of patient in a hospital/emergency setting</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dirty="0"/>
                        <a:t>diagnosis – the name of the illness of the patient</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dirty="0" err="1"/>
                        <a:t>insuranceName</a:t>
                      </a:r>
                      <a:r>
                        <a:rPr lang="en-GB" sz="1000" dirty="0"/>
                        <a:t> – the insurance of the patient</a:t>
                      </a:r>
                    </a:p>
                  </a:txBody>
                  <a:tcPr horzOverflow="overflow"/>
                </a:tc>
                <a:extLst>
                  <a:ext uri="{0D108BD9-81ED-4DB2-BD59-A6C34878D82A}">
                    <a16:rowId xmlns:a16="http://schemas.microsoft.com/office/drawing/2014/main" val="10003"/>
                  </a:ext>
                </a:extLst>
              </a:tr>
              <a:tr h="15621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u="none" strike="noStrike" kern="1200" cap="small" normalizeH="0" baseline="0" dirty="0">
                          <a:ln>
                            <a:noFill/>
                          </a:ln>
                          <a:solidFill>
                            <a:schemeClr val="tx1"/>
                          </a:solidFill>
                          <a:effectLst/>
                        </a:rPr>
                        <a:t>Relationship(s)</a:t>
                      </a:r>
                      <a:endParaRPr kumimoji="0" lang="en-GB" sz="10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000"/>
                        <a:t>An end user may be a customer, user, employee, patient or citizen</a:t>
                      </a:r>
                      <a:endParaRPr lang="en-GB" sz="1000" dirty="0"/>
                    </a:p>
                  </a:txBody>
                  <a:tcPr horzOverflow="overflow"/>
                </a:tc>
                <a:extLst>
                  <a:ext uri="{0D108BD9-81ED-4DB2-BD59-A6C34878D82A}">
                    <a16:rowId xmlns:a16="http://schemas.microsoft.com/office/drawing/2014/main" val="3080189057"/>
                  </a:ext>
                </a:extLst>
              </a:tr>
            </a:tbl>
          </a:graphicData>
        </a:graphic>
      </p:graphicFrame>
      <p:graphicFrame>
        <p:nvGraphicFramePr>
          <p:cNvPr id="20" name="Table 12">
            <a:extLst>
              <a:ext uri="{FF2B5EF4-FFF2-40B4-BE49-F238E27FC236}">
                <a16:creationId xmlns:a16="http://schemas.microsoft.com/office/drawing/2014/main" id="{BF07CE1D-12CC-43B6-9431-31E7BAB43CBE}"/>
              </a:ext>
            </a:extLst>
          </p:cNvPr>
          <p:cNvGraphicFramePr>
            <a:graphicFrameLocks noGrp="1"/>
          </p:cNvGraphicFramePr>
          <p:nvPr>
            <p:extLst>
              <p:ext uri="{D42A27DB-BD31-4B8C-83A1-F6EECF244321}">
                <p14:modId xmlns:p14="http://schemas.microsoft.com/office/powerpoint/2010/main" val="1188066653"/>
              </p:ext>
            </p:extLst>
          </p:nvPr>
        </p:nvGraphicFramePr>
        <p:xfrm>
          <a:off x="10108790" y="4734703"/>
          <a:ext cx="1673832" cy="1623060"/>
        </p:xfrm>
        <a:graphic>
          <a:graphicData uri="http://schemas.openxmlformats.org/drawingml/2006/table">
            <a:tbl>
              <a:tblPr firstRow="1" bandRow="1">
                <a:tableStyleId>{2D5ABB26-0587-4C30-8999-92F81FD0307C}</a:tableStyleId>
              </a:tblPr>
              <a:tblGrid>
                <a:gridCol w="1673832">
                  <a:extLst>
                    <a:ext uri="{9D8B030D-6E8A-4147-A177-3AD203B41FA5}">
                      <a16:colId xmlns:a16="http://schemas.microsoft.com/office/drawing/2014/main" val="3580363858"/>
                    </a:ext>
                  </a:extLst>
                </a:gridCol>
              </a:tblGrid>
              <a:tr h="244203">
                <a:tc>
                  <a:txBody>
                    <a:bodyPr/>
                    <a:lstStyle/>
                    <a:p>
                      <a:pPr algn="ctr"/>
                      <a:r>
                        <a:rPr lang="en-GB" sz="1050" dirty="0">
                          <a:solidFill>
                            <a:schemeClr val="tx1"/>
                          </a:solidFill>
                        </a:rPr>
                        <a:t>&lt;&lt;</a:t>
                      </a:r>
                      <a:r>
                        <a:rPr lang="en-GB" sz="1050" i="1" dirty="0">
                          <a:solidFill>
                            <a:schemeClr val="tx1"/>
                          </a:solidFill>
                        </a:rPr>
                        <a:t>Enumeration</a:t>
                      </a:r>
                      <a:r>
                        <a:rPr lang="en-GB" sz="1050" dirty="0">
                          <a:solidFill>
                            <a:schemeClr val="tx1"/>
                          </a:solidFill>
                        </a:rPr>
                        <a:t>&gt;&gt;</a:t>
                      </a:r>
                    </a:p>
                    <a:p>
                      <a:pPr algn="ctr"/>
                      <a:r>
                        <a:rPr lang="en-GB" sz="1050" i="0" dirty="0" err="1">
                          <a:solidFill>
                            <a:schemeClr val="tx1"/>
                          </a:solidFill>
                        </a:rPr>
                        <a:t>patientTypes</a:t>
                      </a:r>
                      <a:endParaRPr lang="en-GB" sz="1050" i="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a:r>
                        <a:rPr lang="en-GB" sz="1050" dirty="0" err="1">
                          <a:solidFill>
                            <a:schemeClr val="tx1"/>
                          </a:solidFill>
                        </a:rPr>
                        <a:t>inPatient</a:t>
                      </a:r>
                      <a:endParaRPr lang="en-GB" sz="1050" dirty="0">
                        <a:solidFill>
                          <a:schemeClr val="tx1"/>
                        </a:solidFill>
                      </a:endParaRPr>
                    </a:p>
                    <a:p>
                      <a:pPr algn="l"/>
                      <a:r>
                        <a:rPr lang="en-GB" sz="1050" dirty="0" err="1">
                          <a:solidFill>
                            <a:schemeClr val="tx1"/>
                          </a:solidFill>
                        </a:rPr>
                        <a:t>outPatient</a:t>
                      </a:r>
                      <a:endParaRPr lang="en-GB" sz="1050" dirty="0">
                        <a:solidFill>
                          <a:schemeClr val="tx1"/>
                        </a:solidFill>
                      </a:endParaRPr>
                    </a:p>
                    <a:p>
                      <a:pPr algn="l"/>
                      <a:r>
                        <a:rPr lang="en-GB" sz="1050" dirty="0" err="1">
                          <a:solidFill>
                            <a:schemeClr val="tx1"/>
                          </a:solidFill>
                        </a:rPr>
                        <a:t>dayCase</a:t>
                      </a:r>
                      <a:endParaRPr lang="en-GB" sz="1050" dirty="0">
                        <a:solidFill>
                          <a:schemeClr val="tx1"/>
                        </a:solidFill>
                      </a:endParaRPr>
                    </a:p>
                    <a:p>
                      <a:pPr algn="l"/>
                      <a:r>
                        <a:rPr lang="en-GB" sz="1050" dirty="0" err="1">
                          <a:solidFill>
                            <a:schemeClr val="tx1"/>
                          </a:solidFill>
                        </a:rPr>
                        <a:t>dayPatient</a:t>
                      </a:r>
                      <a:endParaRPr lang="en-GB" sz="1050" dirty="0">
                        <a:solidFill>
                          <a:schemeClr val="tx1"/>
                        </a:solidFill>
                      </a:endParaRPr>
                    </a:p>
                    <a:p>
                      <a:pPr algn="l"/>
                      <a:r>
                        <a:rPr lang="en-GB" sz="1050" dirty="0" err="1">
                          <a:solidFill>
                            <a:schemeClr val="tx1"/>
                          </a:solidFill>
                        </a:rPr>
                        <a:t>ambulatoryEmergencyCare</a:t>
                      </a:r>
                      <a:endParaRPr lang="en-GB" sz="1050" dirty="0">
                        <a:solidFill>
                          <a:schemeClr val="tx1"/>
                        </a:solidFill>
                      </a:endParaRPr>
                    </a:p>
                    <a:p>
                      <a:pPr algn="l"/>
                      <a:r>
                        <a:rPr lang="en-GB" sz="1050" dirty="0" err="1">
                          <a:solidFill>
                            <a:schemeClr val="tx1"/>
                          </a:solidFill>
                        </a:rPr>
                        <a:t>communityCare</a:t>
                      </a:r>
                      <a:endParaRPr lang="en-GB" sz="1050" dirty="0">
                        <a:solidFill>
                          <a:schemeClr val="tx1"/>
                        </a:solidFill>
                      </a:endParaRPr>
                    </a:p>
                    <a:p>
                      <a:pPr algn="l"/>
                      <a:r>
                        <a:rPr lang="en-GB" sz="1050" dirty="0" err="1">
                          <a:solidFill>
                            <a:schemeClr val="tx1"/>
                          </a:solidFill>
                        </a:rPr>
                        <a:t>intensiveCare</a:t>
                      </a:r>
                      <a:endParaRPr lang="en-GB"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27" name="Table 12">
            <a:extLst>
              <a:ext uri="{FF2B5EF4-FFF2-40B4-BE49-F238E27FC236}">
                <a16:creationId xmlns:a16="http://schemas.microsoft.com/office/drawing/2014/main" id="{66193AC5-B623-4C3A-3BA3-CADFD1573E91}"/>
              </a:ext>
            </a:extLst>
          </p:cNvPr>
          <p:cNvGraphicFramePr>
            <a:graphicFrameLocks noGrp="1"/>
          </p:cNvGraphicFramePr>
          <p:nvPr>
            <p:extLst>
              <p:ext uri="{D42A27DB-BD31-4B8C-83A1-F6EECF244321}">
                <p14:modId xmlns:p14="http://schemas.microsoft.com/office/powerpoint/2010/main" val="1488795216"/>
              </p:ext>
            </p:extLst>
          </p:nvPr>
        </p:nvGraphicFramePr>
        <p:xfrm>
          <a:off x="8778554" y="4734703"/>
          <a:ext cx="1264498" cy="1463040"/>
        </p:xfrm>
        <a:graphic>
          <a:graphicData uri="http://schemas.openxmlformats.org/drawingml/2006/table">
            <a:tbl>
              <a:tblPr firstRow="1" bandRow="1">
                <a:tableStyleId>{2D5ABB26-0587-4C30-8999-92F81FD0307C}</a:tableStyleId>
              </a:tblPr>
              <a:tblGrid>
                <a:gridCol w="1264498">
                  <a:extLst>
                    <a:ext uri="{9D8B030D-6E8A-4147-A177-3AD203B41FA5}">
                      <a16:colId xmlns:a16="http://schemas.microsoft.com/office/drawing/2014/main" val="3580363858"/>
                    </a:ext>
                  </a:extLst>
                </a:gridCol>
              </a:tblGrid>
              <a:tr h="305958">
                <a:tc>
                  <a:txBody>
                    <a:bodyPr/>
                    <a:lstStyle/>
                    <a:p>
                      <a:pPr marL="0" marR="0" lvl="0" indent="0" algn="ctr" defTabSz="91453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&lt;&lt;</a:t>
                      </a:r>
                      <a:r>
                        <a:rPr kumimoji="0" lang="en-GB" sz="1050" b="0" i="1" u="none" strike="noStrike" kern="1200" cap="none" spc="0" normalizeH="0" baseline="0" noProof="0" dirty="0">
                          <a:ln>
                            <a:noFill/>
                          </a:ln>
                          <a:solidFill>
                            <a:prstClr val="black"/>
                          </a:solidFill>
                          <a:effectLst/>
                          <a:uLnTx/>
                          <a:uFillTx/>
                          <a:latin typeface="+mn-lt"/>
                          <a:ea typeface="+mn-ea"/>
                          <a:cs typeface="+mn-cs"/>
                        </a:rPr>
                        <a:t>Enumeration</a:t>
                      </a:r>
                      <a:r>
                        <a:rPr kumimoji="0" lang="en-GB" sz="1050" b="0" i="0" u="none" strike="noStrike" kern="1200" cap="none" spc="0" normalizeH="0" baseline="0" noProof="0" dirty="0">
                          <a:ln>
                            <a:noFill/>
                          </a:ln>
                          <a:solidFill>
                            <a:prstClr val="black"/>
                          </a:solidFill>
                          <a:effectLst/>
                          <a:uLnTx/>
                          <a:uFillTx/>
                          <a:latin typeface="+mn-lt"/>
                          <a:ea typeface="+mn-ea"/>
                          <a:cs typeface="+mn-cs"/>
                        </a:rPr>
                        <a:t>&gt;&gt;</a:t>
                      </a:r>
                    </a:p>
                    <a:p>
                      <a:pPr marL="0" marR="0" lvl="0" indent="0" algn="ctr" defTabSz="914537" rtl="0" eaLnBrk="1" fontAlgn="auto" latinLnBrk="0" hangingPunct="1">
                        <a:lnSpc>
                          <a:spcPct val="100000"/>
                        </a:lnSpc>
                        <a:spcBef>
                          <a:spcPts val="0"/>
                        </a:spcBef>
                        <a:spcAft>
                          <a:spcPts val="0"/>
                        </a:spcAft>
                        <a:buClrTx/>
                        <a:buSzTx/>
                        <a:buFontTx/>
                        <a:buNone/>
                        <a:tabLst/>
                        <a:defRPr/>
                      </a:pPr>
                      <a:r>
                        <a:rPr lang="en-GB" sz="1050" dirty="0"/>
                        <a:t>channels </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r>
                        <a:rPr lang="en-GB" sz="1050" i="0" kern="1200" dirty="0">
                          <a:solidFill>
                            <a:schemeClr val="tx1"/>
                          </a:solidFill>
                          <a:latin typeface="+mn-lt"/>
                          <a:ea typeface="+mn-ea"/>
                          <a:cs typeface="+mn-cs"/>
                        </a:rPr>
                        <a:t>telephone</a:t>
                      </a:r>
                    </a:p>
                    <a:p>
                      <a:r>
                        <a:rPr lang="en-GB" sz="1050" i="0" kern="1200" dirty="0" err="1">
                          <a:solidFill>
                            <a:schemeClr val="tx1"/>
                          </a:solidFill>
                          <a:latin typeface="+mn-lt"/>
                          <a:ea typeface="+mn-ea"/>
                          <a:cs typeface="+mn-cs"/>
                        </a:rPr>
                        <a:t>sms</a:t>
                      </a:r>
                      <a:endParaRPr lang="en-GB" sz="1050" i="0" kern="1200" dirty="0">
                        <a:solidFill>
                          <a:schemeClr val="tx1"/>
                        </a:solidFill>
                        <a:latin typeface="+mn-lt"/>
                        <a:ea typeface="+mn-ea"/>
                        <a:cs typeface="+mn-cs"/>
                      </a:endParaRPr>
                    </a:p>
                    <a:p>
                      <a:r>
                        <a:rPr lang="en-GB" sz="1050" i="0" kern="1200" dirty="0">
                          <a:solidFill>
                            <a:schemeClr val="tx1"/>
                          </a:solidFill>
                          <a:latin typeface="+mn-lt"/>
                          <a:ea typeface="+mn-ea"/>
                          <a:cs typeface="+mn-cs"/>
                        </a:rPr>
                        <a:t>email</a:t>
                      </a:r>
                    </a:p>
                    <a:p>
                      <a:pPr algn="l" fontAlgn="b"/>
                      <a:r>
                        <a:rPr lang="en-GB" sz="1050" b="0" i="1" u="none" strike="noStrike" dirty="0">
                          <a:solidFill>
                            <a:schemeClr val="accent2"/>
                          </a:solidFill>
                          <a:effectLst/>
                          <a:latin typeface="+mn-lt"/>
                        </a:rPr>
                        <a:t>…</a:t>
                      </a:r>
                    </a:p>
                    <a:p>
                      <a:pPr algn="l" fontAlgn="b"/>
                      <a:r>
                        <a:rPr lang="en-GB" sz="1050" b="0" i="1" u="none" strike="noStrike" dirty="0">
                          <a:solidFill>
                            <a:schemeClr val="accent2"/>
                          </a:solidFill>
                          <a:effectLst/>
                          <a:latin typeface="+mn-lt"/>
                        </a:rPr>
                        <a:t>(refer to the channel slide)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spTree>
    <p:extLst>
      <p:ext uri="{BB962C8B-B14F-4D97-AF65-F5344CB8AC3E}">
        <p14:creationId xmlns:p14="http://schemas.microsoft.com/office/powerpoint/2010/main" val="3376620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a:t>
            </a:r>
          </a:p>
        </p:txBody>
      </p:sp>
      <p:sp>
        <p:nvSpPr>
          <p:cNvPr id="3" name="Content Placeholder 2"/>
          <p:cNvSpPr>
            <a:spLocks noGrp="1"/>
          </p:cNvSpPr>
          <p:nvPr>
            <p:ph idx="1"/>
          </p:nvPr>
        </p:nvSpPr>
        <p:spPr>
          <a:xfrm>
            <a:off x="954182" y="1548000"/>
            <a:ext cx="9583612" cy="4614675"/>
          </a:xfrm>
        </p:spPr>
        <p:txBody>
          <a:bodyPr numCol="2">
            <a:normAutofit fontScale="77500" lnSpcReduction="20000"/>
          </a:bodyPr>
          <a:lstStyle/>
          <a:p>
            <a:r>
              <a:rPr lang="en-GB" dirty="0"/>
              <a:t>Readers guide</a:t>
            </a:r>
          </a:p>
          <a:p>
            <a:pPr lvl="1"/>
            <a:r>
              <a:rPr lang="en-GB" dirty="0"/>
              <a:t>Who can use this material?</a:t>
            </a:r>
          </a:p>
          <a:p>
            <a:pPr lvl="1"/>
            <a:r>
              <a:rPr lang="en-GB" dirty="0"/>
              <a:t>Additional resources</a:t>
            </a:r>
          </a:p>
          <a:p>
            <a:r>
              <a:rPr lang="en-GB" dirty="0"/>
              <a:t>About the terminology</a:t>
            </a:r>
          </a:p>
          <a:p>
            <a:r>
              <a:rPr lang="en-GB" dirty="0"/>
              <a:t>Overview - CJML metamodel</a:t>
            </a:r>
          </a:p>
          <a:p>
            <a:pPr lvl="1"/>
            <a:r>
              <a:rPr lang="en-GB" dirty="0"/>
              <a:t>About metamodels</a:t>
            </a:r>
          </a:p>
          <a:p>
            <a:pPr lvl="1"/>
            <a:r>
              <a:rPr lang="en-GB" dirty="0"/>
              <a:t>CJML simplified metamodel</a:t>
            </a:r>
          </a:p>
          <a:p>
            <a:r>
              <a:rPr lang="en-GB" dirty="0"/>
              <a:t>Terms</a:t>
            </a:r>
          </a:p>
          <a:p>
            <a:pPr lvl="1"/>
            <a:r>
              <a:rPr lang="en-GB" dirty="0">
                <a:solidFill>
                  <a:schemeClr val="accent2"/>
                </a:solidFill>
              </a:rPr>
              <a:t>Customer journey</a:t>
            </a:r>
          </a:p>
          <a:p>
            <a:pPr lvl="2"/>
            <a:r>
              <a:rPr lang="en-GB" dirty="0"/>
              <a:t>Planned journey</a:t>
            </a:r>
          </a:p>
          <a:p>
            <a:pPr lvl="2"/>
            <a:r>
              <a:rPr lang="en-GB" dirty="0"/>
              <a:t>Actual journey</a:t>
            </a:r>
          </a:p>
          <a:p>
            <a:pPr lvl="1"/>
            <a:r>
              <a:rPr lang="en-GB" dirty="0">
                <a:solidFill>
                  <a:schemeClr val="accent2"/>
                </a:solidFill>
              </a:rPr>
              <a:t>Touchpoint</a:t>
            </a:r>
          </a:p>
          <a:p>
            <a:pPr lvl="2"/>
            <a:r>
              <a:rPr lang="en-GB" dirty="0"/>
              <a:t>Planned touchpoint</a:t>
            </a:r>
          </a:p>
          <a:p>
            <a:pPr lvl="2"/>
            <a:r>
              <a:rPr lang="en-GB" dirty="0"/>
              <a:t>Actual touchpoint</a:t>
            </a:r>
          </a:p>
          <a:p>
            <a:pPr lvl="2"/>
            <a:r>
              <a:rPr lang="en-GB" dirty="0"/>
              <a:t>Planned communication point</a:t>
            </a:r>
          </a:p>
          <a:p>
            <a:pPr lvl="2"/>
            <a:r>
              <a:rPr lang="en-GB" dirty="0"/>
              <a:t>Actual communication point</a:t>
            </a:r>
          </a:p>
          <a:p>
            <a:pPr lvl="2"/>
            <a:r>
              <a:rPr lang="en-GB" dirty="0"/>
              <a:t>Planned action</a:t>
            </a:r>
          </a:p>
          <a:p>
            <a:pPr lvl="2"/>
            <a:r>
              <a:rPr lang="en-GB" dirty="0"/>
              <a:t>Actual action</a:t>
            </a:r>
          </a:p>
          <a:p>
            <a:pPr lvl="2"/>
            <a:r>
              <a:rPr lang="en-GB" dirty="0"/>
              <a:t>Initiator</a:t>
            </a:r>
          </a:p>
          <a:p>
            <a:pPr lvl="2"/>
            <a:r>
              <a:rPr lang="en-GB" dirty="0"/>
              <a:t>Receiver</a:t>
            </a:r>
          </a:p>
          <a:p>
            <a:pPr lvl="2"/>
            <a:r>
              <a:rPr lang="en-GB" dirty="0"/>
              <a:t>Channel</a:t>
            </a:r>
          </a:p>
          <a:p>
            <a:pPr lvl="2"/>
            <a:r>
              <a:rPr lang="en-GB" dirty="0"/>
              <a:t>Message</a:t>
            </a:r>
          </a:p>
          <a:p>
            <a:pPr lvl="2"/>
            <a:r>
              <a:rPr lang="en-GB" dirty="0"/>
              <a:t>Back-end system</a:t>
            </a:r>
          </a:p>
          <a:p>
            <a:pPr lvl="2"/>
            <a:r>
              <a:rPr lang="en-GB" dirty="0"/>
              <a:t>Object</a:t>
            </a:r>
          </a:p>
          <a:p>
            <a:pPr lvl="2"/>
            <a:r>
              <a:rPr lang="en-GB" dirty="0"/>
              <a:t>End-user experience</a:t>
            </a:r>
          </a:p>
          <a:p>
            <a:pPr lvl="2"/>
            <a:r>
              <a:rPr lang="en-GB" dirty="0"/>
              <a:t>Journey phase</a:t>
            </a:r>
          </a:p>
          <a:p>
            <a:pPr lvl="2"/>
            <a:r>
              <a:rPr lang="en-GB" dirty="0"/>
              <a:t>Journey operator</a:t>
            </a:r>
          </a:p>
          <a:p>
            <a:pPr lvl="2"/>
            <a:r>
              <a:rPr lang="en-GB" dirty="0"/>
              <a:t>Concurrency</a:t>
            </a:r>
          </a:p>
          <a:p>
            <a:pPr lvl="2"/>
            <a:r>
              <a:rPr lang="en-GB" dirty="0"/>
              <a:t>Decision</a:t>
            </a:r>
          </a:p>
          <a:p>
            <a:pPr lvl="1"/>
            <a:r>
              <a:rPr lang="en-GB" dirty="0">
                <a:solidFill>
                  <a:schemeClr val="accent2"/>
                </a:solidFill>
              </a:rPr>
              <a:t>Actor</a:t>
            </a:r>
          </a:p>
          <a:p>
            <a:pPr lvl="2"/>
            <a:r>
              <a:rPr lang="en-GB" dirty="0"/>
              <a:t>Service provider</a:t>
            </a:r>
          </a:p>
          <a:p>
            <a:pPr lvl="2"/>
            <a:r>
              <a:rPr lang="en-GB" dirty="0"/>
              <a:t>End-user</a:t>
            </a:r>
          </a:p>
          <a:p>
            <a:pPr lvl="2"/>
            <a:r>
              <a:rPr lang="en-GB" dirty="0"/>
              <a:t>External</a:t>
            </a:r>
          </a:p>
          <a:p>
            <a:r>
              <a:rPr lang="en-GB" dirty="0"/>
              <a:t>CJML metamodel</a:t>
            </a:r>
          </a:p>
          <a:p>
            <a:pPr lvl="1"/>
            <a:r>
              <a:rPr lang="en-GB" dirty="0"/>
              <a:t>Complete metamodel</a:t>
            </a:r>
          </a:p>
          <a:p>
            <a:pPr lvl="1"/>
            <a:r>
              <a:rPr lang="en-GB" dirty="0"/>
              <a:t>Complete metamodel with attributes</a:t>
            </a:r>
          </a:p>
        </p:txBody>
      </p:sp>
    </p:spTree>
    <p:extLst>
      <p:ext uri="{BB962C8B-B14F-4D97-AF65-F5344CB8AC3E}">
        <p14:creationId xmlns:p14="http://schemas.microsoft.com/office/powerpoint/2010/main" val="541240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External</a:t>
            </a:r>
          </a:p>
        </p:txBody>
      </p:sp>
      <p:graphicFrame>
        <p:nvGraphicFramePr>
          <p:cNvPr id="21" name="Table 12">
            <a:extLst>
              <a:ext uri="{FF2B5EF4-FFF2-40B4-BE49-F238E27FC236}">
                <a16:creationId xmlns:a16="http://schemas.microsoft.com/office/drawing/2014/main" id="{F620FBB4-216B-484B-BC20-A2A7ABF62D66}"/>
              </a:ext>
            </a:extLst>
          </p:cNvPr>
          <p:cNvGraphicFramePr>
            <a:graphicFrameLocks noGrp="1"/>
          </p:cNvGraphicFramePr>
          <p:nvPr>
            <p:extLst>
              <p:ext uri="{D42A27DB-BD31-4B8C-83A1-F6EECF244321}">
                <p14:modId xmlns:p14="http://schemas.microsoft.com/office/powerpoint/2010/main" val="2313897479"/>
              </p:ext>
            </p:extLst>
          </p:nvPr>
        </p:nvGraphicFramePr>
        <p:xfrm>
          <a:off x="4746273" y="4215424"/>
          <a:ext cx="1694020" cy="982980"/>
        </p:xfrm>
        <a:graphic>
          <a:graphicData uri="http://schemas.openxmlformats.org/drawingml/2006/table">
            <a:tbl>
              <a:tblPr firstRow="1" bandRow="1">
                <a:tableStyleId>{2D5ABB26-0587-4C30-8999-92F81FD0307C}</a:tableStyleId>
              </a:tblPr>
              <a:tblGrid>
                <a:gridCol w="1694020">
                  <a:extLst>
                    <a:ext uri="{9D8B030D-6E8A-4147-A177-3AD203B41FA5}">
                      <a16:colId xmlns:a16="http://schemas.microsoft.com/office/drawing/2014/main" val="3580363858"/>
                    </a:ext>
                  </a:extLst>
                </a:gridCol>
              </a:tblGrid>
              <a:tr h="244203">
                <a:tc>
                  <a:txBody>
                    <a:bodyPr/>
                    <a:lstStyle/>
                    <a:p>
                      <a:pPr algn="ctr"/>
                      <a:r>
                        <a:rPr lang="en-GB" sz="1050" b="1" i="0" dirty="0">
                          <a:solidFill>
                            <a:schemeClr val="tx1"/>
                          </a:solidFill>
                        </a:rPr>
                        <a:t>External</a:t>
                      </a:r>
                      <a:endParaRPr lang="en-GB" sz="105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445420"/>
                  </a:ext>
                </a:extLst>
              </a:tr>
              <a:tr h="377261">
                <a:tc>
                  <a:txBody>
                    <a:bodyPr/>
                    <a:lstStyle/>
                    <a:p>
                      <a:pPr algn="l"/>
                      <a:r>
                        <a:rPr lang="en-GB" sz="1050" dirty="0" err="1"/>
                        <a:t>actorID</a:t>
                      </a:r>
                      <a:r>
                        <a:rPr lang="en-GB" sz="1050" dirty="0"/>
                        <a:t>: String </a:t>
                      </a:r>
                    </a:p>
                    <a:p>
                      <a:pPr algn="l"/>
                      <a:r>
                        <a:rPr lang="en-GB" sz="1050" dirty="0" err="1"/>
                        <a:t>actorName</a:t>
                      </a:r>
                      <a:r>
                        <a:rPr lang="en-GB" sz="1050" dirty="0"/>
                        <a:t>: String</a:t>
                      </a:r>
                    </a:p>
                    <a:p>
                      <a:pPr algn="l"/>
                      <a:r>
                        <a:rPr lang="en-GB" sz="1050" dirty="0" err="1"/>
                        <a:t>actorDescription</a:t>
                      </a:r>
                      <a:r>
                        <a:rPr lang="en-GB" sz="1050" dirty="0"/>
                        <a:t>: String</a:t>
                      </a:r>
                    </a:p>
                    <a:p>
                      <a:pPr marL="0" marR="0" lvl="0" indent="0" algn="l" defTabSz="914537" rtl="0" eaLnBrk="1" fontAlgn="auto" latinLnBrk="0" hangingPunct="1">
                        <a:lnSpc>
                          <a:spcPct val="100000"/>
                        </a:lnSpc>
                        <a:spcBef>
                          <a:spcPts val="0"/>
                        </a:spcBef>
                        <a:spcAft>
                          <a:spcPts val="0"/>
                        </a:spcAft>
                        <a:buClrTx/>
                        <a:buSzTx/>
                        <a:buFontTx/>
                        <a:buNone/>
                        <a:tabLst/>
                        <a:defRPr/>
                      </a:pPr>
                      <a:r>
                        <a:rPr lang="en-GB" sz="1050" dirty="0" err="1"/>
                        <a:t>isVirtual</a:t>
                      </a:r>
                      <a:r>
                        <a:rPr lang="en-GB" sz="1050" dirty="0"/>
                        <a:t>: Boolean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2201388"/>
                  </a:ext>
                </a:extLst>
              </a:tr>
            </a:tbl>
          </a:graphicData>
        </a:graphic>
      </p:graphicFrame>
      <p:graphicFrame>
        <p:nvGraphicFramePr>
          <p:cNvPr id="7" name="Group 16">
            <a:extLst>
              <a:ext uri="{FF2B5EF4-FFF2-40B4-BE49-F238E27FC236}">
                <a16:creationId xmlns:a16="http://schemas.microsoft.com/office/drawing/2014/main" id="{AE07CFC7-DCF3-4BAF-952B-0F5F2A53A53C}"/>
              </a:ext>
            </a:extLst>
          </p:cNvPr>
          <p:cNvGraphicFramePr>
            <a:graphicFrameLocks noGrp="1"/>
          </p:cNvGraphicFramePr>
          <p:nvPr>
            <p:extLst>
              <p:ext uri="{D42A27DB-BD31-4B8C-83A1-F6EECF244321}">
                <p14:modId xmlns:p14="http://schemas.microsoft.com/office/powerpoint/2010/main" val="3826704475"/>
              </p:ext>
            </p:extLst>
          </p:nvPr>
        </p:nvGraphicFramePr>
        <p:xfrm>
          <a:off x="954181" y="1405126"/>
          <a:ext cx="10209119" cy="1920240"/>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1568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Definition &amp; source</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dirty="0"/>
                        <a:t>Actors that are not directly involved in the service interaction but may influence the customer journey</a:t>
                      </a:r>
                    </a:p>
                  </a:txBody>
                  <a:tcPr horzOverflow="overflow"/>
                </a:tc>
                <a:extLst>
                  <a:ext uri="{0D108BD9-81ED-4DB2-BD59-A6C34878D82A}">
                    <a16:rowId xmlns:a16="http://schemas.microsoft.com/office/drawing/2014/main" val="10000"/>
                  </a:ext>
                </a:extLst>
              </a:tr>
              <a:tr h="1568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latin typeface="+mn-lt"/>
                          <a:ea typeface="+mn-ea"/>
                          <a:cs typeface="+mn-cs"/>
                        </a:rPr>
                        <a:t>Note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dirty="0"/>
                        <a:t>The external actors may influence the customer's journey, although they are not responsible for any part of the service delivery. </a:t>
                      </a:r>
                      <a:endParaRPr lang="en-GB" sz="1200" kern="1200" dirty="0"/>
                    </a:p>
                  </a:txBody>
                  <a:tcPr horzOverflow="overflow"/>
                </a:tc>
                <a:extLst>
                  <a:ext uri="{0D108BD9-81ED-4DB2-BD59-A6C34878D82A}">
                    <a16:rowId xmlns:a16="http://schemas.microsoft.com/office/drawing/2014/main" val="10001"/>
                  </a:ext>
                </a:extLst>
              </a:tr>
              <a:tr h="1568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tx1"/>
                          </a:solidFill>
                          <a:effectLst/>
                        </a:rPr>
                        <a:t>Synonym(s)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2"/>
                  </a:ext>
                </a:extLst>
              </a:tr>
              <a:tr h="16632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Attribute(s)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actorID</a:t>
                      </a:r>
                      <a:r>
                        <a:rPr kumimoji="0" lang="en-GB" sz="1200" u="none" strike="noStrike" kern="1200" cap="none" normalizeH="0" baseline="0" dirty="0">
                          <a:ln>
                            <a:noFill/>
                          </a:ln>
                          <a:solidFill>
                            <a:schemeClr val="dk1"/>
                          </a:solidFill>
                          <a:effectLst/>
                          <a:latin typeface="+mn-lt"/>
                          <a:ea typeface="+mn-ea"/>
                          <a:cs typeface="+mn-cs"/>
                        </a:rPr>
                        <a:t> – the system identifier of a particular actor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actorName</a:t>
                      </a:r>
                      <a:r>
                        <a:rPr kumimoji="0" lang="en-GB" sz="1200" u="none" strike="noStrike" kern="1200" cap="none" normalizeH="0" baseline="0" dirty="0">
                          <a:ln>
                            <a:noFill/>
                          </a:ln>
                          <a:solidFill>
                            <a:schemeClr val="dk1"/>
                          </a:solidFill>
                          <a:effectLst/>
                          <a:latin typeface="+mn-lt"/>
                          <a:ea typeface="+mn-ea"/>
                          <a:cs typeface="+mn-cs"/>
                        </a:rPr>
                        <a:t> – the name of the actor, as needed in the text description in the visual notation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actorDescription</a:t>
                      </a:r>
                      <a:r>
                        <a:rPr kumimoji="0" lang="en-GB" sz="1200" u="none" strike="noStrike" kern="1200" cap="none" normalizeH="0" baseline="0" dirty="0">
                          <a:ln>
                            <a:noFill/>
                          </a:ln>
                          <a:solidFill>
                            <a:schemeClr val="dk1"/>
                          </a:solidFill>
                          <a:effectLst/>
                          <a:latin typeface="+mn-lt"/>
                          <a:ea typeface="+mn-ea"/>
                          <a:cs typeface="+mn-cs"/>
                        </a:rPr>
                        <a:t> – a short description of the actor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u="none" strike="noStrike" kern="1200" cap="none" normalizeH="0" baseline="0" dirty="0" err="1">
                          <a:ln>
                            <a:noFill/>
                          </a:ln>
                          <a:solidFill>
                            <a:schemeClr val="dk1"/>
                          </a:solidFill>
                          <a:effectLst/>
                          <a:latin typeface="+mn-lt"/>
                          <a:ea typeface="+mn-ea"/>
                          <a:cs typeface="+mn-cs"/>
                        </a:rPr>
                        <a:t>isVirtual</a:t>
                      </a:r>
                      <a:r>
                        <a:rPr kumimoji="0" lang="en-GB" sz="1200" u="none" strike="noStrike" kern="1200" cap="none" normalizeH="0" baseline="0" dirty="0">
                          <a:ln>
                            <a:noFill/>
                          </a:ln>
                          <a:solidFill>
                            <a:schemeClr val="dk1"/>
                          </a:solidFill>
                          <a:effectLst/>
                          <a:latin typeface="+mn-lt"/>
                          <a:ea typeface="+mn-ea"/>
                          <a:cs typeface="+mn-cs"/>
                        </a:rPr>
                        <a:t> – if true, the actor is a virtual actor and not a human actor</a:t>
                      </a:r>
                    </a:p>
                  </a:txBody>
                  <a:tcPr horzOverflow="overflow"/>
                </a:tc>
                <a:extLst>
                  <a:ext uri="{0D108BD9-81ED-4DB2-BD59-A6C34878D82A}">
                    <a16:rowId xmlns:a16="http://schemas.microsoft.com/office/drawing/2014/main" val="10003"/>
                  </a:ext>
                </a:extLst>
              </a:tr>
              <a:tr h="16632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tx1"/>
                          </a:solidFill>
                          <a:effectLst/>
                        </a:rPr>
                        <a:t>Relationship(s)</a:t>
                      </a:r>
                      <a:endParaRPr kumimoji="0" lang="en-GB" sz="1200" b="1" u="none" strike="noStrike" kern="1200" cap="small"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194845628"/>
                  </a:ext>
                </a:extLst>
              </a:tr>
            </a:tbl>
          </a:graphicData>
        </a:graphic>
      </p:graphicFrame>
      <p:sp>
        <p:nvSpPr>
          <p:cNvPr id="15" name="Slide Number Placeholder 3">
            <a:extLst>
              <a:ext uri="{FF2B5EF4-FFF2-40B4-BE49-F238E27FC236}">
                <a16:creationId xmlns:a16="http://schemas.microsoft.com/office/drawing/2014/main" id="{09E4D108-558B-4749-BC98-3DD7C929F72A}"/>
              </a:ext>
            </a:extLst>
          </p:cNvPr>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40</a:t>
            </a:fld>
            <a:endParaRPr lang="en-GB" dirty="0"/>
          </a:p>
        </p:txBody>
      </p:sp>
    </p:spTree>
    <p:extLst>
      <p:ext uri="{BB962C8B-B14F-4D97-AF65-F5344CB8AC3E}">
        <p14:creationId xmlns:p14="http://schemas.microsoft.com/office/powerpoint/2010/main" val="2126076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6730-9CCD-4717-BE03-D62C6887A2F1}"/>
              </a:ext>
            </a:extLst>
          </p:cNvPr>
          <p:cNvSpPr>
            <a:spLocks noGrp="1"/>
          </p:cNvSpPr>
          <p:nvPr>
            <p:ph type="title"/>
          </p:nvPr>
        </p:nvSpPr>
        <p:spPr/>
        <p:txBody>
          <a:bodyPr>
            <a:normAutofit/>
          </a:bodyPr>
          <a:lstStyle/>
          <a:p>
            <a:r>
              <a:rPr lang="en-GB" sz="7200" cap="small" dirty="0"/>
              <a:t>CJML Metamodel</a:t>
            </a:r>
          </a:p>
        </p:txBody>
      </p:sp>
      <p:sp>
        <p:nvSpPr>
          <p:cNvPr id="3" name="Text Placeholder 2">
            <a:extLst>
              <a:ext uri="{FF2B5EF4-FFF2-40B4-BE49-F238E27FC236}">
                <a16:creationId xmlns:a16="http://schemas.microsoft.com/office/drawing/2014/main" id="{BB7EEA35-A974-41C3-B310-23E12C424753}"/>
              </a:ext>
            </a:extLst>
          </p:cNvPr>
          <p:cNvSpPr>
            <a:spLocks noGrp="1"/>
          </p:cNvSpPr>
          <p:nvPr>
            <p:ph type="body" idx="1"/>
          </p:nvPr>
        </p:nvSpPr>
        <p:spPr/>
        <p:txBody>
          <a:bodyPr>
            <a:normAutofit/>
          </a:bodyPr>
          <a:lstStyle/>
          <a:p>
            <a:r>
              <a:rPr lang="en-GB" dirty="0"/>
              <a:t>Complete metamodel</a:t>
            </a:r>
          </a:p>
          <a:p>
            <a:r>
              <a:rPr lang="en-GB" dirty="0"/>
              <a:t>Complete metamodel with attributes</a:t>
            </a:r>
          </a:p>
        </p:txBody>
      </p:sp>
    </p:spTree>
    <p:extLst>
      <p:ext uri="{BB962C8B-B14F-4D97-AF65-F5344CB8AC3E}">
        <p14:creationId xmlns:p14="http://schemas.microsoft.com/office/powerpoint/2010/main" val="2908571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EFA5215-8990-E81C-7452-BC7895F07854}"/>
              </a:ext>
            </a:extLst>
          </p:cNvPr>
          <p:cNvSpPr/>
          <p:nvPr/>
        </p:nvSpPr>
        <p:spPr>
          <a:xfrm>
            <a:off x="3761991" y="4621304"/>
            <a:ext cx="8158397" cy="1539551"/>
          </a:xfrm>
          <a:prstGeom prst="rect">
            <a:avLst/>
          </a:prstGeom>
          <a:solidFill>
            <a:srgbClr val="D7F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84" name="Rectangle 83">
            <a:extLst>
              <a:ext uri="{FF2B5EF4-FFF2-40B4-BE49-F238E27FC236}">
                <a16:creationId xmlns:a16="http://schemas.microsoft.com/office/drawing/2014/main" id="{978D75B0-8353-49FB-6EAB-0753D7360DB0}"/>
              </a:ext>
            </a:extLst>
          </p:cNvPr>
          <p:cNvSpPr/>
          <p:nvPr/>
        </p:nvSpPr>
        <p:spPr>
          <a:xfrm>
            <a:off x="3761991" y="1297969"/>
            <a:ext cx="8158397" cy="12638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05C3D75-5C0A-4A98-B845-83A2AFEE594C}"/>
              </a:ext>
            </a:extLst>
          </p:cNvPr>
          <p:cNvSpPr>
            <a:spLocks noGrp="1"/>
          </p:cNvSpPr>
          <p:nvPr>
            <p:ph type="title"/>
          </p:nvPr>
        </p:nvSpPr>
        <p:spPr/>
        <p:txBody>
          <a:bodyPr/>
          <a:lstStyle/>
          <a:p>
            <a:r>
              <a:rPr lang="en-GB" dirty="0"/>
              <a:t>CJML simplified metamodel</a:t>
            </a:r>
          </a:p>
        </p:txBody>
      </p:sp>
      <p:sp>
        <p:nvSpPr>
          <p:cNvPr id="42" name="TextBox 41">
            <a:extLst>
              <a:ext uri="{FF2B5EF4-FFF2-40B4-BE49-F238E27FC236}">
                <a16:creationId xmlns:a16="http://schemas.microsoft.com/office/drawing/2014/main" id="{4D811AE7-F2B9-4CC6-9DCA-931A73BA77B1}"/>
              </a:ext>
            </a:extLst>
          </p:cNvPr>
          <p:cNvSpPr txBox="1">
            <a:spLocks/>
          </p:cNvSpPr>
          <p:nvPr/>
        </p:nvSpPr>
        <p:spPr>
          <a:xfrm flipH="1">
            <a:off x="2778601" y="3398472"/>
            <a:ext cx="1278218"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Customer Journey</a:t>
            </a:r>
          </a:p>
        </p:txBody>
      </p:sp>
      <p:sp>
        <p:nvSpPr>
          <p:cNvPr id="64" name="TextBox 63">
            <a:extLst>
              <a:ext uri="{FF2B5EF4-FFF2-40B4-BE49-F238E27FC236}">
                <a16:creationId xmlns:a16="http://schemas.microsoft.com/office/drawing/2014/main" id="{48D20334-A416-469E-8FC3-05961DE621B1}"/>
              </a:ext>
            </a:extLst>
          </p:cNvPr>
          <p:cNvSpPr txBox="1">
            <a:spLocks/>
          </p:cNvSpPr>
          <p:nvPr/>
        </p:nvSpPr>
        <p:spPr>
          <a:xfrm flipH="1">
            <a:off x="6619296" y="3402111"/>
            <a:ext cx="1080577"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Touchpoint</a:t>
            </a:r>
          </a:p>
        </p:txBody>
      </p:sp>
      <p:sp>
        <p:nvSpPr>
          <p:cNvPr id="28" name="TextBox 27">
            <a:extLst>
              <a:ext uri="{FF2B5EF4-FFF2-40B4-BE49-F238E27FC236}">
                <a16:creationId xmlns:a16="http://schemas.microsoft.com/office/drawing/2014/main" id="{D5045D7F-A4B8-4543-96E0-C2E505012DDB}"/>
              </a:ext>
            </a:extLst>
          </p:cNvPr>
          <p:cNvSpPr txBox="1">
            <a:spLocks/>
          </p:cNvSpPr>
          <p:nvPr/>
        </p:nvSpPr>
        <p:spPr>
          <a:xfrm flipH="1">
            <a:off x="9840430" y="2064394"/>
            <a:ext cx="1244379"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Planned Action</a:t>
            </a:r>
          </a:p>
        </p:txBody>
      </p:sp>
      <p:cxnSp>
        <p:nvCxnSpPr>
          <p:cNvPr id="29" name="Connector: Elbow 28">
            <a:extLst>
              <a:ext uri="{FF2B5EF4-FFF2-40B4-BE49-F238E27FC236}">
                <a16:creationId xmlns:a16="http://schemas.microsoft.com/office/drawing/2014/main" id="{750A3FF3-ABFC-406A-A586-79FE24E5E20F}"/>
              </a:ext>
            </a:extLst>
          </p:cNvPr>
          <p:cNvCxnSpPr>
            <a:cxnSpLocks/>
            <a:stCxn id="28" idx="3"/>
            <a:endCxn id="21" idx="3"/>
          </p:cNvCxnSpPr>
          <p:nvPr/>
        </p:nvCxnSpPr>
        <p:spPr>
          <a:xfrm rot="10800000">
            <a:off x="9197002" y="1989520"/>
            <a:ext cx="643428" cy="201833"/>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A056DF6-3C31-4BD7-ACC3-2D0A93AE2A95}"/>
              </a:ext>
            </a:extLst>
          </p:cNvPr>
          <p:cNvSpPr txBox="1">
            <a:spLocks/>
          </p:cNvSpPr>
          <p:nvPr/>
        </p:nvSpPr>
        <p:spPr>
          <a:xfrm flipH="1">
            <a:off x="9840430" y="1610022"/>
            <a:ext cx="1825818"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Planned Communication Point</a:t>
            </a:r>
          </a:p>
        </p:txBody>
      </p:sp>
      <p:cxnSp>
        <p:nvCxnSpPr>
          <p:cNvPr id="32" name="Connector: Elbow 31">
            <a:extLst>
              <a:ext uri="{FF2B5EF4-FFF2-40B4-BE49-F238E27FC236}">
                <a16:creationId xmlns:a16="http://schemas.microsoft.com/office/drawing/2014/main" id="{B6CB8403-4570-49E5-A801-CAEDE09DA5D3}"/>
              </a:ext>
            </a:extLst>
          </p:cNvPr>
          <p:cNvCxnSpPr>
            <a:cxnSpLocks/>
            <a:stCxn id="8" idx="3"/>
            <a:endCxn id="6" idx="3"/>
          </p:cNvCxnSpPr>
          <p:nvPr/>
        </p:nvCxnSpPr>
        <p:spPr>
          <a:xfrm rot="10800000" flipV="1">
            <a:off x="4223781" y="1989519"/>
            <a:ext cx="496193" cy="1539550"/>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6" name="Isosceles Triangle 5">
            <a:extLst>
              <a:ext uri="{FF2B5EF4-FFF2-40B4-BE49-F238E27FC236}">
                <a16:creationId xmlns:a16="http://schemas.microsoft.com/office/drawing/2014/main" id="{DC8F60E2-DF70-AC34-949F-5B6D6F119193}"/>
              </a:ext>
            </a:extLst>
          </p:cNvPr>
          <p:cNvSpPr/>
          <p:nvPr/>
        </p:nvSpPr>
        <p:spPr>
          <a:xfrm rot="16200000">
            <a:off x="4062547" y="3454424"/>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62DC132-BA5D-DB00-F6D7-6EC2BF16BF47}"/>
              </a:ext>
            </a:extLst>
          </p:cNvPr>
          <p:cNvSpPr txBox="1">
            <a:spLocks/>
          </p:cNvSpPr>
          <p:nvPr/>
        </p:nvSpPr>
        <p:spPr>
          <a:xfrm flipH="1">
            <a:off x="4719973" y="1862561"/>
            <a:ext cx="1201537"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Planned Journey</a:t>
            </a:r>
          </a:p>
        </p:txBody>
      </p:sp>
      <p:sp>
        <p:nvSpPr>
          <p:cNvPr id="11" name="TextBox 10">
            <a:extLst>
              <a:ext uri="{FF2B5EF4-FFF2-40B4-BE49-F238E27FC236}">
                <a16:creationId xmlns:a16="http://schemas.microsoft.com/office/drawing/2014/main" id="{96731419-E42C-01C3-EF25-22ADB2F33E58}"/>
              </a:ext>
            </a:extLst>
          </p:cNvPr>
          <p:cNvSpPr txBox="1">
            <a:spLocks/>
          </p:cNvSpPr>
          <p:nvPr/>
        </p:nvSpPr>
        <p:spPr>
          <a:xfrm flipH="1">
            <a:off x="4719973" y="5121515"/>
            <a:ext cx="1201537"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Actual Journey</a:t>
            </a:r>
          </a:p>
        </p:txBody>
      </p:sp>
      <p:cxnSp>
        <p:nvCxnSpPr>
          <p:cNvPr id="12" name="Connector: Elbow 11">
            <a:extLst>
              <a:ext uri="{FF2B5EF4-FFF2-40B4-BE49-F238E27FC236}">
                <a16:creationId xmlns:a16="http://schemas.microsoft.com/office/drawing/2014/main" id="{B0D1EF63-9827-07D3-5F97-5D5E541A9D80}"/>
              </a:ext>
            </a:extLst>
          </p:cNvPr>
          <p:cNvCxnSpPr>
            <a:cxnSpLocks/>
            <a:stCxn id="11" idx="3"/>
            <a:endCxn id="6" idx="3"/>
          </p:cNvCxnSpPr>
          <p:nvPr/>
        </p:nvCxnSpPr>
        <p:spPr>
          <a:xfrm rot="10800000">
            <a:off x="4223781" y="3529069"/>
            <a:ext cx="496193" cy="1719404"/>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6A53923-853E-48FB-1A7C-C60DCB74D613}"/>
              </a:ext>
            </a:extLst>
          </p:cNvPr>
          <p:cNvCxnSpPr>
            <a:cxnSpLocks/>
            <a:stCxn id="17" idx="2"/>
            <a:endCxn id="16" idx="3"/>
          </p:cNvCxnSpPr>
          <p:nvPr/>
        </p:nvCxnSpPr>
        <p:spPr>
          <a:xfrm rot="5400000">
            <a:off x="7384402" y="2603144"/>
            <a:ext cx="1415231" cy="441896"/>
          </a:xfrm>
          <a:prstGeom prst="bentConnector2">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FCF81A29-D3ED-8A42-29A8-009767027402}"/>
              </a:ext>
            </a:extLst>
          </p:cNvPr>
          <p:cNvSpPr/>
          <p:nvPr/>
        </p:nvSpPr>
        <p:spPr>
          <a:xfrm rot="16200000">
            <a:off x="7709836" y="3457063"/>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953D1E1-DA40-E343-1A71-9F2707F09755}"/>
              </a:ext>
            </a:extLst>
          </p:cNvPr>
          <p:cNvSpPr txBox="1">
            <a:spLocks/>
          </p:cNvSpPr>
          <p:nvPr/>
        </p:nvSpPr>
        <p:spPr>
          <a:xfrm flipH="1">
            <a:off x="7584569" y="1862561"/>
            <a:ext cx="1456793"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Planned Touchpoint</a:t>
            </a:r>
          </a:p>
        </p:txBody>
      </p:sp>
      <p:sp>
        <p:nvSpPr>
          <p:cNvPr id="18" name="TextBox 17">
            <a:extLst>
              <a:ext uri="{FF2B5EF4-FFF2-40B4-BE49-F238E27FC236}">
                <a16:creationId xmlns:a16="http://schemas.microsoft.com/office/drawing/2014/main" id="{C3AF0A2A-565A-D5AE-CCFE-2AEC2406748A}"/>
              </a:ext>
            </a:extLst>
          </p:cNvPr>
          <p:cNvSpPr txBox="1">
            <a:spLocks/>
          </p:cNvSpPr>
          <p:nvPr/>
        </p:nvSpPr>
        <p:spPr>
          <a:xfrm flipH="1">
            <a:off x="7584569" y="5121515"/>
            <a:ext cx="1456793"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Actual Touchpoint</a:t>
            </a:r>
          </a:p>
        </p:txBody>
      </p:sp>
      <p:cxnSp>
        <p:nvCxnSpPr>
          <p:cNvPr id="19" name="Connector: Elbow 18">
            <a:extLst>
              <a:ext uri="{FF2B5EF4-FFF2-40B4-BE49-F238E27FC236}">
                <a16:creationId xmlns:a16="http://schemas.microsoft.com/office/drawing/2014/main" id="{2D58A1B2-9433-5D58-DE28-A7BB1C50D511}"/>
              </a:ext>
            </a:extLst>
          </p:cNvPr>
          <p:cNvCxnSpPr>
            <a:cxnSpLocks/>
            <a:stCxn id="18" idx="0"/>
            <a:endCxn id="16" idx="3"/>
          </p:cNvCxnSpPr>
          <p:nvPr/>
        </p:nvCxnSpPr>
        <p:spPr>
          <a:xfrm rot="16200000" flipV="1">
            <a:off x="7297114" y="4105664"/>
            <a:ext cx="1589807" cy="441896"/>
          </a:xfrm>
          <a:prstGeom prst="bentConnector2">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A8ED1503-2465-CD03-0F4D-EF80569B51AF}"/>
              </a:ext>
            </a:extLst>
          </p:cNvPr>
          <p:cNvSpPr/>
          <p:nvPr/>
        </p:nvSpPr>
        <p:spPr>
          <a:xfrm rot="16200000">
            <a:off x="9035769" y="1914874"/>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B25711BD-5515-7480-9732-2403E1D11016}"/>
              </a:ext>
            </a:extLst>
          </p:cNvPr>
          <p:cNvSpPr/>
          <p:nvPr/>
        </p:nvSpPr>
        <p:spPr>
          <a:xfrm rot="16041511">
            <a:off x="9030764" y="5173828"/>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24" name="Connector: Elbow 223">
            <a:extLst>
              <a:ext uri="{FF2B5EF4-FFF2-40B4-BE49-F238E27FC236}">
                <a16:creationId xmlns:a16="http://schemas.microsoft.com/office/drawing/2014/main" id="{E53EFB6A-9594-522D-82CD-C5A028EE75C5}"/>
              </a:ext>
            </a:extLst>
          </p:cNvPr>
          <p:cNvCxnSpPr>
            <a:cxnSpLocks/>
            <a:stCxn id="31" idx="3"/>
            <a:endCxn id="21" idx="3"/>
          </p:cNvCxnSpPr>
          <p:nvPr/>
        </p:nvCxnSpPr>
        <p:spPr>
          <a:xfrm rot="10800000" flipV="1">
            <a:off x="9197002" y="1736979"/>
            <a:ext cx="643428" cy="252539"/>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27" name="TextBox 226">
            <a:extLst>
              <a:ext uri="{FF2B5EF4-FFF2-40B4-BE49-F238E27FC236}">
                <a16:creationId xmlns:a16="http://schemas.microsoft.com/office/drawing/2014/main" id="{9B2006B3-9409-E9FC-1F50-728648AA0CA4}"/>
              </a:ext>
            </a:extLst>
          </p:cNvPr>
          <p:cNvSpPr txBox="1">
            <a:spLocks/>
          </p:cNvSpPr>
          <p:nvPr/>
        </p:nvSpPr>
        <p:spPr>
          <a:xfrm flipH="1">
            <a:off x="9840430" y="5304530"/>
            <a:ext cx="1244379"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Actual Action</a:t>
            </a:r>
          </a:p>
        </p:txBody>
      </p:sp>
      <p:cxnSp>
        <p:nvCxnSpPr>
          <p:cNvPr id="228" name="Connector: Elbow 227">
            <a:extLst>
              <a:ext uri="{FF2B5EF4-FFF2-40B4-BE49-F238E27FC236}">
                <a16:creationId xmlns:a16="http://schemas.microsoft.com/office/drawing/2014/main" id="{5864F380-B70C-BCC5-BB48-9398AD2568F2}"/>
              </a:ext>
            </a:extLst>
          </p:cNvPr>
          <p:cNvCxnSpPr>
            <a:cxnSpLocks/>
            <a:stCxn id="227" idx="3"/>
            <a:endCxn id="22" idx="3"/>
          </p:cNvCxnSpPr>
          <p:nvPr/>
        </p:nvCxnSpPr>
        <p:spPr>
          <a:xfrm rot="10800000">
            <a:off x="9191918" y="5245034"/>
            <a:ext cx="648512" cy="186455"/>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0151A0C4-EC46-41B4-25B2-117CD8EE5A0A}"/>
              </a:ext>
            </a:extLst>
          </p:cNvPr>
          <p:cNvSpPr txBox="1">
            <a:spLocks/>
          </p:cNvSpPr>
          <p:nvPr/>
        </p:nvSpPr>
        <p:spPr>
          <a:xfrm flipH="1">
            <a:off x="9840430" y="4881224"/>
            <a:ext cx="1825818"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Actual Communication Point</a:t>
            </a:r>
          </a:p>
        </p:txBody>
      </p:sp>
      <p:cxnSp>
        <p:nvCxnSpPr>
          <p:cNvPr id="231" name="Connector: Elbow 230">
            <a:extLst>
              <a:ext uri="{FF2B5EF4-FFF2-40B4-BE49-F238E27FC236}">
                <a16:creationId xmlns:a16="http://schemas.microsoft.com/office/drawing/2014/main" id="{5D7BC4E8-7F8F-9EDF-673E-D17C6000B81C}"/>
              </a:ext>
            </a:extLst>
          </p:cNvPr>
          <p:cNvCxnSpPr>
            <a:cxnSpLocks/>
            <a:stCxn id="229" idx="3"/>
            <a:endCxn id="22" idx="3"/>
          </p:cNvCxnSpPr>
          <p:nvPr/>
        </p:nvCxnSpPr>
        <p:spPr>
          <a:xfrm rot="10800000" flipV="1">
            <a:off x="9191918" y="5008181"/>
            <a:ext cx="648512" cy="236851"/>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44" name="TextBox 243">
            <a:extLst>
              <a:ext uri="{FF2B5EF4-FFF2-40B4-BE49-F238E27FC236}">
                <a16:creationId xmlns:a16="http://schemas.microsoft.com/office/drawing/2014/main" id="{CE5FDFDD-D7E5-5523-4BBF-72FD5F7A6EF2}"/>
              </a:ext>
            </a:extLst>
          </p:cNvPr>
          <p:cNvSpPr txBox="1"/>
          <p:nvPr/>
        </p:nvSpPr>
        <p:spPr>
          <a:xfrm flipH="1">
            <a:off x="6077442" y="5008182"/>
            <a:ext cx="1551925" cy="246221"/>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a:ea typeface="+mn-ea"/>
                <a:cs typeface="+mn-cs"/>
              </a:rPr>
              <a:t>actualTouchpoints</a:t>
            </a:r>
            <a:r>
              <a:rPr kumimoji="0" lang="en-GB" sz="1000" b="0" i="0" u="none" strike="noStrike" kern="1200" cap="none" spc="0" normalizeH="0" baseline="0" noProof="0" dirty="0">
                <a:ln>
                  <a:noFill/>
                </a:ln>
                <a:solidFill>
                  <a:prstClr val="black"/>
                </a:solidFill>
                <a:effectLst/>
                <a:uLnTx/>
                <a:uFillTx/>
                <a:latin typeface="Calibri"/>
                <a:ea typeface="+mn-ea"/>
                <a:cs typeface="+mn-cs"/>
              </a:rPr>
              <a:t> [2..*]</a:t>
            </a:r>
          </a:p>
        </p:txBody>
      </p:sp>
      <p:sp>
        <p:nvSpPr>
          <p:cNvPr id="255" name="Diamond 254">
            <a:extLst>
              <a:ext uri="{FF2B5EF4-FFF2-40B4-BE49-F238E27FC236}">
                <a16:creationId xmlns:a16="http://schemas.microsoft.com/office/drawing/2014/main" id="{C00A3D26-23D0-5366-6037-8F807CE8ED6F}"/>
              </a:ext>
            </a:extLst>
          </p:cNvPr>
          <p:cNvSpPr/>
          <p:nvPr/>
        </p:nvSpPr>
        <p:spPr>
          <a:xfrm>
            <a:off x="5934210" y="1935519"/>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D601D67C-C14A-DA8F-9EB7-1363402FF19F}"/>
              </a:ext>
            </a:extLst>
          </p:cNvPr>
          <p:cNvSpPr txBox="1"/>
          <p:nvPr/>
        </p:nvSpPr>
        <p:spPr>
          <a:xfrm flipH="1">
            <a:off x="6032461" y="1750308"/>
            <a:ext cx="1551925" cy="246221"/>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a:ea typeface="+mn-ea"/>
                <a:cs typeface="+mn-cs"/>
              </a:rPr>
              <a:t>plannedTouchpoints</a:t>
            </a:r>
            <a:r>
              <a:rPr kumimoji="0" lang="en-GB" sz="1000" b="0" i="0" u="none" strike="noStrike" kern="1200" cap="none" spc="0" normalizeH="0" baseline="0" noProof="0" dirty="0">
                <a:ln>
                  <a:noFill/>
                </a:ln>
                <a:solidFill>
                  <a:prstClr val="black"/>
                </a:solidFill>
                <a:effectLst/>
                <a:uLnTx/>
                <a:uFillTx/>
                <a:latin typeface="Calibri"/>
                <a:ea typeface="+mn-ea"/>
                <a:cs typeface="+mn-cs"/>
              </a:rPr>
              <a:t> [2..*]</a:t>
            </a:r>
          </a:p>
        </p:txBody>
      </p:sp>
      <p:cxnSp>
        <p:nvCxnSpPr>
          <p:cNvPr id="59" name="Straight Arrow Connector 58">
            <a:extLst>
              <a:ext uri="{FF2B5EF4-FFF2-40B4-BE49-F238E27FC236}">
                <a16:creationId xmlns:a16="http://schemas.microsoft.com/office/drawing/2014/main" id="{41376D1B-A2FB-B967-3C2D-A6575E9932E3}"/>
              </a:ext>
            </a:extLst>
          </p:cNvPr>
          <p:cNvCxnSpPr>
            <a:cxnSpLocks/>
            <a:stCxn id="255" idx="3"/>
            <a:endCxn id="17" idx="3"/>
          </p:cNvCxnSpPr>
          <p:nvPr/>
        </p:nvCxnSpPr>
        <p:spPr>
          <a:xfrm>
            <a:off x="6114210" y="1989519"/>
            <a:ext cx="1470359"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63" name="Diamond 62">
            <a:extLst>
              <a:ext uri="{FF2B5EF4-FFF2-40B4-BE49-F238E27FC236}">
                <a16:creationId xmlns:a16="http://schemas.microsoft.com/office/drawing/2014/main" id="{25448CD3-BB0C-5F0A-9F0F-B194B45E3D74}"/>
              </a:ext>
            </a:extLst>
          </p:cNvPr>
          <p:cNvSpPr/>
          <p:nvPr/>
        </p:nvSpPr>
        <p:spPr>
          <a:xfrm>
            <a:off x="5930500" y="5173179"/>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6" name="Straight Arrow Connector 65">
            <a:extLst>
              <a:ext uri="{FF2B5EF4-FFF2-40B4-BE49-F238E27FC236}">
                <a16:creationId xmlns:a16="http://schemas.microsoft.com/office/drawing/2014/main" id="{82C347AE-D16C-815D-1817-553155FC5D6B}"/>
              </a:ext>
            </a:extLst>
          </p:cNvPr>
          <p:cNvCxnSpPr>
            <a:cxnSpLocks/>
            <a:stCxn id="63" idx="3"/>
          </p:cNvCxnSpPr>
          <p:nvPr/>
        </p:nvCxnSpPr>
        <p:spPr>
          <a:xfrm>
            <a:off x="6110500" y="5227179"/>
            <a:ext cx="1470359" cy="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C7159804-0054-A01F-D8BE-BF6D62A11A75}"/>
              </a:ext>
            </a:extLst>
          </p:cNvPr>
          <p:cNvSpPr txBox="1">
            <a:spLocks/>
          </p:cNvSpPr>
          <p:nvPr/>
        </p:nvSpPr>
        <p:spPr>
          <a:xfrm flipH="1">
            <a:off x="616358" y="4196477"/>
            <a:ext cx="941423"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Actor</a:t>
            </a:r>
          </a:p>
        </p:txBody>
      </p:sp>
      <p:sp>
        <p:nvSpPr>
          <p:cNvPr id="632" name="Isosceles Triangle 631">
            <a:extLst>
              <a:ext uri="{FF2B5EF4-FFF2-40B4-BE49-F238E27FC236}">
                <a16:creationId xmlns:a16="http://schemas.microsoft.com/office/drawing/2014/main" id="{AC38A1E3-4671-A08A-0DF5-6025AD990529}"/>
              </a:ext>
            </a:extLst>
          </p:cNvPr>
          <p:cNvSpPr/>
          <p:nvPr/>
        </p:nvSpPr>
        <p:spPr>
          <a:xfrm>
            <a:off x="1020141" y="4450394"/>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635" name="TextBox 634">
            <a:extLst>
              <a:ext uri="{FF2B5EF4-FFF2-40B4-BE49-F238E27FC236}">
                <a16:creationId xmlns:a16="http://schemas.microsoft.com/office/drawing/2014/main" id="{22E99820-D046-6BEA-E9B9-7B108442BB62}"/>
              </a:ext>
            </a:extLst>
          </p:cNvPr>
          <p:cNvSpPr txBox="1">
            <a:spLocks/>
          </p:cNvSpPr>
          <p:nvPr/>
        </p:nvSpPr>
        <p:spPr>
          <a:xfrm flipH="1">
            <a:off x="1926241" y="4979058"/>
            <a:ext cx="1173475"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Service Provider</a:t>
            </a:r>
          </a:p>
        </p:txBody>
      </p:sp>
      <p:sp>
        <p:nvSpPr>
          <p:cNvPr id="636" name="TextBox 635">
            <a:extLst>
              <a:ext uri="{FF2B5EF4-FFF2-40B4-BE49-F238E27FC236}">
                <a16:creationId xmlns:a16="http://schemas.microsoft.com/office/drawing/2014/main" id="{A9697C57-5F62-87D3-56C2-84E9A729CB51}"/>
              </a:ext>
            </a:extLst>
          </p:cNvPr>
          <p:cNvSpPr txBox="1">
            <a:spLocks/>
          </p:cNvSpPr>
          <p:nvPr/>
        </p:nvSpPr>
        <p:spPr>
          <a:xfrm flipH="1">
            <a:off x="1944970" y="4637006"/>
            <a:ext cx="1173477" cy="253916"/>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End User</a:t>
            </a:r>
          </a:p>
        </p:txBody>
      </p:sp>
      <p:cxnSp>
        <p:nvCxnSpPr>
          <p:cNvPr id="637" name="Connector: Elbow 636">
            <a:extLst>
              <a:ext uri="{FF2B5EF4-FFF2-40B4-BE49-F238E27FC236}">
                <a16:creationId xmlns:a16="http://schemas.microsoft.com/office/drawing/2014/main" id="{0BF1C042-96C3-373B-9A80-3677BB75D27E}"/>
              </a:ext>
            </a:extLst>
          </p:cNvPr>
          <p:cNvCxnSpPr>
            <a:cxnSpLocks/>
            <a:stCxn id="632" idx="3"/>
            <a:endCxn id="636" idx="3"/>
          </p:cNvCxnSpPr>
          <p:nvPr/>
        </p:nvCxnSpPr>
        <p:spPr>
          <a:xfrm rot="16200000" flipH="1">
            <a:off x="1443709" y="4262703"/>
            <a:ext cx="164280" cy="838241"/>
          </a:xfrm>
          <a:prstGeom prst="bentConnector2">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647" name="Connector: Elbow 646">
            <a:extLst>
              <a:ext uri="{FF2B5EF4-FFF2-40B4-BE49-F238E27FC236}">
                <a16:creationId xmlns:a16="http://schemas.microsoft.com/office/drawing/2014/main" id="{0C6AE49F-5022-C4FE-CA12-58B3C06B4D99}"/>
              </a:ext>
            </a:extLst>
          </p:cNvPr>
          <p:cNvCxnSpPr>
            <a:cxnSpLocks/>
            <a:stCxn id="632" idx="3"/>
            <a:endCxn id="635" idx="3"/>
          </p:cNvCxnSpPr>
          <p:nvPr/>
        </p:nvCxnSpPr>
        <p:spPr>
          <a:xfrm rot="16200000" flipH="1">
            <a:off x="1263319" y="4443094"/>
            <a:ext cx="506332" cy="819512"/>
          </a:xfrm>
          <a:prstGeom prst="bentConnector2">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663" name="Connector: Elbow 662">
            <a:extLst>
              <a:ext uri="{FF2B5EF4-FFF2-40B4-BE49-F238E27FC236}">
                <a16:creationId xmlns:a16="http://schemas.microsoft.com/office/drawing/2014/main" id="{1815BA4A-34CC-3A34-4AF0-1D70A4D6E891}"/>
              </a:ext>
            </a:extLst>
          </p:cNvPr>
          <p:cNvCxnSpPr>
            <a:cxnSpLocks/>
            <a:stCxn id="42" idx="2"/>
            <a:endCxn id="635" idx="1"/>
          </p:cNvCxnSpPr>
          <p:nvPr/>
        </p:nvCxnSpPr>
        <p:spPr>
          <a:xfrm rot="5400000">
            <a:off x="2531899" y="4220205"/>
            <a:ext cx="1453628" cy="317994"/>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666" name="Connector: Elbow 665">
            <a:extLst>
              <a:ext uri="{FF2B5EF4-FFF2-40B4-BE49-F238E27FC236}">
                <a16:creationId xmlns:a16="http://schemas.microsoft.com/office/drawing/2014/main" id="{D0CD0BB2-FB96-9947-D1CA-B9324CBA84D3}"/>
              </a:ext>
            </a:extLst>
          </p:cNvPr>
          <p:cNvCxnSpPr>
            <a:cxnSpLocks/>
            <a:stCxn id="42" idx="2"/>
            <a:endCxn id="636" idx="1"/>
          </p:cNvCxnSpPr>
          <p:nvPr/>
        </p:nvCxnSpPr>
        <p:spPr>
          <a:xfrm rot="5400000">
            <a:off x="2712291" y="4058545"/>
            <a:ext cx="1111576" cy="299263"/>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714" name="TextBox 713">
            <a:extLst>
              <a:ext uri="{FF2B5EF4-FFF2-40B4-BE49-F238E27FC236}">
                <a16:creationId xmlns:a16="http://schemas.microsoft.com/office/drawing/2014/main" id="{4B4B20EA-9A82-B984-93AF-06C170361469}"/>
              </a:ext>
            </a:extLst>
          </p:cNvPr>
          <p:cNvSpPr txBox="1"/>
          <p:nvPr/>
        </p:nvSpPr>
        <p:spPr>
          <a:xfrm flipH="1">
            <a:off x="2466292" y="4355583"/>
            <a:ext cx="1009556" cy="246221"/>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a:ea typeface="+mn-ea"/>
                <a:cs typeface="+mn-cs"/>
              </a:rPr>
              <a:t>endUsers</a:t>
            </a:r>
            <a:r>
              <a:rPr kumimoji="0" lang="en-GB" sz="1000" b="0" i="0" u="none" strike="noStrike" kern="1200" cap="none" spc="0" normalizeH="0" baseline="0" noProof="0" dirty="0">
                <a:ln>
                  <a:noFill/>
                </a:ln>
                <a:solidFill>
                  <a:prstClr val="black"/>
                </a:solidFill>
                <a:effectLst/>
                <a:uLnTx/>
                <a:uFillTx/>
                <a:latin typeface="Calibri"/>
                <a:ea typeface="+mn-ea"/>
                <a:cs typeface="+mn-cs"/>
              </a:rPr>
              <a:t> [1..*]</a:t>
            </a:r>
          </a:p>
        </p:txBody>
      </p:sp>
      <p:sp>
        <p:nvSpPr>
          <p:cNvPr id="715" name="TextBox 714">
            <a:extLst>
              <a:ext uri="{FF2B5EF4-FFF2-40B4-BE49-F238E27FC236}">
                <a16:creationId xmlns:a16="http://schemas.microsoft.com/office/drawing/2014/main" id="{E61F08A4-547B-4D4B-2E7C-55CBE6ECAC57}"/>
              </a:ext>
            </a:extLst>
          </p:cNvPr>
          <p:cNvSpPr txBox="1"/>
          <p:nvPr/>
        </p:nvSpPr>
        <p:spPr>
          <a:xfrm flipH="1">
            <a:off x="2318780" y="5235011"/>
            <a:ext cx="1544330" cy="246221"/>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a:ea typeface="+mn-ea"/>
                <a:cs typeface="+mn-cs"/>
              </a:rPr>
              <a:t>serviceProviders</a:t>
            </a:r>
            <a:r>
              <a:rPr kumimoji="0" lang="en-GB" sz="1000" b="0" i="0" u="none" strike="noStrike" kern="1200" cap="none" spc="0" normalizeH="0" baseline="0" noProof="0" dirty="0">
                <a:ln>
                  <a:noFill/>
                </a:ln>
                <a:solidFill>
                  <a:prstClr val="black"/>
                </a:solidFill>
                <a:effectLst/>
                <a:uLnTx/>
                <a:uFillTx/>
                <a:latin typeface="Calibri"/>
                <a:ea typeface="+mn-ea"/>
                <a:cs typeface="+mn-cs"/>
              </a:rPr>
              <a:t> [1..*]</a:t>
            </a:r>
          </a:p>
        </p:txBody>
      </p:sp>
      <p:sp>
        <p:nvSpPr>
          <p:cNvPr id="716" name="TextBox 715">
            <a:extLst>
              <a:ext uri="{FF2B5EF4-FFF2-40B4-BE49-F238E27FC236}">
                <a16:creationId xmlns:a16="http://schemas.microsoft.com/office/drawing/2014/main" id="{0A3CE49C-D664-E0DF-2022-7B0F636F809C}"/>
              </a:ext>
            </a:extLst>
          </p:cNvPr>
          <p:cNvSpPr txBox="1"/>
          <p:nvPr/>
        </p:nvSpPr>
        <p:spPr>
          <a:xfrm>
            <a:off x="3973479" y="1325232"/>
            <a:ext cx="841449" cy="369204"/>
          </a:xfrm>
          <a:prstGeom prst="rect">
            <a:avLst/>
          </a:prstGeom>
          <a:noFill/>
        </p:spPr>
        <p:txBody>
          <a:bodyPr wrap="non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prstClr val="black"/>
                </a:solidFill>
                <a:effectLst/>
                <a:uLnTx/>
                <a:uFillTx/>
                <a:latin typeface="Calibri"/>
                <a:ea typeface="+mn-ea"/>
                <a:cs typeface="+mn-cs"/>
              </a:rPr>
              <a:t>Theory</a:t>
            </a: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717" name="TextBox 716">
            <a:extLst>
              <a:ext uri="{FF2B5EF4-FFF2-40B4-BE49-F238E27FC236}">
                <a16:creationId xmlns:a16="http://schemas.microsoft.com/office/drawing/2014/main" id="{A8412D25-8DD2-A69F-6BD0-5274CAD30EF4}"/>
              </a:ext>
            </a:extLst>
          </p:cNvPr>
          <p:cNvSpPr txBox="1"/>
          <p:nvPr/>
        </p:nvSpPr>
        <p:spPr>
          <a:xfrm>
            <a:off x="4008458" y="5491314"/>
            <a:ext cx="1194814" cy="369204"/>
          </a:xfrm>
          <a:prstGeom prst="rect">
            <a:avLst/>
          </a:prstGeom>
          <a:noFill/>
        </p:spPr>
        <p:txBody>
          <a:bodyPr wrap="non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prstClr val="black"/>
                </a:solidFill>
                <a:effectLst/>
                <a:uLnTx/>
                <a:uFillTx/>
                <a:latin typeface="Calibri"/>
                <a:ea typeface="+mn-ea"/>
                <a:cs typeface="+mn-cs"/>
              </a:rPr>
              <a:t>Real-world</a:t>
            </a:r>
            <a:endParaRPr kumimoji="0" lang="en-GB" sz="179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978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C3D75-5C0A-4A98-B845-83A2AFEE594C}"/>
              </a:ext>
            </a:extLst>
          </p:cNvPr>
          <p:cNvSpPr>
            <a:spLocks noGrp="1"/>
          </p:cNvSpPr>
          <p:nvPr>
            <p:ph type="title"/>
          </p:nvPr>
        </p:nvSpPr>
        <p:spPr>
          <a:xfrm>
            <a:off x="177800" y="128041"/>
            <a:ext cx="10749910" cy="642023"/>
          </a:xfrm>
        </p:spPr>
        <p:txBody>
          <a:bodyPr/>
          <a:lstStyle/>
          <a:p>
            <a:r>
              <a:rPr lang="en-GB" sz="2400" dirty="0"/>
              <a:t>CJML complete metamodel – without attributes</a:t>
            </a:r>
          </a:p>
        </p:txBody>
      </p:sp>
      <p:sp>
        <p:nvSpPr>
          <p:cNvPr id="42" name="TextBox 41">
            <a:extLst>
              <a:ext uri="{FF2B5EF4-FFF2-40B4-BE49-F238E27FC236}">
                <a16:creationId xmlns:a16="http://schemas.microsoft.com/office/drawing/2014/main" id="{4D811AE7-F2B9-4CC6-9DCA-931A73BA77B1}"/>
              </a:ext>
            </a:extLst>
          </p:cNvPr>
          <p:cNvSpPr txBox="1">
            <a:spLocks/>
          </p:cNvSpPr>
          <p:nvPr/>
        </p:nvSpPr>
        <p:spPr>
          <a:xfrm flipH="1">
            <a:off x="3114430" y="726411"/>
            <a:ext cx="127821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Customer Journey</a:t>
            </a:r>
          </a:p>
        </p:txBody>
      </p:sp>
      <p:sp>
        <p:nvSpPr>
          <p:cNvPr id="64" name="TextBox 63">
            <a:extLst>
              <a:ext uri="{FF2B5EF4-FFF2-40B4-BE49-F238E27FC236}">
                <a16:creationId xmlns:a16="http://schemas.microsoft.com/office/drawing/2014/main" id="{48D20334-A416-469E-8FC3-05961DE621B1}"/>
              </a:ext>
            </a:extLst>
          </p:cNvPr>
          <p:cNvSpPr txBox="1">
            <a:spLocks/>
          </p:cNvSpPr>
          <p:nvPr/>
        </p:nvSpPr>
        <p:spPr>
          <a:xfrm flipH="1">
            <a:off x="3311586" y="2593452"/>
            <a:ext cx="1140520"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Touchpoint</a:t>
            </a:r>
          </a:p>
        </p:txBody>
      </p:sp>
      <p:sp>
        <p:nvSpPr>
          <p:cNvPr id="28" name="TextBox 27">
            <a:extLst>
              <a:ext uri="{FF2B5EF4-FFF2-40B4-BE49-F238E27FC236}">
                <a16:creationId xmlns:a16="http://schemas.microsoft.com/office/drawing/2014/main" id="{D5045D7F-A4B8-4543-96E0-C2E505012DDB}"/>
              </a:ext>
            </a:extLst>
          </p:cNvPr>
          <p:cNvSpPr txBox="1">
            <a:spLocks/>
          </p:cNvSpPr>
          <p:nvPr/>
        </p:nvSpPr>
        <p:spPr>
          <a:xfrm flipH="1">
            <a:off x="352669" y="4035559"/>
            <a:ext cx="1244379"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Planned Action</a:t>
            </a:r>
          </a:p>
        </p:txBody>
      </p:sp>
      <p:cxnSp>
        <p:nvCxnSpPr>
          <p:cNvPr id="29" name="Connector: Elbow 28">
            <a:extLst>
              <a:ext uri="{FF2B5EF4-FFF2-40B4-BE49-F238E27FC236}">
                <a16:creationId xmlns:a16="http://schemas.microsoft.com/office/drawing/2014/main" id="{750A3FF3-ABFC-406A-A586-79FE24E5E20F}"/>
              </a:ext>
            </a:extLst>
          </p:cNvPr>
          <p:cNvCxnSpPr>
            <a:cxnSpLocks/>
            <a:stCxn id="28" idx="0"/>
            <a:endCxn id="21" idx="3"/>
          </p:cNvCxnSpPr>
          <p:nvPr/>
        </p:nvCxnSpPr>
        <p:spPr>
          <a:xfrm rot="5400000" flipH="1" flipV="1">
            <a:off x="1303016" y="3421297"/>
            <a:ext cx="286105" cy="942421"/>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A056DF6-3C31-4BD7-ACC3-2D0A93AE2A95}"/>
              </a:ext>
            </a:extLst>
          </p:cNvPr>
          <p:cNvSpPr txBox="1">
            <a:spLocks/>
          </p:cNvSpPr>
          <p:nvPr/>
        </p:nvSpPr>
        <p:spPr>
          <a:xfrm flipH="1">
            <a:off x="1753078" y="4035012"/>
            <a:ext cx="1615314"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Planned Communication Point</a:t>
            </a:r>
          </a:p>
        </p:txBody>
      </p:sp>
      <p:cxnSp>
        <p:nvCxnSpPr>
          <p:cNvPr id="32" name="Connector: Elbow 31">
            <a:extLst>
              <a:ext uri="{FF2B5EF4-FFF2-40B4-BE49-F238E27FC236}">
                <a16:creationId xmlns:a16="http://schemas.microsoft.com/office/drawing/2014/main" id="{B6CB8403-4570-49E5-A801-CAEDE09DA5D3}"/>
              </a:ext>
            </a:extLst>
          </p:cNvPr>
          <p:cNvCxnSpPr>
            <a:cxnSpLocks/>
            <a:stCxn id="8" idx="0"/>
            <a:endCxn id="6" idx="3"/>
          </p:cNvCxnSpPr>
          <p:nvPr/>
        </p:nvCxnSpPr>
        <p:spPr>
          <a:xfrm rot="5400000" flipH="1" flipV="1">
            <a:off x="2340083" y="686832"/>
            <a:ext cx="1020088" cy="1872133"/>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6" name="Isosceles Triangle 5">
            <a:extLst>
              <a:ext uri="{FF2B5EF4-FFF2-40B4-BE49-F238E27FC236}">
                <a16:creationId xmlns:a16="http://schemas.microsoft.com/office/drawing/2014/main" id="{DC8F60E2-DF70-AC34-949F-5B6D6F119193}"/>
              </a:ext>
            </a:extLst>
          </p:cNvPr>
          <p:cNvSpPr/>
          <p:nvPr/>
        </p:nvSpPr>
        <p:spPr>
          <a:xfrm rot="21593564">
            <a:off x="3699466" y="963564"/>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62DC132-BA5D-DB00-F6D7-6EC2BF16BF47}"/>
              </a:ext>
            </a:extLst>
          </p:cNvPr>
          <p:cNvSpPr txBox="1">
            <a:spLocks/>
          </p:cNvSpPr>
          <p:nvPr/>
        </p:nvSpPr>
        <p:spPr>
          <a:xfrm flipH="1">
            <a:off x="1251777" y="2132942"/>
            <a:ext cx="132456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Planned Journey</a:t>
            </a:r>
          </a:p>
        </p:txBody>
      </p:sp>
      <p:sp>
        <p:nvSpPr>
          <p:cNvPr id="11" name="TextBox 10">
            <a:extLst>
              <a:ext uri="{FF2B5EF4-FFF2-40B4-BE49-F238E27FC236}">
                <a16:creationId xmlns:a16="http://schemas.microsoft.com/office/drawing/2014/main" id="{96731419-E42C-01C3-EF25-22ADB2F33E58}"/>
              </a:ext>
            </a:extLst>
          </p:cNvPr>
          <p:cNvSpPr txBox="1">
            <a:spLocks/>
          </p:cNvSpPr>
          <p:nvPr/>
        </p:nvSpPr>
        <p:spPr>
          <a:xfrm flipH="1">
            <a:off x="5143465" y="2126676"/>
            <a:ext cx="1328066"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Actual Journey</a:t>
            </a:r>
          </a:p>
        </p:txBody>
      </p:sp>
      <p:cxnSp>
        <p:nvCxnSpPr>
          <p:cNvPr id="12" name="Connector: Elbow 11">
            <a:extLst>
              <a:ext uri="{FF2B5EF4-FFF2-40B4-BE49-F238E27FC236}">
                <a16:creationId xmlns:a16="http://schemas.microsoft.com/office/drawing/2014/main" id="{B0D1EF63-9827-07D3-5F97-5D5E541A9D80}"/>
              </a:ext>
            </a:extLst>
          </p:cNvPr>
          <p:cNvCxnSpPr>
            <a:cxnSpLocks/>
            <a:stCxn id="11" idx="0"/>
            <a:endCxn id="6" idx="3"/>
          </p:cNvCxnSpPr>
          <p:nvPr/>
        </p:nvCxnSpPr>
        <p:spPr>
          <a:xfrm rot="16200000" flipV="1">
            <a:off x="4289935" y="609113"/>
            <a:ext cx="1013822" cy="2021304"/>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6A53923-853E-48FB-1A7C-C60DCB74D613}"/>
              </a:ext>
            </a:extLst>
          </p:cNvPr>
          <p:cNvCxnSpPr>
            <a:cxnSpLocks/>
            <a:stCxn id="17" idx="0"/>
            <a:endCxn id="16" idx="3"/>
          </p:cNvCxnSpPr>
          <p:nvPr/>
        </p:nvCxnSpPr>
        <p:spPr>
          <a:xfrm rot="5400000" flipH="1" flipV="1">
            <a:off x="2780033" y="2225847"/>
            <a:ext cx="338139" cy="1893096"/>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FCF81A29-D3ED-8A42-29A8-009767027402}"/>
              </a:ext>
            </a:extLst>
          </p:cNvPr>
          <p:cNvSpPr/>
          <p:nvPr/>
        </p:nvSpPr>
        <p:spPr>
          <a:xfrm>
            <a:off x="3809062" y="2854035"/>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953D1E1-DA40-E343-1A71-9F2707F09755}"/>
              </a:ext>
            </a:extLst>
          </p:cNvPr>
          <p:cNvSpPr txBox="1">
            <a:spLocks/>
          </p:cNvSpPr>
          <p:nvPr/>
        </p:nvSpPr>
        <p:spPr>
          <a:xfrm flipH="1">
            <a:off x="1340270" y="3341464"/>
            <a:ext cx="132456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Planned Touchpoint</a:t>
            </a:r>
          </a:p>
        </p:txBody>
      </p:sp>
      <p:sp>
        <p:nvSpPr>
          <p:cNvPr id="18" name="TextBox 17">
            <a:extLst>
              <a:ext uri="{FF2B5EF4-FFF2-40B4-BE49-F238E27FC236}">
                <a16:creationId xmlns:a16="http://schemas.microsoft.com/office/drawing/2014/main" id="{C3AF0A2A-565A-D5AE-CCFE-2AEC2406748A}"/>
              </a:ext>
            </a:extLst>
          </p:cNvPr>
          <p:cNvSpPr txBox="1">
            <a:spLocks/>
          </p:cNvSpPr>
          <p:nvPr/>
        </p:nvSpPr>
        <p:spPr>
          <a:xfrm flipH="1">
            <a:off x="5114133" y="3334522"/>
            <a:ext cx="1456793"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Actual Touchpoint</a:t>
            </a:r>
          </a:p>
        </p:txBody>
      </p:sp>
      <p:cxnSp>
        <p:nvCxnSpPr>
          <p:cNvPr id="19" name="Connector: Elbow 18">
            <a:extLst>
              <a:ext uri="{FF2B5EF4-FFF2-40B4-BE49-F238E27FC236}">
                <a16:creationId xmlns:a16="http://schemas.microsoft.com/office/drawing/2014/main" id="{2D58A1B2-9433-5D58-DE28-A7BB1C50D511}"/>
              </a:ext>
            </a:extLst>
          </p:cNvPr>
          <p:cNvCxnSpPr>
            <a:cxnSpLocks/>
            <a:stCxn id="18" idx="0"/>
            <a:endCxn id="16" idx="3"/>
          </p:cNvCxnSpPr>
          <p:nvPr/>
        </p:nvCxnSpPr>
        <p:spPr>
          <a:xfrm rot="16200000" flipV="1">
            <a:off x="4703492" y="2195484"/>
            <a:ext cx="331197" cy="1946879"/>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A8ED1503-2465-CD03-0F4D-EF80569B51AF}"/>
              </a:ext>
            </a:extLst>
          </p:cNvPr>
          <p:cNvSpPr/>
          <p:nvPr/>
        </p:nvSpPr>
        <p:spPr>
          <a:xfrm>
            <a:off x="1830691" y="3600164"/>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B25711BD-5515-7480-9732-2403E1D11016}"/>
              </a:ext>
            </a:extLst>
          </p:cNvPr>
          <p:cNvSpPr/>
          <p:nvPr/>
        </p:nvSpPr>
        <p:spPr>
          <a:xfrm>
            <a:off x="5831986" y="3588700"/>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cxnSp>
        <p:nvCxnSpPr>
          <p:cNvPr id="224" name="Connector: Elbow 223">
            <a:extLst>
              <a:ext uri="{FF2B5EF4-FFF2-40B4-BE49-F238E27FC236}">
                <a16:creationId xmlns:a16="http://schemas.microsoft.com/office/drawing/2014/main" id="{E53EFB6A-9594-522D-82CD-C5A028EE75C5}"/>
              </a:ext>
            </a:extLst>
          </p:cNvPr>
          <p:cNvCxnSpPr>
            <a:cxnSpLocks/>
            <a:stCxn id="31" idx="0"/>
            <a:endCxn id="21" idx="3"/>
          </p:cNvCxnSpPr>
          <p:nvPr/>
        </p:nvCxnSpPr>
        <p:spPr>
          <a:xfrm rot="16200000" flipV="1">
            <a:off x="2096228" y="3570505"/>
            <a:ext cx="285558" cy="643456"/>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27" name="TextBox 226">
            <a:extLst>
              <a:ext uri="{FF2B5EF4-FFF2-40B4-BE49-F238E27FC236}">
                <a16:creationId xmlns:a16="http://schemas.microsoft.com/office/drawing/2014/main" id="{9B2006B3-9409-E9FC-1F50-728648AA0CA4}"/>
              </a:ext>
            </a:extLst>
          </p:cNvPr>
          <p:cNvSpPr txBox="1">
            <a:spLocks/>
          </p:cNvSpPr>
          <p:nvPr/>
        </p:nvSpPr>
        <p:spPr>
          <a:xfrm flipH="1">
            <a:off x="6367144" y="4039641"/>
            <a:ext cx="1244379"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Actual Action</a:t>
            </a:r>
          </a:p>
        </p:txBody>
      </p:sp>
      <p:cxnSp>
        <p:nvCxnSpPr>
          <p:cNvPr id="228" name="Connector: Elbow 227">
            <a:extLst>
              <a:ext uri="{FF2B5EF4-FFF2-40B4-BE49-F238E27FC236}">
                <a16:creationId xmlns:a16="http://schemas.microsoft.com/office/drawing/2014/main" id="{5864F380-B70C-BCC5-BB48-9398AD2568F2}"/>
              </a:ext>
            </a:extLst>
          </p:cNvPr>
          <p:cNvCxnSpPr>
            <a:cxnSpLocks/>
            <a:stCxn id="227" idx="0"/>
            <a:endCxn id="22" idx="3"/>
          </p:cNvCxnSpPr>
          <p:nvPr/>
        </p:nvCxnSpPr>
        <p:spPr>
          <a:xfrm rot="16200000" flipV="1">
            <a:off x="6303129" y="3353436"/>
            <a:ext cx="301651" cy="1070759"/>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0151A0C4-EC46-41B4-25B2-117CD8EE5A0A}"/>
              </a:ext>
            </a:extLst>
          </p:cNvPr>
          <p:cNvSpPr txBox="1">
            <a:spLocks/>
          </p:cNvSpPr>
          <p:nvPr/>
        </p:nvSpPr>
        <p:spPr>
          <a:xfrm flipH="1">
            <a:off x="4660030" y="4043311"/>
            <a:ext cx="1558434"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Actual Communication Point</a:t>
            </a:r>
          </a:p>
        </p:txBody>
      </p:sp>
      <p:cxnSp>
        <p:nvCxnSpPr>
          <p:cNvPr id="231" name="Connector: Elbow 230">
            <a:extLst>
              <a:ext uri="{FF2B5EF4-FFF2-40B4-BE49-F238E27FC236}">
                <a16:creationId xmlns:a16="http://schemas.microsoft.com/office/drawing/2014/main" id="{5D7BC4E8-7F8F-9EDF-673E-D17C6000B81C}"/>
              </a:ext>
            </a:extLst>
          </p:cNvPr>
          <p:cNvCxnSpPr>
            <a:cxnSpLocks/>
            <a:stCxn id="229" idx="0"/>
            <a:endCxn id="22" idx="3"/>
          </p:cNvCxnSpPr>
          <p:nvPr/>
        </p:nvCxnSpPr>
        <p:spPr>
          <a:xfrm rot="5400000" flipH="1" flipV="1">
            <a:off x="5526250" y="3650988"/>
            <a:ext cx="305321" cy="479327"/>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234" name="TextBox 233">
            <a:extLst>
              <a:ext uri="{FF2B5EF4-FFF2-40B4-BE49-F238E27FC236}">
                <a16:creationId xmlns:a16="http://schemas.microsoft.com/office/drawing/2014/main" id="{2B83E9B9-00A3-798A-08B2-0552A95F7959}"/>
              </a:ext>
            </a:extLst>
          </p:cNvPr>
          <p:cNvSpPr txBox="1">
            <a:spLocks/>
          </p:cNvSpPr>
          <p:nvPr/>
        </p:nvSpPr>
        <p:spPr>
          <a:xfrm flipH="1">
            <a:off x="3410674" y="5795893"/>
            <a:ext cx="1249357"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Initiator</a:t>
            </a:r>
          </a:p>
        </p:txBody>
      </p:sp>
      <p:sp>
        <p:nvSpPr>
          <p:cNvPr id="237" name="TextBox 236">
            <a:extLst>
              <a:ext uri="{FF2B5EF4-FFF2-40B4-BE49-F238E27FC236}">
                <a16:creationId xmlns:a16="http://schemas.microsoft.com/office/drawing/2014/main" id="{F471A84D-F0E0-B716-B7D7-86E06235DF81}"/>
              </a:ext>
            </a:extLst>
          </p:cNvPr>
          <p:cNvSpPr txBox="1">
            <a:spLocks/>
          </p:cNvSpPr>
          <p:nvPr/>
        </p:nvSpPr>
        <p:spPr>
          <a:xfrm flipH="1">
            <a:off x="3403362" y="4875538"/>
            <a:ext cx="1249357"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Receiver</a:t>
            </a:r>
          </a:p>
        </p:txBody>
      </p:sp>
      <p:sp>
        <p:nvSpPr>
          <p:cNvPr id="238" name="TextBox 237">
            <a:extLst>
              <a:ext uri="{FF2B5EF4-FFF2-40B4-BE49-F238E27FC236}">
                <a16:creationId xmlns:a16="http://schemas.microsoft.com/office/drawing/2014/main" id="{0E4CAC85-04E0-04AA-E183-01C8B3F17AB1}"/>
              </a:ext>
            </a:extLst>
          </p:cNvPr>
          <p:cNvSpPr txBox="1">
            <a:spLocks/>
          </p:cNvSpPr>
          <p:nvPr/>
        </p:nvSpPr>
        <p:spPr>
          <a:xfrm flipH="1">
            <a:off x="3368393" y="5339156"/>
            <a:ext cx="1249356"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Channel</a:t>
            </a:r>
          </a:p>
        </p:txBody>
      </p:sp>
      <p:sp>
        <p:nvSpPr>
          <p:cNvPr id="244" name="TextBox 243">
            <a:extLst>
              <a:ext uri="{FF2B5EF4-FFF2-40B4-BE49-F238E27FC236}">
                <a16:creationId xmlns:a16="http://schemas.microsoft.com/office/drawing/2014/main" id="{CE5FDFDD-D7E5-5523-4BBF-72FD5F7A6EF2}"/>
              </a:ext>
            </a:extLst>
          </p:cNvPr>
          <p:cNvSpPr txBox="1"/>
          <p:nvPr/>
        </p:nvSpPr>
        <p:spPr>
          <a:xfrm flipH="1">
            <a:off x="5942248" y="3119077"/>
            <a:ext cx="1219262"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Calibri"/>
                <a:ea typeface="+mn-ea"/>
                <a:cs typeface="+mn-cs"/>
              </a:rPr>
              <a:t>actualTouchpoints</a:t>
            </a:r>
            <a:r>
              <a:rPr kumimoji="0" lang="en-GB" sz="800" b="0" i="0" u="none" strike="noStrike" kern="1200" cap="none" spc="0" normalizeH="0" baseline="0" noProof="0">
                <a:ln>
                  <a:noFill/>
                </a:ln>
                <a:solidFill>
                  <a:prstClr val="black"/>
                </a:solidFill>
                <a:effectLst/>
                <a:uLnTx/>
                <a:uFillTx/>
                <a:latin typeface="Calibri"/>
                <a:ea typeface="+mn-ea"/>
                <a:cs typeface="+mn-cs"/>
              </a:rPr>
              <a:t> [2..*]</a:t>
            </a:r>
          </a:p>
        </p:txBody>
      </p:sp>
      <p:sp>
        <p:nvSpPr>
          <p:cNvPr id="255" name="Diamond 254">
            <a:extLst>
              <a:ext uri="{FF2B5EF4-FFF2-40B4-BE49-F238E27FC236}">
                <a16:creationId xmlns:a16="http://schemas.microsoft.com/office/drawing/2014/main" id="{C00A3D26-23D0-5366-6037-8F807CE8ED6F}"/>
              </a:ext>
            </a:extLst>
          </p:cNvPr>
          <p:cNvSpPr/>
          <p:nvPr/>
        </p:nvSpPr>
        <p:spPr>
          <a:xfrm rot="5400000">
            <a:off x="1832277" y="2409136"/>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D601D67C-C14A-DA8F-9EB7-1363402FF19F}"/>
              </a:ext>
            </a:extLst>
          </p:cNvPr>
          <p:cNvSpPr txBox="1"/>
          <p:nvPr/>
        </p:nvSpPr>
        <p:spPr>
          <a:xfrm flipH="1">
            <a:off x="670105" y="3031075"/>
            <a:ext cx="1551925"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Calibri"/>
                <a:ea typeface="+mn-ea"/>
                <a:cs typeface="+mn-cs"/>
              </a:rPr>
              <a:t>plannedTouchpoints</a:t>
            </a:r>
            <a:r>
              <a:rPr kumimoji="0" lang="en-GB" sz="800" b="0" i="0" u="none" strike="noStrike" kern="1200" cap="none" spc="0" normalizeH="0" baseline="0" noProof="0">
                <a:ln>
                  <a:noFill/>
                </a:ln>
                <a:solidFill>
                  <a:prstClr val="black"/>
                </a:solidFill>
                <a:effectLst/>
                <a:uLnTx/>
                <a:uFillTx/>
                <a:latin typeface="Calibri"/>
                <a:ea typeface="+mn-ea"/>
                <a:cs typeface="+mn-cs"/>
              </a:rPr>
              <a:t> [2..*]</a:t>
            </a:r>
          </a:p>
        </p:txBody>
      </p:sp>
      <p:cxnSp>
        <p:nvCxnSpPr>
          <p:cNvPr id="59" name="Straight Arrow Connector 58">
            <a:extLst>
              <a:ext uri="{FF2B5EF4-FFF2-40B4-BE49-F238E27FC236}">
                <a16:creationId xmlns:a16="http://schemas.microsoft.com/office/drawing/2014/main" id="{41376D1B-A2FB-B967-3C2D-A6575E9932E3}"/>
              </a:ext>
            </a:extLst>
          </p:cNvPr>
          <p:cNvCxnSpPr>
            <a:cxnSpLocks/>
            <a:stCxn id="255" idx="3"/>
          </p:cNvCxnSpPr>
          <p:nvPr/>
        </p:nvCxnSpPr>
        <p:spPr>
          <a:xfrm>
            <a:off x="1922277" y="2553136"/>
            <a:ext cx="0" cy="769844"/>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63" name="Diamond 62">
            <a:extLst>
              <a:ext uri="{FF2B5EF4-FFF2-40B4-BE49-F238E27FC236}">
                <a16:creationId xmlns:a16="http://schemas.microsoft.com/office/drawing/2014/main" id="{25448CD3-BB0C-5F0A-9F0F-B194B45E3D74}"/>
              </a:ext>
            </a:extLst>
          </p:cNvPr>
          <p:cNvSpPr/>
          <p:nvPr/>
        </p:nvSpPr>
        <p:spPr>
          <a:xfrm rot="5400000">
            <a:off x="5825890" y="2414977"/>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Arrow Connector 65">
            <a:extLst>
              <a:ext uri="{FF2B5EF4-FFF2-40B4-BE49-F238E27FC236}">
                <a16:creationId xmlns:a16="http://schemas.microsoft.com/office/drawing/2014/main" id="{82C347AE-D16C-815D-1817-553155FC5D6B}"/>
              </a:ext>
            </a:extLst>
          </p:cNvPr>
          <p:cNvCxnSpPr>
            <a:cxnSpLocks/>
            <a:stCxn id="63" idx="3"/>
          </p:cNvCxnSpPr>
          <p:nvPr/>
        </p:nvCxnSpPr>
        <p:spPr>
          <a:xfrm>
            <a:off x="5915890" y="2558977"/>
            <a:ext cx="0" cy="764003"/>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8C5F3570-262B-527C-CA8D-D57DB4B16944}"/>
              </a:ext>
            </a:extLst>
          </p:cNvPr>
          <p:cNvCxnSpPr>
            <a:cxnSpLocks/>
            <a:stCxn id="468" idx="3"/>
            <a:endCxn id="234" idx="1"/>
          </p:cNvCxnSpPr>
          <p:nvPr/>
        </p:nvCxnSpPr>
        <p:spPr>
          <a:xfrm rot="5400000">
            <a:off x="4393772" y="4718705"/>
            <a:ext cx="1458864" cy="926345"/>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57E26403-D2BA-A652-556C-007C756614DA}"/>
              </a:ext>
            </a:extLst>
          </p:cNvPr>
          <p:cNvCxnSpPr>
            <a:cxnSpLocks/>
            <a:stCxn id="468" idx="3"/>
            <a:endCxn id="237" idx="1"/>
          </p:cNvCxnSpPr>
          <p:nvPr/>
        </p:nvCxnSpPr>
        <p:spPr>
          <a:xfrm rot="5400000">
            <a:off x="4850294" y="4254871"/>
            <a:ext cx="538509" cy="933657"/>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2D2BBDEA-C82B-3FA4-634F-46C33F42BB25}"/>
              </a:ext>
            </a:extLst>
          </p:cNvPr>
          <p:cNvCxnSpPr>
            <a:cxnSpLocks/>
            <a:stCxn id="468" idx="3"/>
            <a:endCxn id="238" idx="1"/>
          </p:cNvCxnSpPr>
          <p:nvPr/>
        </p:nvCxnSpPr>
        <p:spPr>
          <a:xfrm rot="5400000">
            <a:off x="4601000" y="4469195"/>
            <a:ext cx="1002127" cy="968627"/>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DB03FCD8-9B74-FC3B-ECD5-F8CE41219C56}"/>
              </a:ext>
            </a:extLst>
          </p:cNvPr>
          <p:cNvCxnSpPr>
            <a:cxnSpLocks/>
            <a:stCxn id="477" idx="3"/>
            <a:endCxn id="237" idx="3"/>
          </p:cNvCxnSpPr>
          <p:nvPr/>
        </p:nvCxnSpPr>
        <p:spPr>
          <a:xfrm rot="16200000" flipH="1">
            <a:off x="2643030" y="4230621"/>
            <a:ext cx="548931" cy="971733"/>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2062492D-50A4-EC61-613A-506821683487}"/>
              </a:ext>
            </a:extLst>
          </p:cNvPr>
          <p:cNvCxnSpPr>
            <a:cxnSpLocks/>
            <a:stCxn id="477" idx="3"/>
            <a:endCxn id="234" idx="3"/>
          </p:cNvCxnSpPr>
          <p:nvPr/>
        </p:nvCxnSpPr>
        <p:spPr>
          <a:xfrm rot="16200000" flipH="1">
            <a:off x="2186508" y="4687143"/>
            <a:ext cx="1469286" cy="979045"/>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C7159804-0054-A01F-D8BE-BF6D62A11A75}"/>
              </a:ext>
            </a:extLst>
          </p:cNvPr>
          <p:cNvSpPr txBox="1">
            <a:spLocks/>
          </p:cNvSpPr>
          <p:nvPr/>
        </p:nvSpPr>
        <p:spPr>
          <a:xfrm flipH="1">
            <a:off x="8825120" y="3390275"/>
            <a:ext cx="117347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Actor</a:t>
            </a:r>
          </a:p>
        </p:txBody>
      </p:sp>
      <p:cxnSp>
        <p:nvCxnSpPr>
          <p:cNvPr id="144" name="Connector: Elbow 143">
            <a:extLst>
              <a:ext uri="{FF2B5EF4-FFF2-40B4-BE49-F238E27FC236}">
                <a16:creationId xmlns:a16="http://schemas.microsoft.com/office/drawing/2014/main" id="{694CE684-280A-9C51-093C-E688FEC9C35B}"/>
              </a:ext>
            </a:extLst>
          </p:cNvPr>
          <p:cNvCxnSpPr>
            <a:cxnSpLocks/>
            <a:stCxn id="477" idx="3"/>
            <a:endCxn id="238" idx="3"/>
          </p:cNvCxnSpPr>
          <p:nvPr/>
        </p:nvCxnSpPr>
        <p:spPr>
          <a:xfrm rot="16200000" flipH="1">
            <a:off x="2393737" y="4479915"/>
            <a:ext cx="1012549" cy="936764"/>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192" name="Connector: Elbow 191">
            <a:extLst>
              <a:ext uri="{FF2B5EF4-FFF2-40B4-BE49-F238E27FC236}">
                <a16:creationId xmlns:a16="http://schemas.microsoft.com/office/drawing/2014/main" id="{F259447E-C289-30DD-1E9D-F5EB493B1814}"/>
              </a:ext>
            </a:extLst>
          </p:cNvPr>
          <p:cNvCxnSpPr>
            <a:cxnSpLocks/>
          </p:cNvCxnSpPr>
          <p:nvPr/>
        </p:nvCxnSpPr>
        <p:spPr>
          <a:xfrm rot="5400000" flipH="1" flipV="1">
            <a:off x="5595220" y="2091106"/>
            <a:ext cx="2412000" cy="5472000"/>
          </a:xfrm>
          <a:prstGeom prst="bentConnector3">
            <a:avLst>
              <a:gd name="adj1" fmla="val -13783"/>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58F7BB0C-4053-452C-C955-90FCDDF5A55F}"/>
              </a:ext>
            </a:extLst>
          </p:cNvPr>
          <p:cNvCxnSpPr>
            <a:cxnSpLocks/>
            <a:stCxn id="237" idx="2"/>
            <a:endCxn id="120" idx="2"/>
          </p:cNvCxnSpPr>
          <p:nvPr/>
        </p:nvCxnSpPr>
        <p:spPr>
          <a:xfrm rot="5400000" flipH="1" flipV="1">
            <a:off x="5977317" y="1671829"/>
            <a:ext cx="1485263" cy="5383819"/>
          </a:xfrm>
          <a:prstGeom prst="bentConnector3">
            <a:avLst>
              <a:gd name="adj1" fmla="val -7944"/>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468" name="Diamond 467">
            <a:extLst>
              <a:ext uri="{FF2B5EF4-FFF2-40B4-BE49-F238E27FC236}">
                <a16:creationId xmlns:a16="http://schemas.microsoft.com/office/drawing/2014/main" id="{845FCE46-F913-7E3A-BFF7-4DAA484BB55E}"/>
              </a:ext>
            </a:extLst>
          </p:cNvPr>
          <p:cNvSpPr/>
          <p:nvPr/>
        </p:nvSpPr>
        <p:spPr>
          <a:xfrm rot="5384717">
            <a:off x="5495976" y="4308446"/>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470" name="Diamond 469">
            <a:extLst>
              <a:ext uri="{FF2B5EF4-FFF2-40B4-BE49-F238E27FC236}">
                <a16:creationId xmlns:a16="http://schemas.microsoft.com/office/drawing/2014/main" id="{C1C3B087-5B08-B132-1FD7-66961B301CD9}"/>
              </a:ext>
            </a:extLst>
          </p:cNvPr>
          <p:cNvSpPr/>
          <p:nvPr/>
        </p:nvSpPr>
        <p:spPr>
          <a:xfrm rot="5400000">
            <a:off x="6912863" y="4323834"/>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475" name="Diamond 474">
            <a:extLst>
              <a:ext uri="{FF2B5EF4-FFF2-40B4-BE49-F238E27FC236}">
                <a16:creationId xmlns:a16="http://schemas.microsoft.com/office/drawing/2014/main" id="{038670EB-41E9-280D-3100-E37CC2B589CF}"/>
              </a:ext>
            </a:extLst>
          </p:cNvPr>
          <p:cNvSpPr/>
          <p:nvPr/>
        </p:nvSpPr>
        <p:spPr>
          <a:xfrm rot="5400000">
            <a:off x="913000" y="4304100"/>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477" name="Diamond 476">
            <a:extLst>
              <a:ext uri="{FF2B5EF4-FFF2-40B4-BE49-F238E27FC236}">
                <a16:creationId xmlns:a16="http://schemas.microsoft.com/office/drawing/2014/main" id="{FA6FAF86-EB37-06E2-C797-2B008EC8E0C2}"/>
              </a:ext>
            </a:extLst>
          </p:cNvPr>
          <p:cNvSpPr/>
          <p:nvPr/>
        </p:nvSpPr>
        <p:spPr>
          <a:xfrm rot="5287400">
            <a:off x="2338682" y="4298071"/>
            <a:ext cx="180000" cy="1080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632" name="Isosceles Triangle 631">
            <a:extLst>
              <a:ext uri="{FF2B5EF4-FFF2-40B4-BE49-F238E27FC236}">
                <a16:creationId xmlns:a16="http://schemas.microsoft.com/office/drawing/2014/main" id="{AC38A1E3-4671-A08A-0DF5-6025AD990529}"/>
              </a:ext>
            </a:extLst>
          </p:cNvPr>
          <p:cNvSpPr/>
          <p:nvPr/>
        </p:nvSpPr>
        <p:spPr>
          <a:xfrm rot="10800000">
            <a:off x="9371373" y="3243738"/>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635" name="TextBox 634">
            <a:extLst>
              <a:ext uri="{FF2B5EF4-FFF2-40B4-BE49-F238E27FC236}">
                <a16:creationId xmlns:a16="http://schemas.microsoft.com/office/drawing/2014/main" id="{22E99820-D046-6BEA-E9B9-7B108442BB62}"/>
              </a:ext>
            </a:extLst>
          </p:cNvPr>
          <p:cNvSpPr txBox="1">
            <a:spLocks/>
          </p:cNvSpPr>
          <p:nvPr/>
        </p:nvSpPr>
        <p:spPr>
          <a:xfrm flipH="1">
            <a:off x="10446028" y="1939222"/>
            <a:ext cx="100955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a:ea typeface="+mn-ea"/>
                <a:cs typeface="+mn-cs"/>
              </a:rPr>
              <a:t>Service Provider</a:t>
            </a:r>
          </a:p>
        </p:txBody>
      </p:sp>
      <p:sp>
        <p:nvSpPr>
          <p:cNvPr id="636" name="TextBox 635">
            <a:extLst>
              <a:ext uri="{FF2B5EF4-FFF2-40B4-BE49-F238E27FC236}">
                <a16:creationId xmlns:a16="http://schemas.microsoft.com/office/drawing/2014/main" id="{A9697C57-5F62-87D3-56C2-84E9A729CB51}"/>
              </a:ext>
            </a:extLst>
          </p:cNvPr>
          <p:cNvSpPr txBox="1">
            <a:spLocks/>
          </p:cNvSpPr>
          <p:nvPr/>
        </p:nvSpPr>
        <p:spPr>
          <a:xfrm flipH="1">
            <a:off x="10446027" y="1564010"/>
            <a:ext cx="1009560"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End User</a:t>
            </a:r>
          </a:p>
        </p:txBody>
      </p:sp>
      <p:cxnSp>
        <p:nvCxnSpPr>
          <p:cNvPr id="637" name="Connector: Elbow 636">
            <a:extLst>
              <a:ext uri="{FF2B5EF4-FFF2-40B4-BE49-F238E27FC236}">
                <a16:creationId xmlns:a16="http://schemas.microsoft.com/office/drawing/2014/main" id="{0BF1C042-96C3-373B-9A80-3677BB75D27E}"/>
              </a:ext>
            </a:extLst>
          </p:cNvPr>
          <p:cNvCxnSpPr>
            <a:cxnSpLocks/>
            <a:stCxn id="632" idx="3"/>
            <a:endCxn id="635" idx="1"/>
          </p:cNvCxnSpPr>
          <p:nvPr/>
        </p:nvCxnSpPr>
        <p:spPr>
          <a:xfrm rot="5400000" flipH="1" flipV="1">
            <a:off x="9862223" y="1650376"/>
            <a:ext cx="1189100" cy="1997625"/>
          </a:xfrm>
          <a:prstGeom prst="bentConnector4">
            <a:avLst>
              <a:gd name="adj1" fmla="val 29976"/>
              <a:gd name="adj2" fmla="val 111444"/>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647" name="Connector: Elbow 646">
            <a:extLst>
              <a:ext uri="{FF2B5EF4-FFF2-40B4-BE49-F238E27FC236}">
                <a16:creationId xmlns:a16="http://schemas.microsoft.com/office/drawing/2014/main" id="{0C6AE49F-5022-C4FE-CA12-58B3C06B4D99}"/>
              </a:ext>
            </a:extLst>
          </p:cNvPr>
          <p:cNvCxnSpPr>
            <a:cxnSpLocks/>
            <a:stCxn id="632" idx="3"/>
            <a:endCxn id="636" idx="1"/>
          </p:cNvCxnSpPr>
          <p:nvPr/>
        </p:nvCxnSpPr>
        <p:spPr>
          <a:xfrm rot="5400000" flipH="1" flipV="1">
            <a:off x="9674618" y="1462769"/>
            <a:ext cx="1564312" cy="1997626"/>
          </a:xfrm>
          <a:prstGeom prst="bentConnector4">
            <a:avLst>
              <a:gd name="adj1" fmla="val 22850"/>
              <a:gd name="adj2" fmla="val 111444"/>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663" name="Connector: Elbow 662">
            <a:extLst>
              <a:ext uri="{FF2B5EF4-FFF2-40B4-BE49-F238E27FC236}">
                <a16:creationId xmlns:a16="http://schemas.microsoft.com/office/drawing/2014/main" id="{1815BA4A-34CC-3A34-4AF0-1D70A4D6E891}"/>
              </a:ext>
            </a:extLst>
          </p:cNvPr>
          <p:cNvCxnSpPr>
            <a:cxnSpLocks/>
            <a:stCxn id="42" idx="1"/>
            <a:endCxn id="635" idx="3"/>
          </p:cNvCxnSpPr>
          <p:nvPr/>
        </p:nvCxnSpPr>
        <p:spPr>
          <a:xfrm>
            <a:off x="4392648" y="841827"/>
            <a:ext cx="6053380" cy="1212811"/>
          </a:xfrm>
          <a:prstGeom prst="bentConnector3">
            <a:avLst>
              <a:gd name="adj1" fmla="val 81855"/>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666" name="Connector: Elbow 665">
            <a:extLst>
              <a:ext uri="{FF2B5EF4-FFF2-40B4-BE49-F238E27FC236}">
                <a16:creationId xmlns:a16="http://schemas.microsoft.com/office/drawing/2014/main" id="{D0CD0BB2-FB96-9947-D1CA-B9324CBA84D3}"/>
              </a:ext>
            </a:extLst>
          </p:cNvPr>
          <p:cNvCxnSpPr>
            <a:cxnSpLocks/>
            <a:stCxn id="42" idx="1"/>
            <a:endCxn id="636" idx="3"/>
          </p:cNvCxnSpPr>
          <p:nvPr/>
        </p:nvCxnSpPr>
        <p:spPr>
          <a:xfrm>
            <a:off x="4392648" y="841827"/>
            <a:ext cx="6053379" cy="837599"/>
          </a:xfrm>
          <a:prstGeom prst="bentConnector3">
            <a:avLst>
              <a:gd name="adj1" fmla="val 81958"/>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703" name="TextBox 702">
            <a:extLst>
              <a:ext uri="{FF2B5EF4-FFF2-40B4-BE49-F238E27FC236}">
                <a16:creationId xmlns:a16="http://schemas.microsoft.com/office/drawing/2014/main" id="{9BFEBF78-EBCB-6171-42B0-27D7CDEB41BF}"/>
              </a:ext>
            </a:extLst>
          </p:cNvPr>
          <p:cNvSpPr txBox="1"/>
          <p:nvPr/>
        </p:nvSpPr>
        <p:spPr>
          <a:xfrm flipH="1">
            <a:off x="4633076" y="5671670"/>
            <a:ext cx="1034840"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initiator [1..1]</a:t>
            </a:r>
          </a:p>
        </p:txBody>
      </p:sp>
      <p:sp>
        <p:nvSpPr>
          <p:cNvPr id="704" name="TextBox 703">
            <a:extLst>
              <a:ext uri="{FF2B5EF4-FFF2-40B4-BE49-F238E27FC236}">
                <a16:creationId xmlns:a16="http://schemas.microsoft.com/office/drawing/2014/main" id="{35F0B60D-2E40-C822-4853-7083FD15F801}"/>
              </a:ext>
            </a:extLst>
          </p:cNvPr>
          <p:cNvSpPr txBox="1"/>
          <p:nvPr/>
        </p:nvSpPr>
        <p:spPr>
          <a:xfrm flipH="1">
            <a:off x="2493427" y="4760341"/>
            <a:ext cx="1034840"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receiver [1..1]</a:t>
            </a:r>
          </a:p>
        </p:txBody>
      </p:sp>
      <p:sp>
        <p:nvSpPr>
          <p:cNvPr id="705" name="TextBox 704">
            <a:extLst>
              <a:ext uri="{FF2B5EF4-FFF2-40B4-BE49-F238E27FC236}">
                <a16:creationId xmlns:a16="http://schemas.microsoft.com/office/drawing/2014/main" id="{5C0791D0-C9C8-AEC0-19EB-71C58F4382B6}"/>
              </a:ext>
            </a:extLst>
          </p:cNvPr>
          <p:cNvSpPr txBox="1"/>
          <p:nvPr/>
        </p:nvSpPr>
        <p:spPr>
          <a:xfrm flipH="1">
            <a:off x="4639217" y="5223959"/>
            <a:ext cx="1034840"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channel [1..1]</a:t>
            </a:r>
          </a:p>
        </p:txBody>
      </p:sp>
      <p:sp>
        <p:nvSpPr>
          <p:cNvPr id="706" name="TextBox 705">
            <a:extLst>
              <a:ext uri="{FF2B5EF4-FFF2-40B4-BE49-F238E27FC236}">
                <a16:creationId xmlns:a16="http://schemas.microsoft.com/office/drawing/2014/main" id="{AEFCF190-C9BA-D12F-041A-3D2148F59156}"/>
              </a:ext>
            </a:extLst>
          </p:cNvPr>
          <p:cNvSpPr txBox="1"/>
          <p:nvPr/>
        </p:nvSpPr>
        <p:spPr>
          <a:xfrm flipH="1">
            <a:off x="2484440" y="5223959"/>
            <a:ext cx="1034840"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channel [1..1]</a:t>
            </a:r>
          </a:p>
        </p:txBody>
      </p:sp>
      <p:sp>
        <p:nvSpPr>
          <p:cNvPr id="707" name="TextBox 706">
            <a:extLst>
              <a:ext uri="{FF2B5EF4-FFF2-40B4-BE49-F238E27FC236}">
                <a16:creationId xmlns:a16="http://schemas.microsoft.com/office/drawing/2014/main" id="{175A5781-0444-F734-191B-10ED1BD7D2C6}"/>
              </a:ext>
            </a:extLst>
          </p:cNvPr>
          <p:cNvSpPr txBox="1"/>
          <p:nvPr/>
        </p:nvSpPr>
        <p:spPr>
          <a:xfrm flipH="1">
            <a:off x="4635882" y="4749084"/>
            <a:ext cx="1034840"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receiver [1..1]</a:t>
            </a:r>
          </a:p>
        </p:txBody>
      </p:sp>
      <p:sp>
        <p:nvSpPr>
          <p:cNvPr id="708" name="TextBox 707">
            <a:extLst>
              <a:ext uri="{FF2B5EF4-FFF2-40B4-BE49-F238E27FC236}">
                <a16:creationId xmlns:a16="http://schemas.microsoft.com/office/drawing/2014/main" id="{8845BDF6-E556-C122-9AA1-CAE9FCAC4148}"/>
              </a:ext>
            </a:extLst>
          </p:cNvPr>
          <p:cNvSpPr txBox="1"/>
          <p:nvPr/>
        </p:nvSpPr>
        <p:spPr>
          <a:xfrm flipH="1">
            <a:off x="3008973" y="6025446"/>
            <a:ext cx="1034840"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initiator [1..1]</a:t>
            </a:r>
          </a:p>
        </p:txBody>
      </p:sp>
      <p:sp>
        <p:nvSpPr>
          <p:cNvPr id="709" name="TextBox 708">
            <a:extLst>
              <a:ext uri="{FF2B5EF4-FFF2-40B4-BE49-F238E27FC236}">
                <a16:creationId xmlns:a16="http://schemas.microsoft.com/office/drawing/2014/main" id="{EF6A6513-DA6D-AFCA-6396-1E7081BFAB0F}"/>
              </a:ext>
            </a:extLst>
          </p:cNvPr>
          <p:cNvSpPr txBox="1"/>
          <p:nvPr/>
        </p:nvSpPr>
        <p:spPr>
          <a:xfrm flipH="1">
            <a:off x="2517855" y="5671670"/>
            <a:ext cx="1034840"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initiator [1..1]</a:t>
            </a:r>
          </a:p>
        </p:txBody>
      </p:sp>
      <p:sp>
        <p:nvSpPr>
          <p:cNvPr id="710" name="TextBox 709">
            <a:extLst>
              <a:ext uri="{FF2B5EF4-FFF2-40B4-BE49-F238E27FC236}">
                <a16:creationId xmlns:a16="http://schemas.microsoft.com/office/drawing/2014/main" id="{B2C02A16-8051-724C-3DCA-319EA9C55C3D}"/>
              </a:ext>
            </a:extLst>
          </p:cNvPr>
          <p:cNvSpPr txBox="1"/>
          <p:nvPr/>
        </p:nvSpPr>
        <p:spPr>
          <a:xfrm flipH="1">
            <a:off x="4242530" y="6021740"/>
            <a:ext cx="1034840"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initiator [1..1]</a:t>
            </a:r>
          </a:p>
        </p:txBody>
      </p:sp>
      <p:sp>
        <p:nvSpPr>
          <p:cNvPr id="711" name="TextBox 710">
            <a:extLst>
              <a:ext uri="{FF2B5EF4-FFF2-40B4-BE49-F238E27FC236}">
                <a16:creationId xmlns:a16="http://schemas.microsoft.com/office/drawing/2014/main" id="{161B6897-AA9F-605A-98AA-05566921F512}"/>
              </a:ext>
            </a:extLst>
          </p:cNvPr>
          <p:cNvSpPr txBox="1"/>
          <p:nvPr/>
        </p:nvSpPr>
        <p:spPr>
          <a:xfrm flipH="1">
            <a:off x="9537217" y="3620140"/>
            <a:ext cx="1034840"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Calibri"/>
                <a:ea typeface="+mn-ea"/>
                <a:cs typeface="+mn-cs"/>
              </a:rPr>
              <a:t>refersTo</a:t>
            </a:r>
            <a:r>
              <a:rPr kumimoji="0" lang="en-GB" sz="800" b="0" i="0" u="none" strike="noStrike" kern="1200" cap="none" spc="0" normalizeH="0" baseline="0" noProof="0">
                <a:ln>
                  <a:noFill/>
                </a:ln>
                <a:solidFill>
                  <a:prstClr val="black"/>
                </a:solidFill>
                <a:effectLst/>
                <a:uLnTx/>
                <a:uFillTx/>
                <a:latin typeface="Calibri"/>
                <a:ea typeface="+mn-ea"/>
                <a:cs typeface="+mn-cs"/>
              </a:rPr>
              <a:t> [1..1]</a:t>
            </a:r>
          </a:p>
        </p:txBody>
      </p:sp>
      <p:sp>
        <p:nvSpPr>
          <p:cNvPr id="712" name="TextBox 711">
            <a:extLst>
              <a:ext uri="{FF2B5EF4-FFF2-40B4-BE49-F238E27FC236}">
                <a16:creationId xmlns:a16="http://schemas.microsoft.com/office/drawing/2014/main" id="{1971EFB8-3C74-A69F-BB77-17F5A689DD4D}"/>
              </a:ext>
            </a:extLst>
          </p:cNvPr>
          <p:cNvSpPr txBox="1"/>
          <p:nvPr/>
        </p:nvSpPr>
        <p:spPr>
          <a:xfrm flipH="1">
            <a:off x="8663749" y="3621957"/>
            <a:ext cx="1034840"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Calibri"/>
                <a:ea typeface="+mn-ea"/>
                <a:cs typeface="+mn-cs"/>
              </a:rPr>
              <a:t>refersTo</a:t>
            </a:r>
            <a:r>
              <a:rPr kumimoji="0" lang="en-GB" sz="800" b="0" i="0" u="none" strike="noStrike" kern="1200" cap="none" spc="0" normalizeH="0" baseline="0" noProof="0">
                <a:ln>
                  <a:noFill/>
                </a:ln>
                <a:solidFill>
                  <a:prstClr val="black"/>
                </a:solidFill>
                <a:effectLst/>
                <a:uLnTx/>
                <a:uFillTx/>
                <a:latin typeface="Calibri"/>
                <a:ea typeface="+mn-ea"/>
                <a:cs typeface="+mn-cs"/>
              </a:rPr>
              <a:t> [1..1]</a:t>
            </a:r>
          </a:p>
        </p:txBody>
      </p:sp>
      <p:sp>
        <p:nvSpPr>
          <p:cNvPr id="714" name="TextBox 713">
            <a:extLst>
              <a:ext uri="{FF2B5EF4-FFF2-40B4-BE49-F238E27FC236}">
                <a16:creationId xmlns:a16="http://schemas.microsoft.com/office/drawing/2014/main" id="{4B4B20EA-9A82-B984-93AF-06C170361469}"/>
              </a:ext>
            </a:extLst>
          </p:cNvPr>
          <p:cNvSpPr txBox="1"/>
          <p:nvPr/>
        </p:nvSpPr>
        <p:spPr>
          <a:xfrm flipH="1">
            <a:off x="9451432" y="1473339"/>
            <a:ext cx="1009556"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Calibri"/>
                <a:ea typeface="+mn-ea"/>
                <a:cs typeface="+mn-cs"/>
              </a:rPr>
              <a:t>endUsers</a:t>
            </a:r>
            <a:r>
              <a:rPr kumimoji="0" lang="en-GB" sz="800" b="0" i="0" u="none" strike="noStrike" kern="1200" cap="none" spc="0" normalizeH="0" baseline="0" noProof="0">
                <a:ln>
                  <a:noFill/>
                </a:ln>
                <a:solidFill>
                  <a:prstClr val="black"/>
                </a:solidFill>
                <a:effectLst/>
                <a:uLnTx/>
                <a:uFillTx/>
                <a:latin typeface="Calibri"/>
                <a:ea typeface="+mn-ea"/>
                <a:cs typeface="+mn-cs"/>
              </a:rPr>
              <a:t> [1..*]</a:t>
            </a:r>
          </a:p>
        </p:txBody>
      </p:sp>
      <p:sp>
        <p:nvSpPr>
          <p:cNvPr id="715" name="TextBox 714">
            <a:extLst>
              <a:ext uri="{FF2B5EF4-FFF2-40B4-BE49-F238E27FC236}">
                <a16:creationId xmlns:a16="http://schemas.microsoft.com/office/drawing/2014/main" id="{E61F08A4-547B-4D4B-2E7C-55CBE6ECAC57}"/>
              </a:ext>
            </a:extLst>
          </p:cNvPr>
          <p:cNvSpPr txBox="1"/>
          <p:nvPr/>
        </p:nvSpPr>
        <p:spPr>
          <a:xfrm flipH="1">
            <a:off x="9340802" y="1782083"/>
            <a:ext cx="1113705"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Calibri"/>
                <a:ea typeface="+mn-ea"/>
                <a:cs typeface="+mn-cs"/>
              </a:rPr>
              <a:t>serviceProviders</a:t>
            </a:r>
            <a:r>
              <a:rPr kumimoji="0" lang="en-GB" sz="800" b="0" i="0" u="none" strike="noStrike" kern="1200" cap="none" spc="0" normalizeH="0" baseline="0" noProof="0" dirty="0">
                <a:ln>
                  <a:noFill/>
                </a:ln>
                <a:solidFill>
                  <a:prstClr val="black"/>
                </a:solidFill>
                <a:effectLst/>
                <a:uLnTx/>
                <a:uFillTx/>
                <a:latin typeface="Calibri"/>
                <a:ea typeface="+mn-ea"/>
                <a:cs typeface="+mn-cs"/>
              </a:rPr>
              <a:t> [1..*]</a:t>
            </a:r>
          </a:p>
        </p:txBody>
      </p:sp>
      <p:cxnSp>
        <p:nvCxnSpPr>
          <p:cNvPr id="115" name="Connector: Elbow 114">
            <a:extLst>
              <a:ext uri="{FF2B5EF4-FFF2-40B4-BE49-F238E27FC236}">
                <a16:creationId xmlns:a16="http://schemas.microsoft.com/office/drawing/2014/main" id="{FA24DF07-6099-B170-1300-49C9109552D7}"/>
              </a:ext>
            </a:extLst>
          </p:cNvPr>
          <p:cNvCxnSpPr>
            <a:cxnSpLocks/>
            <a:stCxn id="470" idx="3"/>
            <a:endCxn id="234" idx="2"/>
          </p:cNvCxnSpPr>
          <p:nvPr/>
        </p:nvCxnSpPr>
        <p:spPr>
          <a:xfrm rot="5400000">
            <a:off x="4819418" y="3843279"/>
            <a:ext cx="1558891" cy="2808000"/>
          </a:xfrm>
          <a:prstGeom prst="bentConnector3">
            <a:avLst>
              <a:gd name="adj1" fmla="val 114664"/>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E456DA89-BCA5-43DB-7605-3779CA32645B}"/>
              </a:ext>
            </a:extLst>
          </p:cNvPr>
          <p:cNvCxnSpPr>
            <a:cxnSpLocks/>
            <a:stCxn id="475" idx="3"/>
            <a:endCxn id="234" idx="2"/>
          </p:cNvCxnSpPr>
          <p:nvPr/>
        </p:nvCxnSpPr>
        <p:spPr>
          <a:xfrm rot="16200000" flipH="1">
            <a:off x="1635688" y="3815412"/>
            <a:ext cx="1578625" cy="2844000"/>
          </a:xfrm>
          <a:prstGeom prst="bentConnector3">
            <a:avLst>
              <a:gd name="adj1" fmla="val 11448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783" name="TextBox 782">
            <a:extLst>
              <a:ext uri="{FF2B5EF4-FFF2-40B4-BE49-F238E27FC236}">
                <a16:creationId xmlns:a16="http://schemas.microsoft.com/office/drawing/2014/main" id="{6A733D14-32F5-A6C1-D2AC-D496BFABAAAD}"/>
              </a:ext>
            </a:extLst>
          </p:cNvPr>
          <p:cNvSpPr txBox="1">
            <a:spLocks/>
          </p:cNvSpPr>
          <p:nvPr/>
        </p:nvSpPr>
        <p:spPr>
          <a:xfrm flipH="1">
            <a:off x="3407923" y="4511982"/>
            <a:ext cx="1249357"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Message</a:t>
            </a:r>
          </a:p>
        </p:txBody>
      </p:sp>
      <p:cxnSp>
        <p:nvCxnSpPr>
          <p:cNvPr id="784" name="Connector: Elbow 783">
            <a:extLst>
              <a:ext uri="{FF2B5EF4-FFF2-40B4-BE49-F238E27FC236}">
                <a16:creationId xmlns:a16="http://schemas.microsoft.com/office/drawing/2014/main" id="{40BCE30A-AF8C-9CA9-47A5-9FF8A03136B7}"/>
              </a:ext>
            </a:extLst>
          </p:cNvPr>
          <p:cNvCxnSpPr>
            <a:cxnSpLocks/>
            <a:stCxn id="31" idx="2"/>
            <a:endCxn id="783" idx="3"/>
          </p:cNvCxnSpPr>
          <p:nvPr/>
        </p:nvCxnSpPr>
        <p:spPr>
          <a:xfrm rot="16200000" flipH="1">
            <a:off x="2803552" y="4023027"/>
            <a:ext cx="361554" cy="847188"/>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787" name="Connector: Elbow 786">
            <a:extLst>
              <a:ext uri="{FF2B5EF4-FFF2-40B4-BE49-F238E27FC236}">
                <a16:creationId xmlns:a16="http://schemas.microsoft.com/office/drawing/2014/main" id="{41ECEBD2-60E0-6DD6-1349-8ADF32029522}"/>
              </a:ext>
            </a:extLst>
          </p:cNvPr>
          <p:cNvCxnSpPr>
            <a:cxnSpLocks/>
            <a:stCxn id="229" idx="2"/>
            <a:endCxn id="783" idx="1"/>
          </p:cNvCxnSpPr>
          <p:nvPr/>
        </p:nvCxnSpPr>
        <p:spPr>
          <a:xfrm rot="5400000">
            <a:off x="4871637" y="4059787"/>
            <a:ext cx="353255" cy="781967"/>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791" name="TextBox 790">
            <a:extLst>
              <a:ext uri="{FF2B5EF4-FFF2-40B4-BE49-F238E27FC236}">
                <a16:creationId xmlns:a16="http://schemas.microsoft.com/office/drawing/2014/main" id="{53395C0F-AF66-07C7-BF06-16D588C508F8}"/>
              </a:ext>
            </a:extLst>
          </p:cNvPr>
          <p:cNvSpPr txBox="1"/>
          <p:nvPr/>
        </p:nvSpPr>
        <p:spPr>
          <a:xfrm flipH="1">
            <a:off x="2636686" y="4395161"/>
            <a:ext cx="804864"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a:ea typeface="+mn-ea"/>
                <a:cs typeface="+mn-cs"/>
              </a:rPr>
              <a:t>message [0..1]</a:t>
            </a:r>
          </a:p>
        </p:txBody>
      </p:sp>
      <p:sp>
        <p:nvSpPr>
          <p:cNvPr id="792" name="TextBox 791">
            <a:extLst>
              <a:ext uri="{FF2B5EF4-FFF2-40B4-BE49-F238E27FC236}">
                <a16:creationId xmlns:a16="http://schemas.microsoft.com/office/drawing/2014/main" id="{13786ECD-9C1A-B19C-6328-3A37CCD401F3}"/>
              </a:ext>
            </a:extLst>
          </p:cNvPr>
          <p:cNvSpPr txBox="1"/>
          <p:nvPr/>
        </p:nvSpPr>
        <p:spPr>
          <a:xfrm flipH="1">
            <a:off x="4590319" y="4371680"/>
            <a:ext cx="792577"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a:ea typeface="+mn-ea"/>
                <a:cs typeface="+mn-cs"/>
              </a:rPr>
              <a:t>message 0..1]</a:t>
            </a:r>
          </a:p>
        </p:txBody>
      </p:sp>
      <p:sp>
        <p:nvSpPr>
          <p:cNvPr id="834" name="TextBox 833">
            <a:extLst>
              <a:ext uri="{FF2B5EF4-FFF2-40B4-BE49-F238E27FC236}">
                <a16:creationId xmlns:a16="http://schemas.microsoft.com/office/drawing/2014/main" id="{3C9D86F7-C3FA-FD53-375C-683C3AF1FDA6}"/>
              </a:ext>
            </a:extLst>
          </p:cNvPr>
          <p:cNvSpPr txBox="1">
            <a:spLocks/>
          </p:cNvSpPr>
          <p:nvPr/>
        </p:nvSpPr>
        <p:spPr>
          <a:xfrm flipH="1">
            <a:off x="10446026" y="2291161"/>
            <a:ext cx="1009561"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External</a:t>
            </a:r>
          </a:p>
        </p:txBody>
      </p:sp>
      <p:cxnSp>
        <p:nvCxnSpPr>
          <p:cNvPr id="835" name="Connector: Elbow 834">
            <a:extLst>
              <a:ext uri="{FF2B5EF4-FFF2-40B4-BE49-F238E27FC236}">
                <a16:creationId xmlns:a16="http://schemas.microsoft.com/office/drawing/2014/main" id="{F6CDF6D7-FC5D-C62B-C811-94382CA9E445}"/>
              </a:ext>
            </a:extLst>
          </p:cNvPr>
          <p:cNvCxnSpPr>
            <a:cxnSpLocks/>
            <a:stCxn id="42" idx="1"/>
            <a:endCxn id="834" idx="3"/>
          </p:cNvCxnSpPr>
          <p:nvPr/>
        </p:nvCxnSpPr>
        <p:spPr>
          <a:xfrm>
            <a:off x="4392648" y="841827"/>
            <a:ext cx="6053378" cy="1564750"/>
          </a:xfrm>
          <a:prstGeom prst="bentConnector3">
            <a:avLst>
              <a:gd name="adj1" fmla="val 81855"/>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838" name="TextBox 837">
            <a:extLst>
              <a:ext uri="{FF2B5EF4-FFF2-40B4-BE49-F238E27FC236}">
                <a16:creationId xmlns:a16="http://schemas.microsoft.com/office/drawing/2014/main" id="{148B8CB9-A2E7-D19A-9DA7-82BDA095D932}"/>
              </a:ext>
            </a:extLst>
          </p:cNvPr>
          <p:cNvSpPr txBox="1"/>
          <p:nvPr/>
        </p:nvSpPr>
        <p:spPr>
          <a:xfrm flipH="1">
            <a:off x="9467234" y="2195873"/>
            <a:ext cx="1009556"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externals [0..*]</a:t>
            </a:r>
          </a:p>
        </p:txBody>
      </p:sp>
      <p:cxnSp>
        <p:nvCxnSpPr>
          <p:cNvPr id="845" name="Connector: Elbow 844">
            <a:extLst>
              <a:ext uri="{FF2B5EF4-FFF2-40B4-BE49-F238E27FC236}">
                <a16:creationId xmlns:a16="http://schemas.microsoft.com/office/drawing/2014/main" id="{8F161426-9F97-42AB-D6EA-9C736AFAB6B4}"/>
              </a:ext>
            </a:extLst>
          </p:cNvPr>
          <p:cNvCxnSpPr>
            <a:cxnSpLocks/>
            <a:stCxn id="632" idx="3"/>
            <a:endCxn id="834" idx="1"/>
          </p:cNvCxnSpPr>
          <p:nvPr/>
        </p:nvCxnSpPr>
        <p:spPr>
          <a:xfrm rot="5400000" flipH="1" flipV="1">
            <a:off x="10038194" y="1826345"/>
            <a:ext cx="837161" cy="1997626"/>
          </a:xfrm>
          <a:prstGeom prst="bentConnector4">
            <a:avLst>
              <a:gd name="adj1" fmla="val 43107"/>
              <a:gd name="adj2" fmla="val 111444"/>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851" name="TextBox 850">
            <a:extLst>
              <a:ext uri="{FF2B5EF4-FFF2-40B4-BE49-F238E27FC236}">
                <a16:creationId xmlns:a16="http://schemas.microsoft.com/office/drawing/2014/main" id="{F8C0F244-CE6B-9A59-5171-58A40F1E35BA}"/>
              </a:ext>
            </a:extLst>
          </p:cNvPr>
          <p:cNvSpPr txBox="1">
            <a:spLocks/>
          </p:cNvSpPr>
          <p:nvPr/>
        </p:nvSpPr>
        <p:spPr>
          <a:xfrm flipH="1">
            <a:off x="5922190" y="1107041"/>
            <a:ext cx="96268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Journey Phase</a:t>
            </a:r>
          </a:p>
        </p:txBody>
      </p:sp>
      <p:sp>
        <p:nvSpPr>
          <p:cNvPr id="852" name="TextBox 851">
            <a:extLst>
              <a:ext uri="{FF2B5EF4-FFF2-40B4-BE49-F238E27FC236}">
                <a16:creationId xmlns:a16="http://schemas.microsoft.com/office/drawing/2014/main" id="{E8B35086-B26B-F4C8-FDEF-7F7954FB5D72}"/>
              </a:ext>
            </a:extLst>
          </p:cNvPr>
          <p:cNvSpPr txBox="1">
            <a:spLocks/>
          </p:cNvSpPr>
          <p:nvPr/>
        </p:nvSpPr>
        <p:spPr>
          <a:xfrm flipH="1">
            <a:off x="2814070" y="2124610"/>
            <a:ext cx="750224"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Object</a:t>
            </a:r>
          </a:p>
        </p:txBody>
      </p:sp>
      <p:sp>
        <p:nvSpPr>
          <p:cNvPr id="853" name="TextBox 852">
            <a:extLst>
              <a:ext uri="{FF2B5EF4-FFF2-40B4-BE49-F238E27FC236}">
                <a16:creationId xmlns:a16="http://schemas.microsoft.com/office/drawing/2014/main" id="{A2D97777-7032-9AF2-6296-28516E920BE9}"/>
              </a:ext>
            </a:extLst>
          </p:cNvPr>
          <p:cNvSpPr txBox="1">
            <a:spLocks/>
          </p:cNvSpPr>
          <p:nvPr/>
        </p:nvSpPr>
        <p:spPr>
          <a:xfrm flipH="1">
            <a:off x="4066686" y="2115796"/>
            <a:ext cx="965829"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Backend System</a:t>
            </a:r>
          </a:p>
        </p:txBody>
      </p:sp>
      <p:cxnSp>
        <p:nvCxnSpPr>
          <p:cNvPr id="854" name="Connector: Elbow 853">
            <a:extLst>
              <a:ext uri="{FF2B5EF4-FFF2-40B4-BE49-F238E27FC236}">
                <a16:creationId xmlns:a16="http://schemas.microsoft.com/office/drawing/2014/main" id="{FC6088B7-EFA5-89F3-7BE5-7CE25776AA17}"/>
              </a:ext>
            </a:extLst>
          </p:cNvPr>
          <p:cNvCxnSpPr>
            <a:cxnSpLocks/>
            <a:stCxn id="64" idx="3"/>
            <a:endCxn id="852" idx="2"/>
          </p:cNvCxnSpPr>
          <p:nvPr/>
        </p:nvCxnSpPr>
        <p:spPr>
          <a:xfrm rot="10800000">
            <a:off x="3189182" y="2355442"/>
            <a:ext cx="122404" cy="353426"/>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858" name="Connector: Elbow 857">
            <a:extLst>
              <a:ext uri="{FF2B5EF4-FFF2-40B4-BE49-F238E27FC236}">
                <a16:creationId xmlns:a16="http://schemas.microsoft.com/office/drawing/2014/main" id="{423286CD-19D3-47FD-C3AB-0D76F7DEBA7C}"/>
              </a:ext>
            </a:extLst>
          </p:cNvPr>
          <p:cNvCxnSpPr>
            <a:cxnSpLocks/>
            <a:stCxn id="64" idx="1"/>
            <a:endCxn id="853" idx="2"/>
          </p:cNvCxnSpPr>
          <p:nvPr/>
        </p:nvCxnSpPr>
        <p:spPr>
          <a:xfrm flipV="1">
            <a:off x="4452106" y="2346628"/>
            <a:ext cx="97494" cy="362240"/>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863" name="TextBox 862">
            <a:extLst>
              <a:ext uri="{FF2B5EF4-FFF2-40B4-BE49-F238E27FC236}">
                <a16:creationId xmlns:a16="http://schemas.microsoft.com/office/drawing/2014/main" id="{3E44A657-075A-46A3-2ECF-2820B5D83576}"/>
              </a:ext>
            </a:extLst>
          </p:cNvPr>
          <p:cNvSpPr txBox="1"/>
          <p:nvPr/>
        </p:nvSpPr>
        <p:spPr>
          <a:xfrm flipH="1">
            <a:off x="2517791" y="2410635"/>
            <a:ext cx="804865"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objects [0..*]</a:t>
            </a:r>
          </a:p>
        </p:txBody>
      </p:sp>
      <p:sp>
        <p:nvSpPr>
          <p:cNvPr id="864" name="TextBox 863">
            <a:extLst>
              <a:ext uri="{FF2B5EF4-FFF2-40B4-BE49-F238E27FC236}">
                <a16:creationId xmlns:a16="http://schemas.microsoft.com/office/drawing/2014/main" id="{F7EEB9A4-1E18-EB47-6A3F-33487FA16F46}"/>
              </a:ext>
            </a:extLst>
          </p:cNvPr>
          <p:cNvSpPr txBox="1"/>
          <p:nvPr/>
        </p:nvSpPr>
        <p:spPr>
          <a:xfrm flipH="1">
            <a:off x="4505082" y="2413833"/>
            <a:ext cx="804865"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systems [0..*]</a:t>
            </a:r>
          </a:p>
        </p:txBody>
      </p:sp>
      <p:sp>
        <p:nvSpPr>
          <p:cNvPr id="867" name="TextBox 866">
            <a:extLst>
              <a:ext uri="{FF2B5EF4-FFF2-40B4-BE49-F238E27FC236}">
                <a16:creationId xmlns:a16="http://schemas.microsoft.com/office/drawing/2014/main" id="{92737CA1-0D95-8A9D-9BA9-9BF21BC8CE56}"/>
              </a:ext>
            </a:extLst>
          </p:cNvPr>
          <p:cNvSpPr txBox="1">
            <a:spLocks/>
          </p:cNvSpPr>
          <p:nvPr/>
        </p:nvSpPr>
        <p:spPr>
          <a:xfrm flipH="1">
            <a:off x="7842448" y="1105951"/>
            <a:ext cx="1028705"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Journey Operator</a:t>
            </a:r>
          </a:p>
        </p:txBody>
      </p:sp>
      <p:sp>
        <p:nvSpPr>
          <p:cNvPr id="868" name="TextBox 867">
            <a:extLst>
              <a:ext uri="{FF2B5EF4-FFF2-40B4-BE49-F238E27FC236}">
                <a16:creationId xmlns:a16="http://schemas.microsoft.com/office/drawing/2014/main" id="{A41935B1-920E-6AAB-2D4A-9F35F8E08831}"/>
              </a:ext>
            </a:extLst>
          </p:cNvPr>
          <p:cNvSpPr txBox="1">
            <a:spLocks/>
          </p:cNvSpPr>
          <p:nvPr/>
        </p:nvSpPr>
        <p:spPr>
          <a:xfrm flipH="1">
            <a:off x="8362948" y="1686556"/>
            <a:ext cx="750224"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prstClr val="black"/>
                </a:solidFill>
                <a:effectLst/>
                <a:uLnTx/>
                <a:uFillTx/>
                <a:latin typeface="Calibri"/>
                <a:ea typeface="+mn-ea"/>
                <a:cs typeface="+mn-cs"/>
              </a:rPr>
              <a:t>Decision</a:t>
            </a:r>
            <a:endParaRPr kumimoji="0" lang="en-GB" sz="900" b="0" i="0" u="none" strike="noStrike" kern="1200" cap="none" spc="0" normalizeH="0" baseline="0" noProof="0">
              <a:ln>
                <a:noFill/>
              </a:ln>
              <a:solidFill>
                <a:prstClr val="black"/>
              </a:solidFill>
              <a:effectLst/>
              <a:uLnTx/>
              <a:uFillTx/>
              <a:latin typeface="Calibri"/>
              <a:ea typeface="+mn-ea"/>
              <a:cs typeface="+mn-cs"/>
            </a:endParaRPr>
          </a:p>
        </p:txBody>
      </p:sp>
      <p:sp>
        <p:nvSpPr>
          <p:cNvPr id="869" name="TextBox 868">
            <a:extLst>
              <a:ext uri="{FF2B5EF4-FFF2-40B4-BE49-F238E27FC236}">
                <a16:creationId xmlns:a16="http://schemas.microsoft.com/office/drawing/2014/main" id="{B4052FF1-92D5-B525-ACE4-840E118FC096}"/>
              </a:ext>
            </a:extLst>
          </p:cNvPr>
          <p:cNvSpPr txBox="1">
            <a:spLocks/>
          </p:cNvSpPr>
          <p:nvPr/>
        </p:nvSpPr>
        <p:spPr>
          <a:xfrm flipH="1">
            <a:off x="7442933" y="1688407"/>
            <a:ext cx="799911"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prstClr val="black"/>
                </a:solidFill>
                <a:effectLst/>
                <a:uLnTx/>
                <a:uFillTx/>
                <a:latin typeface="Calibri"/>
                <a:ea typeface="+mn-ea"/>
                <a:cs typeface="+mn-cs"/>
              </a:rPr>
              <a:t>Concurrency</a:t>
            </a:r>
            <a:endParaRPr kumimoji="0" lang="en-GB" sz="900" b="0" i="0" u="none" strike="noStrike" kern="1200" cap="none" spc="0" normalizeH="0" baseline="0" noProof="0">
              <a:ln>
                <a:noFill/>
              </a:ln>
              <a:solidFill>
                <a:prstClr val="black"/>
              </a:solidFill>
              <a:effectLst/>
              <a:uLnTx/>
              <a:uFillTx/>
              <a:latin typeface="Calibri"/>
              <a:ea typeface="+mn-ea"/>
              <a:cs typeface="+mn-cs"/>
            </a:endParaRPr>
          </a:p>
        </p:txBody>
      </p:sp>
      <p:sp>
        <p:nvSpPr>
          <p:cNvPr id="870" name="Isosceles Triangle 869">
            <a:extLst>
              <a:ext uri="{FF2B5EF4-FFF2-40B4-BE49-F238E27FC236}">
                <a16:creationId xmlns:a16="http://schemas.microsoft.com/office/drawing/2014/main" id="{3CE8B04E-E188-D708-EEF6-44D40798BA06}"/>
              </a:ext>
            </a:extLst>
          </p:cNvPr>
          <p:cNvSpPr/>
          <p:nvPr/>
        </p:nvSpPr>
        <p:spPr>
          <a:xfrm>
            <a:off x="8242844" y="1348582"/>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cxnSp>
        <p:nvCxnSpPr>
          <p:cNvPr id="871" name="Connector: Elbow 870">
            <a:extLst>
              <a:ext uri="{FF2B5EF4-FFF2-40B4-BE49-F238E27FC236}">
                <a16:creationId xmlns:a16="http://schemas.microsoft.com/office/drawing/2014/main" id="{C1686DA9-F4E9-7020-6E96-182C6FF1B942}"/>
              </a:ext>
            </a:extLst>
          </p:cNvPr>
          <p:cNvCxnSpPr>
            <a:cxnSpLocks/>
            <a:stCxn id="869" idx="0"/>
            <a:endCxn id="870" idx="3"/>
          </p:cNvCxnSpPr>
          <p:nvPr/>
        </p:nvCxnSpPr>
        <p:spPr>
          <a:xfrm rot="5400000" flipH="1" flipV="1">
            <a:off x="7990893" y="1349868"/>
            <a:ext cx="190535" cy="486544"/>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873" name="Connector: Elbow 872">
            <a:extLst>
              <a:ext uri="{FF2B5EF4-FFF2-40B4-BE49-F238E27FC236}">
                <a16:creationId xmlns:a16="http://schemas.microsoft.com/office/drawing/2014/main" id="{A98672B3-B70F-A21D-BCEB-E2AD5F7F67E8}"/>
              </a:ext>
            </a:extLst>
          </p:cNvPr>
          <p:cNvCxnSpPr>
            <a:cxnSpLocks/>
            <a:stCxn id="870" idx="3"/>
            <a:endCxn id="868" idx="0"/>
          </p:cNvCxnSpPr>
          <p:nvPr/>
        </p:nvCxnSpPr>
        <p:spPr>
          <a:xfrm rot="16200000" flipH="1">
            <a:off x="8439404" y="1387900"/>
            <a:ext cx="188684" cy="408628"/>
          </a:xfrm>
          <a:prstGeom prst="bentConnector3">
            <a:avLst>
              <a:gd name="adj1" fmla="val 50000"/>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878" name="Connector: Elbow 877">
            <a:extLst>
              <a:ext uri="{FF2B5EF4-FFF2-40B4-BE49-F238E27FC236}">
                <a16:creationId xmlns:a16="http://schemas.microsoft.com/office/drawing/2014/main" id="{D81E9901-DD5F-3174-1D6C-CB8DFDE5BD54}"/>
              </a:ext>
            </a:extLst>
          </p:cNvPr>
          <p:cNvCxnSpPr>
            <a:cxnSpLocks/>
            <a:stCxn id="42" idx="1"/>
            <a:endCxn id="851" idx="3"/>
          </p:cNvCxnSpPr>
          <p:nvPr/>
        </p:nvCxnSpPr>
        <p:spPr>
          <a:xfrm>
            <a:off x="4392648" y="841827"/>
            <a:ext cx="1529542" cy="380630"/>
          </a:xfrm>
          <a:prstGeom prst="bentConnector3">
            <a:avLst>
              <a:gd name="adj1" fmla="val 50000"/>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881" name="Connector: Elbow 880">
            <a:extLst>
              <a:ext uri="{FF2B5EF4-FFF2-40B4-BE49-F238E27FC236}">
                <a16:creationId xmlns:a16="http://schemas.microsoft.com/office/drawing/2014/main" id="{BCDBD46B-0ADE-EEEA-05A5-C614236DE32C}"/>
              </a:ext>
            </a:extLst>
          </p:cNvPr>
          <p:cNvCxnSpPr>
            <a:cxnSpLocks/>
            <a:stCxn id="42" idx="1"/>
            <a:endCxn id="867" idx="0"/>
          </p:cNvCxnSpPr>
          <p:nvPr/>
        </p:nvCxnSpPr>
        <p:spPr>
          <a:xfrm>
            <a:off x="4392648" y="841827"/>
            <a:ext cx="3964152" cy="264124"/>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884" name="TextBox 883">
            <a:extLst>
              <a:ext uri="{FF2B5EF4-FFF2-40B4-BE49-F238E27FC236}">
                <a16:creationId xmlns:a16="http://schemas.microsoft.com/office/drawing/2014/main" id="{137BED68-7BEE-8B2C-D076-03A33FB7A0DF}"/>
              </a:ext>
            </a:extLst>
          </p:cNvPr>
          <p:cNvSpPr txBox="1"/>
          <p:nvPr/>
        </p:nvSpPr>
        <p:spPr>
          <a:xfrm flipH="1">
            <a:off x="4918632" y="1237903"/>
            <a:ext cx="1072986"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Calibri"/>
                <a:ea typeface="+mn-ea"/>
                <a:cs typeface="+mn-cs"/>
              </a:rPr>
              <a:t>journeyPhases</a:t>
            </a:r>
            <a:r>
              <a:rPr kumimoji="0" lang="en-GB" sz="800" b="0" i="0" u="none" strike="noStrike" kern="1200" cap="none" spc="0" normalizeH="0" baseline="0" noProof="0">
                <a:ln>
                  <a:noFill/>
                </a:ln>
                <a:solidFill>
                  <a:prstClr val="black"/>
                </a:solidFill>
                <a:effectLst/>
                <a:uLnTx/>
                <a:uFillTx/>
                <a:latin typeface="Calibri"/>
                <a:ea typeface="+mn-ea"/>
                <a:cs typeface="+mn-cs"/>
              </a:rPr>
              <a:t> [0..*]</a:t>
            </a:r>
          </a:p>
        </p:txBody>
      </p:sp>
      <p:sp>
        <p:nvSpPr>
          <p:cNvPr id="885" name="TextBox 884">
            <a:extLst>
              <a:ext uri="{FF2B5EF4-FFF2-40B4-BE49-F238E27FC236}">
                <a16:creationId xmlns:a16="http://schemas.microsoft.com/office/drawing/2014/main" id="{C19516CF-5843-0967-9B1E-AC1180FB7BF9}"/>
              </a:ext>
            </a:extLst>
          </p:cNvPr>
          <p:cNvSpPr txBox="1"/>
          <p:nvPr/>
        </p:nvSpPr>
        <p:spPr>
          <a:xfrm flipH="1">
            <a:off x="7261501" y="824242"/>
            <a:ext cx="1192637"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Calibri"/>
                <a:ea typeface="+mn-ea"/>
                <a:cs typeface="+mn-cs"/>
              </a:rPr>
              <a:t>journeyOperators</a:t>
            </a:r>
            <a:r>
              <a:rPr kumimoji="0" lang="en-GB" sz="800" b="0" i="0" u="none" strike="noStrike" kern="1200" cap="none" spc="0" normalizeH="0" baseline="0" noProof="0">
                <a:ln>
                  <a:noFill/>
                </a:ln>
                <a:solidFill>
                  <a:prstClr val="black"/>
                </a:solidFill>
                <a:effectLst/>
                <a:uLnTx/>
                <a:uFillTx/>
                <a:latin typeface="Calibri"/>
                <a:ea typeface="+mn-ea"/>
                <a:cs typeface="+mn-cs"/>
              </a:rPr>
              <a:t> [0..*]</a:t>
            </a:r>
          </a:p>
        </p:txBody>
      </p:sp>
      <p:cxnSp>
        <p:nvCxnSpPr>
          <p:cNvPr id="888" name="Connector: Elbow 887">
            <a:extLst>
              <a:ext uri="{FF2B5EF4-FFF2-40B4-BE49-F238E27FC236}">
                <a16:creationId xmlns:a16="http://schemas.microsoft.com/office/drawing/2014/main" id="{64DE6C80-72E3-F1E3-3EC1-AB39234BE36C}"/>
              </a:ext>
            </a:extLst>
          </p:cNvPr>
          <p:cNvCxnSpPr>
            <a:cxnSpLocks/>
            <a:stCxn id="64" idx="0"/>
            <a:endCxn id="851" idx="2"/>
          </p:cNvCxnSpPr>
          <p:nvPr/>
        </p:nvCxnSpPr>
        <p:spPr>
          <a:xfrm rot="5400000" flipH="1" flipV="1">
            <a:off x="4514901" y="704819"/>
            <a:ext cx="1255579" cy="2521688"/>
          </a:xfrm>
          <a:prstGeom prst="bentConnector3">
            <a:avLst>
              <a:gd name="adj1" fmla="val 50000"/>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892" name="Straight Arrow Connector 891">
            <a:extLst>
              <a:ext uri="{FF2B5EF4-FFF2-40B4-BE49-F238E27FC236}">
                <a16:creationId xmlns:a16="http://schemas.microsoft.com/office/drawing/2014/main" id="{911CCF0E-8629-E723-D559-914922DAEDFB}"/>
              </a:ext>
            </a:extLst>
          </p:cNvPr>
          <p:cNvCxnSpPr>
            <a:cxnSpLocks/>
            <a:stCxn id="867" idx="3"/>
            <a:endCxn id="851" idx="1"/>
          </p:cNvCxnSpPr>
          <p:nvPr/>
        </p:nvCxnSpPr>
        <p:spPr>
          <a:xfrm flipH="1">
            <a:off x="6884878" y="1221367"/>
            <a:ext cx="957570" cy="1090"/>
          </a:xfrm>
          <a:prstGeom prst="straightConnector1">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895" name="TextBox 894">
            <a:extLst>
              <a:ext uri="{FF2B5EF4-FFF2-40B4-BE49-F238E27FC236}">
                <a16:creationId xmlns:a16="http://schemas.microsoft.com/office/drawing/2014/main" id="{B74614D9-FFA3-3468-CC28-686BF732145A}"/>
              </a:ext>
            </a:extLst>
          </p:cNvPr>
          <p:cNvSpPr txBox="1"/>
          <p:nvPr/>
        </p:nvSpPr>
        <p:spPr>
          <a:xfrm flipH="1">
            <a:off x="6911154" y="1028117"/>
            <a:ext cx="851771"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Calibri"/>
                <a:ea typeface="+mn-ea"/>
                <a:cs typeface="+mn-cs"/>
              </a:rPr>
              <a:t>belongsTo</a:t>
            </a:r>
            <a:r>
              <a:rPr kumimoji="0" lang="en-GB" sz="800" b="0" i="0" u="none" strike="noStrike" kern="1200" cap="none" spc="0" normalizeH="0" baseline="0" noProof="0">
                <a:ln>
                  <a:noFill/>
                </a:ln>
                <a:solidFill>
                  <a:prstClr val="black"/>
                </a:solidFill>
                <a:effectLst/>
                <a:uLnTx/>
                <a:uFillTx/>
                <a:latin typeface="Calibri"/>
                <a:ea typeface="+mn-ea"/>
                <a:cs typeface="+mn-cs"/>
              </a:rPr>
              <a:t> [0..1]</a:t>
            </a:r>
          </a:p>
        </p:txBody>
      </p:sp>
      <p:sp>
        <p:nvSpPr>
          <p:cNvPr id="896" name="TextBox 895">
            <a:extLst>
              <a:ext uri="{FF2B5EF4-FFF2-40B4-BE49-F238E27FC236}">
                <a16:creationId xmlns:a16="http://schemas.microsoft.com/office/drawing/2014/main" id="{C5CC8F00-BA78-F558-75C9-02F7DAB15BBB}"/>
              </a:ext>
            </a:extLst>
          </p:cNvPr>
          <p:cNvSpPr txBox="1"/>
          <p:nvPr/>
        </p:nvSpPr>
        <p:spPr>
          <a:xfrm flipH="1">
            <a:off x="6370942" y="1344477"/>
            <a:ext cx="851771"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Calibri"/>
                <a:ea typeface="+mn-ea"/>
                <a:cs typeface="+mn-cs"/>
              </a:rPr>
              <a:t>belongsTo</a:t>
            </a:r>
            <a:r>
              <a:rPr kumimoji="0" lang="en-GB" sz="800" b="0" i="0" u="none" strike="noStrike" kern="1200" cap="none" spc="0" normalizeH="0" baseline="0" noProof="0">
                <a:ln>
                  <a:noFill/>
                </a:ln>
                <a:solidFill>
                  <a:prstClr val="black"/>
                </a:solidFill>
                <a:effectLst/>
                <a:uLnTx/>
                <a:uFillTx/>
                <a:latin typeface="Calibri"/>
                <a:ea typeface="+mn-ea"/>
                <a:cs typeface="+mn-cs"/>
              </a:rPr>
              <a:t> [0..1]</a:t>
            </a:r>
          </a:p>
        </p:txBody>
      </p:sp>
      <p:sp>
        <p:nvSpPr>
          <p:cNvPr id="911" name="TextBox 910">
            <a:extLst>
              <a:ext uri="{FF2B5EF4-FFF2-40B4-BE49-F238E27FC236}">
                <a16:creationId xmlns:a16="http://schemas.microsoft.com/office/drawing/2014/main" id="{6A3CFB0A-A503-702E-68CE-03ABD4E2667E}"/>
              </a:ext>
            </a:extLst>
          </p:cNvPr>
          <p:cNvSpPr txBox="1">
            <a:spLocks/>
          </p:cNvSpPr>
          <p:nvPr/>
        </p:nvSpPr>
        <p:spPr>
          <a:xfrm flipH="1">
            <a:off x="7702698" y="2689235"/>
            <a:ext cx="1168454"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a:ea typeface="+mn-ea"/>
                <a:cs typeface="+mn-cs"/>
              </a:rPr>
              <a:t>End User Experience</a:t>
            </a:r>
          </a:p>
        </p:txBody>
      </p:sp>
      <p:sp>
        <p:nvSpPr>
          <p:cNvPr id="912" name="TextBox 911">
            <a:extLst>
              <a:ext uri="{FF2B5EF4-FFF2-40B4-BE49-F238E27FC236}">
                <a16:creationId xmlns:a16="http://schemas.microsoft.com/office/drawing/2014/main" id="{E7F6BA6E-B086-6639-7F28-83CA30C557BA}"/>
              </a:ext>
            </a:extLst>
          </p:cNvPr>
          <p:cNvSpPr txBox="1"/>
          <p:nvPr/>
        </p:nvSpPr>
        <p:spPr>
          <a:xfrm flipH="1">
            <a:off x="7018772" y="2421965"/>
            <a:ext cx="1277604"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Calibri"/>
                <a:ea typeface="+mn-ea"/>
                <a:cs typeface="+mn-cs"/>
              </a:rPr>
              <a:t>journeyExperience</a:t>
            </a:r>
            <a:r>
              <a:rPr kumimoji="0" lang="en-GB" sz="800" b="0" i="0" u="none" strike="noStrike" kern="1200" cap="none" spc="0" normalizeH="0" baseline="0" noProof="0" dirty="0">
                <a:ln>
                  <a:noFill/>
                </a:ln>
                <a:solidFill>
                  <a:prstClr val="black"/>
                </a:solidFill>
                <a:effectLst/>
                <a:uLnTx/>
                <a:uFillTx/>
                <a:latin typeface="Calibri"/>
                <a:ea typeface="+mn-ea"/>
                <a:cs typeface="+mn-cs"/>
              </a:rPr>
              <a:t> [0..1]</a:t>
            </a:r>
          </a:p>
        </p:txBody>
      </p:sp>
      <p:cxnSp>
        <p:nvCxnSpPr>
          <p:cNvPr id="913" name="Connector: Elbow 912">
            <a:extLst>
              <a:ext uri="{FF2B5EF4-FFF2-40B4-BE49-F238E27FC236}">
                <a16:creationId xmlns:a16="http://schemas.microsoft.com/office/drawing/2014/main" id="{B2590370-1D6C-7E0F-3A0F-94C36EE19CB5}"/>
              </a:ext>
            </a:extLst>
          </p:cNvPr>
          <p:cNvCxnSpPr>
            <a:cxnSpLocks/>
            <a:stCxn id="11" idx="1"/>
            <a:endCxn id="911" idx="0"/>
          </p:cNvCxnSpPr>
          <p:nvPr/>
        </p:nvCxnSpPr>
        <p:spPr>
          <a:xfrm>
            <a:off x="6471531" y="2242092"/>
            <a:ext cx="1815394" cy="447143"/>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cxnSp>
        <p:nvCxnSpPr>
          <p:cNvPr id="916" name="Connector: Elbow 915">
            <a:extLst>
              <a:ext uri="{FF2B5EF4-FFF2-40B4-BE49-F238E27FC236}">
                <a16:creationId xmlns:a16="http://schemas.microsoft.com/office/drawing/2014/main" id="{86C0E381-AA11-A0C2-BBB8-22F9FA6AD8F9}"/>
              </a:ext>
            </a:extLst>
          </p:cNvPr>
          <p:cNvCxnSpPr>
            <a:cxnSpLocks/>
            <a:stCxn id="18" idx="1"/>
            <a:endCxn id="911" idx="2"/>
          </p:cNvCxnSpPr>
          <p:nvPr/>
        </p:nvCxnSpPr>
        <p:spPr>
          <a:xfrm flipV="1">
            <a:off x="6570926" y="2920067"/>
            <a:ext cx="1715999" cy="529871"/>
          </a:xfrm>
          <a:prstGeom prst="bentConnector2">
            <a:avLst/>
          </a:prstGeom>
          <a:ln w="19050">
            <a:solidFill>
              <a:schemeClr val="tx1"/>
            </a:solidFill>
            <a:headEnd type="none" w="lg" len="lg"/>
            <a:tailEnd type="arrow" w="med" len="sm"/>
          </a:ln>
        </p:spPr>
        <p:style>
          <a:lnRef idx="1">
            <a:schemeClr val="accent1"/>
          </a:lnRef>
          <a:fillRef idx="0">
            <a:schemeClr val="accent1"/>
          </a:fillRef>
          <a:effectRef idx="0">
            <a:schemeClr val="accent1"/>
          </a:effectRef>
          <a:fontRef idx="minor">
            <a:schemeClr val="tx1"/>
          </a:fontRef>
        </p:style>
      </p:cxnSp>
      <p:sp>
        <p:nvSpPr>
          <p:cNvPr id="919" name="TextBox 918">
            <a:extLst>
              <a:ext uri="{FF2B5EF4-FFF2-40B4-BE49-F238E27FC236}">
                <a16:creationId xmlns:a16="http://schemas.microsoft.com/office/drawing/2014/main" id="{B54B014F-1AE1-91E9-162B-3E293652FD98}"/>
              </a:ext>
            </a:extLst>
          </p:cNvPr>
          <p:cNvSpPr txBox="1"/>
          <p:nvPr/>
        </p:nvSpPr>
        <p:spPr>
          <a:xfrm flipH="1">
            <a:off x="6849592" y="2892135"/>
            <a:ext cx="1361426" cy="215444"/>
          </a:xfrm>
          <a:prstGeom prst="rect">
            <a:avLst/>
          </a:prstGeom>
          <a:noFill/>
          <a:ln>
            <a:noFill/>
          </a:ln>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Calibri"/>
                <a:ea typeface="+mn-ea"/>
                <a:cs typeface="+mn-cs"/>
              </a:rPr>
              <a:t>touchpointExperience</a:t>
            </a:r>
            <a:r>
              <a:rPr kumimoji="0" lang="en-GB" sz="800" b="0" i="0" u="none" strike="noStrike" kern="1200" cap="none" spc="0" normalizeH="0" baseline="0" noProof="0" dirty="0">
                <a:ln>
                  <a:noFill/>
                </a:ln>
                <a:solidFill>
                  <a:prstClr val="black"/>
                </a:solidFill>
                <a:effectLst/>
                <a:uLnTx/>
                <a:uFillTx/>
                <a:latin typeface="Calibri"/>
                <a:ea typeface="+mn-ea"/>
                <a:cs typeface="+mn-cs"/>
              </a:rPr>
              <a:t> [0..1]</a:t>
            </a:r>
          </a:p>
        </p:txBody>
      </p:sp>
      <p:sp>
        <p:nvSpPr>
          <p:cNvPr id="922" name="Isosceles Triangle 921">
            <a:extLst>
              <a:ext uri="{FF2B5EF4-FFF2-40B4-BE49-F238E27FC236}">
                <a16:creationId xmlns:a16="http://schemas.microsoft.com/office/drawing/2014/main" id="{1D1ED4F0-6B90-767A-EB36-D1C207B43283}"/>
              </a:ext>
            </a:extLst>
          </p:cNvPr>
          <p:cNvSpPr/>
          <p:nvPr/>
        </p:nvSpPr>
        <p:spPr>
          <a:xfrm rot="10800000">
            <a:off x="10810981" y="1403847"/>
            <a:ext cx="173176" cy="14929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cxnSp>
        <p:nvCxnSpPr>
          <p:cNvPr id="923" name="Connector: Elbow 922">
            <a:extLst>
              <a:ext uri="{FF2B5EF4-FFF2-40B4-BE49-F238E27FC236}">
                <a16:creationId xmlns:a16="http://schemas.microsoft.com/office/drawing/2014/main" id="{3C0B93F0-76A4-2821-3BBB-AF346DE61B6D}"/>
              </a:ext>
            </a:extLst>
          </p:cNvPr>
          <p:cNvCxnSpPr>
            <a:cxnSpLocks/>
            <a:stCxn id="926" idx="1"/>
            <a:endCxn id="922" idx="3"/>
          </p:cNvCxnSpPr>
          <p:nvPr/>
        </p:nvCxnSpPr>
        <p:spPr>
          <a:xfrm flipH="1" flipV="1">
            <a:off x="10897569" y="1403847"/>
            <a:ext cx="920559" cy="2217260"/>
          </a:xfrm>
          <a:prstGeom prst="bentConnector4">
            <a:avLst>
              <a:gd name="adj1" fmla="val -25868"/>
              <a:gd name="adj2" fmla="val 105728"/>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926" name="TextBox 925">
            <a:extLst>
              <a:ext uri="{FF2B5EF4-FFF2-40B4-BE49-F238E27FC236}">
                <a16:creationId xmlns:a16="http://schemas.microsoft.com/office/drawing/2014/main" id="{89D4D789-A2EC-F74B-0A8E-B1C91EED6E51}"/>
              </a:ext>
            </a:extLst>
          </p:cNvPr>
          <p:cNvSpPr txBox="1">
            <a:spLocks/>
          </p:cNvSpPr>
          <p:nvPr/>
        </p:nvSpPr>
        <p:spPr>
          <a:xfrm flipH="1">
            <a:off x="10644650" y="3505691"/>
            <a:ext cx="117347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Customer</a:t>
            </a:r>
          </a:p>
        </p:txBody>
      </p:sp>
      <p:sp>
        <p:nvSpPr>
          <p:cNvPr id="927" name="TextBox 926">
            <a:extLst>
              <a:ext uri="{FF2B5EF4-FFF2-40B4-BE49-F238E27FC236}">
                <a16:creationId xmlns:a16="http://schemas.microsoft.com/office/drawing/2014/main" id="{D9A2C646-EC3C-DD17-358A-8AD180C8DC90}"/>
              </a:ext>
            </a:extLst>
          </p:cNvPr>
          <p:cNvSpPr txBox="1">
            <a:spLocks/>
          </p:cNvSpPr>
          <p:nvPr/>
        </p:nvSpPr>
        <p:spPr>
          <a:xfrm flipH="1">
            <a:off x="10644650" y="3884477"/>
            <a:ext cx="117347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User</a:t>
            </a:r>
          </a:p>
        </p:txBody>
      </p:sp>
      <p:sp>
        <p:nvSpPr>
          <p:cNvPr id="928" name="TextBox 927">
            <a:extLst>
              <a:ext uri="{FF2B5EF4-FFF2-40B4-BE49-F238E27FC236}">
                <a16:creationId xmlns:a16="http://schemas.microsoft.com/office/drawing/2014/main" id="{E4CF0999-9C19-39BD-3BAB-836E265985F7}"/>
              </a:ext>
            </a:extLst>
          </p:cNvPr>
          <p:cNvSpPr txBox="1">
            <a:spLocks/>
          </p:cNvSpPr>
          <p:nvPr/>
        </p:nvSpPr>
        <p:spPr>
          <a:xfrm flipH="1">
            <a:off x="10656261" y="4254446"/>
            <a:ext cx="117347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prstClr val="black"/>
                </a:solidFill>
                <a:effectLst/>
                <a:uLnTx/>
                <a:uFillTx/>
                <a:latin typeface="Calibri"/>
                <a:ea typeface="+mn-ea"/>
                <a:cs typeface="+mn-cs"/>
              </a:rPr>
              <a:t>E</a:t>
            </a:r>
            <a:r>
              <a:rPr kumimoji="0" lang="en-GB" sz="900" b="0" i="0" u="none" strike="noStrike" kern="1200" cap="none" spc="0" normalizeH="0" baseline="0" noProof="0" err="1">
                <a:ln>
                  <a:noFill/>
                </a:ln>
                <a:solidFill>
                  <a:prstClr val="black"/>
                </a:solidFill>
                <a:effectLst/>
                <a:uLnTx/>
                <a:uFillTx/>
                <a:latin typeface="Calibri"/>
                <a:ea typeface="+mn-ea"/>
                <a:cs typeface="+mn-cs"/>
              </a:rPr>
              <a:t>mployee</a:t>
            </a:r>
            <a:endParaRPr kumimoji="0" lang="en-GB" sz="900" b="0" i="0" u="none" strike="noStrike" kern="1200" cap="none" spc="0" normalizeH="0" baseline="0" noProof="0">
              <a:ln>
                <a:noFill/>
              </a:ln>
              <a:solidFill>
                <a:prstClr val="black"/>
              </a:solidFill>
              <a:effectLst/>
              <a:uLnTx/>
              <a:uFillTx/>
              <a:latin typeface="Calibri"/>
              <a:ea typeface="+mn-ea"/>
              <a:cs typeface="+mn-cs"/>
            </a:endParaRPr>
          </a:p>
        </p:txBody>
      </p:sp>
      <p:sp>
        <p:nvSpPr>
          <p:cNvPr id="929" name="TextBox 928">
            <a:extLst>
              <a:ext uri="{FF2B5EF4-FFF2-40B4-BE49-F238E27FC236}">
                <a16:creationId xmlns:a16="http://schemas.microsoft.com/office/drawing/2014/main" id="{0A3864F0-798D-1458-D3EC-67B4C9B07A26}"/>
              </a:ext>
            </a:extLst>
          </p:cNvPr>
          <p:cNvSpPr txBox="1">
            <a:spLocks/>
          </p:cNvSpPr>
          <p:nvPr/>
        </p:nvSpPr>
        <p:spPr>
          <a:xfrm flipH="1">
            <a:off x="10660244" y="4644327"/>
            <a:ext cx="117347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Patient</a:t>
            </a:r>
          </a:p>
        </p:txBody>
      </p:sp>
      <p:sp>
        <p:nvSpPr>
          <p:cNvPr id="930" name="TextBox 929">
            <a:extLst>
              <a:ext uri="{FF2B5EF4-FFF2-40B4-BE49-F238E27FC236}">
                <a16:creationId xmlns:a16="http://schemas.microsoft.com/office/drawing/2014/main" id="{7DD75843-4D45-8666-AD6D-78F83E75A988}"/>
              </a:ext>
            </a:extLst>
          </p:cNvPr>
          <p:cNvSpPr txBox="1">
            <a:spLocks/>
          </p:cNvSpPr>
          <p:nvPr/>
        </p:nvSpPr>
        <p:spPr>
          <a:xfrm flipH="1">
            <a:off x="10656261" y="5003201"/>
            <a:ext cx="1173478" cy="2308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Citizen</a:t>
            </a:r>
          </a:p>
        </p:txBody>
      </p:sp>
      <p:cxnSp>
        <p:nvCxnSpPr>
          <p:cNvPr id="933" name="Connector: Elbow 932">
            <a:extLst>
              <a:ext uri="{FF2B5EF4-FFF2-40B4-BE49-F238E27FC236}">
                <a16:creationId xmlns:a16="http://schemas.microsoft.com/office/drawing/2014/main" id="{8E5BA3BD-E852-C4D8-F250-D5F26EA47E66}"/>
              </a:ext>
            </a:extLst>
          </p:cNvPr>
          <p:cNvCxnSpPr>
            <a:cxnSpLocks/>
            <a:stCxn id="927" idx="1"/>
            <a:endCxn id="922" idx="3"/>
          </p:cNvCxnSpPr>
          <p:nvPr/>
        </p:nvCxnSpPr>
        <p:spPr>
          <a:xfrm flipH="1" flipV="1">
            <a:off x="10897569" y="1403847"/>
            <a:ext cx="920559" cy="2596046"/>
          </a:xfrm>
          <a:prstGeom prst="bentConnector4">
            <a:avLst>
              <a:gd name="adj1" fmla="val -25868"/>
              <a:gd name="adj2" fmla="val 104892"/>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937" name="Connector: Elbow 936">
            <a:extLst>
              <a:ext uri="{FF2B5EF4-FFF2-40B4-BE49-F238E27FC236}">
                <a16:creationId xmlns:a16="http://schemas.microsoft.com/office/drawing/2014/main" id="{2124A18D-66C7-9197-EC6B-726DE7DEC6CF}"/>
              </a:ext>
            </a:extLst>
          </p:cNvPr>
          <p:cNvCxnSpPr>
            <a:cxnSpLocks/>
            <a:stCxn id="928" idx="1"/>
            <a:endCxn id="922" idx="3"/>
          </p:cNvCxnSpPr>
          <p:nvPr/>
        </p:nvCxnSpPr>
        <p:spPr>
          <a:xfrm flipH="1" flipV="1">
            <a:off x="10897569" y="1403847"/>
            <a:ext cx="932170" cy="2966015"/>
          </a:xfrm>
          <a:prstGeom prst="bentConnector4">
            <a:avLst>
              <a:gd name="adj1" fmla="val -24523"/>
              <a:gd name="adj2" fmla="val 104282"/>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941" name="Connector: Elbow 940">
            <a:extLst>
              <a:ext uri="{FF2B5EF4-FFF2-40B4-BE49-F238E27FC236}">
                <a16:creationId xmlns:a16="http://schemas.microsoft.com/office/drawing/2014/main" id="{D6919AB3-1718-E499-769F-646D1C6AB760}"/>
              </a:ext>
            </a:extLst>
          </p:cNvPr>
          <p:cNvCxnSpPr>
            <a:cxnSpLocks/>
            <a:stCxn id="929" idx="1"/>
            <a:endCxn id="922" idx="3"/>
          </p:cNvCxnSpPr>
          <p:nvPr/>
        </p:nvCxnSpPr>
        <p:spPr>
          <a:xfrm flipH="1" flipV="1">
            <a:off x="10897569" y="1403847"/>
            <a:ext cx="936153" cy="3355896"/>
          </a:xfrm>
          <a:prstGeom prst="bentConnector4">
            <a:avLst>
              <a:gd name="adj1" fmla="val -24419"/>
              <a:gd name="adj2" fmla="val 103785"/>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cxnSp>
        <p:nvCxnSpPr>
          <p:cNvPr id="945" name="Connector: Elbow 944">
            <a:extLst>
              <a:ext uri="{FF2B5EF4-FFF2-40B4-BE49-F238E27FC236}">
                <a16:creationId xmlns:a16="http://schemas.microsoft.com/office/drawing/2014/main" id="{5B244E0C-EFAC-6147-CA7F-ED135C5ED696}"/>
              </a:ext>
            </a:extLst>
          </p:cNvPr>
          <p:cNvCxnSpPr>
            <a:cxnSpLocks/>
            <a:stCxn id="930" idx="1"/>
            <a:endCxn id="922" idx="3"/>
          </p:cNvCxnSpPr>
          <p:nvPr/>
        </p:nvCxnSpPr>
        <p:spPr>
          <a:xfrm flipH="1" flipV="1">
            <a:off x="10897569" y="1403847"/>
            <a:ext cx="932170" cy="3714770"/>
          </a:xfrm>
          <a:prstGeom prst="bentConnector4">
            <a:avLst>
              <a:gd name="adj1" fmla="val -24864"/>
              <a:gd name="adj2" fmla="val 103419"/>
            </a:avLst>
          </a:prstGeom>
          <a:ln w="19050">
            <a:solidFill>
              <a:schemeClr val="tx1"/>
            </a:solidFill>
            <a:headEnd w="lg" len="lg"/>
            <a:tailEnd type="none" w="lg" len="med"/>
          </a:ln>
        </p:spPr>
        <p:style>
          <a:lnRef idx="1">
            <a:schemeClr val="accent1"/>
          </a:lnRef>
          <a:fillRef idx="0">
            <a:schemeClr val="accent1"/>
          </a:fillRef>
          <a:effectRef idx="0">
            <a:schemeClr val="accent1"/>
          </a:effectRef>
          <a:fontRef idx="minor">
            <a:schemeClr val="tx1"/>
          </a:fontRef>
        </p:style>
      </p:cxnSp>
      <p:sp>
        <p:nvSpPr>
          <p:cNvPr id="3" name="Speech Bubble: Rectangle 2">
            <a:extLst>
              <a:ext uri="{FF2B5EF4-FFF2-40B4-BE49-F238E27FC236}">
                <a16:creationId xmlns:a16="http://schemas.microsoft.com/office/drawing/2014/main" id="{F247B9F7-3C2A-6091-B3E2-EB74D3DAC7BD}"/>
              </a:ext>
            </a:extLst>
          </p:cNvPr>
          <p:cNvSpPr/>
          <p:nvPr/>
        </p:nvSpPr>
        <p:spPr>
          <a:xfrm>
            <a:off x="7756063" y="4274748"/>
            <a:ext cx="1282777" cy="431037"/>
          </a:xfrm>
          <a:prstGeom prst="wedgeRectCallout">
            <a:avLst>
              <a:gd name="adj1" fmla="val -40567"/>
              <a:gd name="adj2" fmla="val -7606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Calibri"/>
                <a:ea typeface="+mn-ea"/>
                <a:cs typeface="+mn-cs"/>
              </a:rPr>
              <a:t>endUserExperienceRating</a:t>
            </a:r>
            <a:r>
              <a:rPr kumimoji="0" lang="en-GB" sz="800" b="0" i="0" u="none" strike="noStrike" kern="1200" cap="none" spc="0" normalizeH="0" baseline="0" noProof="0" dirty="0">
                <a:ln>
                  <a:noFill/>
                </a:ln>
                <a:solidFill>
                  <a:prstClr val="black"/>
                </a:solidFill>
                <a:effectLst/>
                <a:uLnTx/>
                <a:uFillTx/>
                <a:latin typeface="Calibri"/>
                <a:ea typeface="+mn-ea"/>
                <a:cs typeface="+mn-cs"/>
              </a:rPr>
              <a:t> in [1,5]</a:t>
            </a:r>
          </a:p>
        </p:txBody>
      </p:sp>
      <p:cxnSp>
        <p:nvCxnSpPr>
          <p:cNvPr id="4" name="Straight Connector 3">
            <a:extLst>
              <a:ext uri="{FF2B5EF4-FFF2-40B4-BE49-F238E27FC236}">
                <a16:creationId xmlns:a16="http://schemas.microsoft.com/office/drawing/2014/main" id="{309A7268-7144-1DA8-AE97-9A0DC2D152E8}"/>
              </a:ext>
            </a:extLst>
          </p:cNvPr>
          <p:cNvCxnSpPr>
            <a:cxnSpLocks/>
            <a:endCxn id="3" idx="0"/>
          </p:cNvCxnSpPr>
          <p:nvPr/>
        </p:nvCxnSpPr>
        <p:spPr>
          <a:xfrm flipH="1">
            <a:off x="8397452" y="2920067"/>
            <a:ext cx="3905" cy="1354681"/>
          </a:xfrm>
          <a:prstGeom prst="line">
            <a:avLst/>
          </a:prstGeom>
          <a:ln>
            <a:prstDash val="dash"/>
            <a:tailEnd type="none"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25043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75CE3340-8B40-6A2A-E581-6514F2B4A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887" y="429208"/>
            <a:ext cx="10767071" cy="6428792"/>
          </a:xfrm>
          <a:prstGeom prst="rect">
            <a:avLst/>
          </a:prstGeom>
        </p:spPr>
      </p:pic>
      <p:sp>
        <p:nvSpPr>
          <p:cNvPr id="2" name="Title 1">
            <a:extLst>
              <a:ext uri="{FF2B5EF4-FFF2-40B4-BE49-F238E27FC236}">
                <a16:creationId xmlns:a16="http://schemas.microsoft.com/office/drawing/2014/main" id="{005C3D75-5C0A-4A98-B845-83A2AFEE594C}"/>
              </a:ext>
            </a:extLst>
          </p:cNvPr>
          <p:cNvSpPr>
            <a:spLocks noGrp="1"/>
          </p:cNvSpPr>
          <p:nvPr>
            <p:ph type="title"/>
          </p:nvPr>
        </p:nvSpPr>
        <p:spPr>
          <a:xfrm>
            <a:off x="285750" y="31069"/>
            <a:ext cx="8844643" cy="642023"/>
          </a:xfrm>
        </p:spPr>
        <p:txBody>
          <a:bodyPr/>
          <a:lstStyle/>
          <a:p>
            <a:r>
              <a:rPr lang="en-GB" sz="2400" dirty="0"/>
              <a:t>CJML complete metamodel – validated using EMF </a:t>
            </a:r>
            <a:r>
              <a:rPr lang="en-GB" sz="2400" dirty="0" err="1"/>
              <a:t>eCore</a:t>
            </a:r>
            <a:endParaRPr lang="en-GB" sz="4400" dirty="0"/>
          </a:p>
        </p:txBody>
      </p:sp>
    </p:spTree>
    <p:extLst>
      <p:ext uri="{BB962C8B-B14F-4D97-AF65-F5344CB8AC3E}">
        <p14:creationId xmlns:p14="http://schemas.microsoft.com/office/powerpoint/2010/main" val="1808284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2" y="331155"/>
            <a:ext cx="9001711" cy="888244"/>
          </a:xfrm>
        </p:spPr>
        <p:txBody>
          <a:bodyPr/>
          <a:lstStyle/>
          <a:p>
            <a:r>
              <a:rPr lang="en-GB"/>
              <a:t>References</a:t>
            </a:r>
          </a:p>
        </p:txBody>
      </p:sp>
      <p:sp>
        <p:nvSpPr>
          <p:cNvPr id="3" name="Content Placeholder 2"/>
          <p:cNvSpPr>
            <a:spLocks noGrp="1"/>
          </p:cNvSpPr>
          <p:nvPr>
            <p:ph idx="1"/>
          </p:nvPr>
        </p:nvSpPr>
        <p:spPr>
          <a:xfrm>
            <a:off x="954088" y="1547813"/>
            <a:ext cx="10484877" cy="4539222"/>
          </a:xfrm>
        </p:spPr>
        <p:txBody>
          <a:bodyPr>
            <a:noAutofit/>
          </a:bodyPr>
          <a:lstStyle/>
          <a:p>
            <a:r>
              <a:rPr lang="en-GB" sz="1200" dirty="0" err="1"/>
              <a:t>Akehurst</a:t>
            </a:r>
            <a:r>
              <a:rPr lang="en-GB" sz="1200" dirty="0"/>
              <a:t>, D.H. and </a:t>
            </a:r>
            <a:r>
              <a:rPr lang="en-GB" sz="1200" dirty="0" err="1"/>
              <a:t>Patrascoiu</a:t>
            </a:r>
            <a:r>
              <a:rPr lang="en-GB" sz="1200" dirty="0"/>
              <a:t>, O. (2003). Tooling metamodels with patterns and OCL, in: Proceedings from the workshop </a:t>
            </a:r>
            <a:r>
              <a:rPr lang="en-GB" sz="1200" dirty="0" err="1"/>
              <a:t>Metamodelling</a:t>
            </a:r>
            <a:r>
              <a:rPr lang="en-GB" sz="1200" dirty="0"/>
              <a:t> for MDA, York, UK, pp. 203-215.</a:t>
            </a:r>
          </a:p>
          <a:p>
            <a:r>
              <a:rPr lang="en-GB" sz="1200" dirty="0" err="1"/>
              <a:t>Edvardsson</a:t>
            </a:r>
            <a:r>
              <a:rPr lang="en-GB" sz="1200" dirty="0"/>
              <a:t>, B. and J. Olsson (1996). Key concepts for new service development. Service Industries Journal 16(2), 140-164.</a:t>
            </a:r>
          </a:p>
          <a:p>
            <a:r>
              <a:rPr lang="en-GB" sz="1200" dirty="0" err="1"/>
              <a:t>Edvardsson</a:t>
            </a:r>
            <a:r>
              <a:rPr lang="en-GB" sz="1200" dirty="0"/>
              <a:t>, B., Gustafsson, A. and </a:t>
            </a:r>
            <a:r>
              <a:rPr lang="en-GB" sz="1200" dirty="0" err="1"/>
              <a:t>Roos</a:t>
            </a:r>
            <a:r>
              <a:rPr lang="en-GB" sz="1200" dirty="0"/>
              <a:t>, I. (2005). Service portraits in service research: a critical review. Int. J. Serv. Ind. </a:t>
            </a:r>
            <a:r>
              <a:rPr lang="en-GB" sz="1200" dirty="0" err="1"/>
              <a:t>Manag</a:t>
            </a:r>
            <a:r>
              <a:rPr lang="en-GB" sz="1200" dirty="0"/>
              <a:t>. 16, 107–121.</a:t>
            </a:r>
          </a:p>
          <a:p>
            <a:r>
              <a:rPr lang="en-GB" sz="1200" dirty="0"/>
              <a:t>Evans, A., </a:t>
            </a:r>
            <a:r>
              <a:rPr lang="en-GB" sz="1200" dirty="0" err="1"/>
              <a:t>Sammut</a:t>
            </a:r>
            <a:r>
              <a:rPr lang="en-GB" sz="1200" dirty="0"/>
              <a:t>, P. and </a:t>
            </a:r>
            <a:r>
              <a:rPr lang="en-GB" sz="1200" dirty="0" err="1"/>
              <a:t>Willans</a:t>
            </a:r>
            <a:r>
              <a:rPr lang="en-GB" sz="1200" dirty="0"/>
              <a:t>, J.S. (2003). </a:t>
            </a:r>
            <a:r>
              <a:rPr lang="en-GB" sz="1200" dirty="0" err="1"/>
              <a:t>Metamodelling</a:t>
            </a:r>
            <a:r>
              <a:rPr lang="en-GB" sz="1200" dirty="0"/>
              <a:t> for MDA, in: Proceedings from the workshop </a:t>
            </a:r>
            <a:r>
              <a:rPr lang="en-GB" sz="1200" dirty="0" err="1"/>
              <a:t>Metamodelling</a:t>
            </a:r>
            <a:r>
              <a:rPr lang="en-GB" sz="1200" dirty="0"/>
              <a:t> for MDA, York, UK, pp. 1-8.</a:t>
            </a:r>
          </a:p>
          <a:p>
            <a:r>
              <a:rPr lang="en-GB" sz="1200" dirty="0" err="1"/>
              <a:t>Grönroos</a:t>
            </a:r>
            <a:r>
              <a:rPr lang="en-GB" sz="1200" dirty="0"/>
              <a:t>, C. (2001). Service management and marketing. Wiley New York NY.</a:t>
            </a:r>
          </a:p>
          <a:p>
            <a:r>
              <a:rPr lang="en-GB" sz="1200" dirty="0" err="1"/>
              <a:t>Holmlid</a:t>
            </a:r>
            <a:r>
              <a:rPr lang="en-GB" sz="1200" dirty="0"/>
              <a:t>, S. and Evenson, S. (2008). Bringing Service Design to Service Sciences, Management and Engineering. In Service Science, Management and Engineering Education for the 21st Century: Springer, 341-5.</a:t>
            </a:r>
          </a:p>
          <a:p>
            <a:r>
              <a:rPr lang="en-GB" sz="1200" dirty="0"/>
              <a:t>ISO (2019):  Ergonomics of Human-system Interaction: Part 210: Human-centred Design for Interactive Systems. International Organization for Standardization, Switzerland (2019)</a:t>
            </a:r>
          </a:p>
          <a:p>
            <a:r>
              <a:rPr lang="en-GB" sz="1200" dirty="0"/>
              <a:t>Koivisto, M. (2009). Frameworks for structuring services and customer experiences. In S. Miettinen &amp; M. Koivisto (Eds.), Designing Services with Innovative Methods (pp. 136-149). Helsinki: University of Art and Design, Helsinki.</a:t>
            </a:r>
          </a:p>
          <a:p>
            <a:r>
              <a:rPr lang="en-GB" sz="1200" dirty="0"/>
              <a:t>Mellor, S.J. (2004). MDA distilled: principles of model-driven architecture. Addison-Wesley Professional.</a:t>
            </a:r>
          </a:p>
          <a:p>
            <a:r>
              <a:rPr lang="en-GB" sz="1200" dirty="0"/>
              <a:t>Osterwalder, A. (2004). The business model ontology: A proposition in a design science approach. PhD thesis. University of Lausanne, Ecole des Hautes Etudes </a:t>
            </a:r>
            <a:r>
              <a:rPr lang="en-GB" sz="1200" dirty="0" err="1"/>
              <a:t>Commerciales</a:t>
            </a:r>
            <a:r>
              <a:rPr lang="en-GB" sz="1200" dirty="0"/>
              <a:t>, Switzerland.</a:t>
            </a:r>
          </a:p>
          <a:p>
            <a:r>
              <a:rPr lang="en-GB" sz="1200" dirty="0" err="1"/>
              <a:t>Shostack</a:t>
            </a:r>
            <a:r>
              <a:rPr lang="en-GB" sz="1200" dirty="0"/>
              <a:t>, G. L. (1982). How to design a service. European Journal of Marketing, 16(1), 49-63. </a:t>
            </a:r>
          </a:p>
          <a:p>
            <a:r>
              <a:rPr lang="en-GB" sz="1200" dirty="0" err="1"/>
              <a:t>Stickdorn</a:t>
            </a:r>
            <a:r>
              <a:rPr lang="en-GB" sz="1200" dirty="0"/>
              <a:t>, M. and J. Schneider (2011). This is service design thinking. Amsterdam, BIS Publishers.</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45</a:t>
            </a:fld>
            <a:endParaRPr lang="en-GB"/>
          </a:p>
        </p:txBody>
      </p:sp>
    </p:spTree>
    <p:extLst>
      <p:ext uri="{BB962C8B-B14F-4D97-AF65-F5344CB8AC3E}">
        <p14:creationId xmlns:p14="http://schemas.microsoft.com/office/powerpoint/2010/main" val="4167388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23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Additional CJML resources</a:t>
            </a:r>
          </a:p>
        </p:txBody>
      </p:sp>
      <p:sp>
        <p:nvSpPr>
          <p:cNvPr id="5" name="Content Placeholder 4"/>
          <p:cNvSpPr>
            <a:spLocks noGrp="1"/>
          </p:cNvSpPr>
          <p:nvPr>
            <p:ph idx="1"/>
          </p:nvPr>
        </p:nvSpPr>
        <p:spPr>
          <a:xfrm>
            <a:off x="954183" y="1548000"/>
            <a:ext cx="6452458" cy="4283999"/>
          </a:xfrm>
        </p:spPr>
        <p:txBody>
          <a:bodyPr/>
          <a:lstStyle/>
          <a:p>
            <a:r>
              <a:rPr lang="en-GB" dirty="0"/>
              <a:t>Please visit the CJML web page </a:t>
            </a:r>
            <a:r>
              <a:rPr lang="en-GB" dirty="0">
                <a:hlinkClick r:id="rId3"/>
              </a:rPr>
              <a:t>www.cjml.no</a:t>
            </a:r>
            <a:r>
              <a:rPr lang="en-GB" dirty="0"/>
              <a:t> </a:t>
            </a:r>
          </a:p>
          <a:p>
            <a:r>
              <a:rPr lang="en-GB" dirty="0"/>
              <a:t>Alternatives for creating diagrams:</a:t>
            </a:r>
          </a:p>
          <a:p>
            <a:pPr lvl="1"/>
            <a:r>
              <a:rPr lang="en-GB" dirty="0"/>
              <a:t>Simply copy-paste elements from the Visual notation slides and modify for your own use</a:t>
            </a:r>
          </a:p>
          <a:p>
            <a:pPr lvl="1"/>
            <a:r>
              <a:rPr lang="en-GB" dirty="0"/>
              <a:t>Use the templates in the Diagram generator slides</a:t>
            </a:r>
          </a:p>
          <a:p>
            <a:pPr lvl="1"/>
            <a:r>
              <a:rPr lang="en-GB" dirty="0"/>
              <a:t>Download the graphical elements in bitmap or vector format</a:t>
            </a:r>
          </a:p>
          <a:p>
            <a:pPr lvl="1"/>
            <a:r>
              <a:rPr lang="en-GB" dirty="0"/>
              <a:t>See the web page for other visual tools</a:t>
            </a:r>
          </a:p>
        </p:txBody>
      </p:sp>
      <p:pic>
        <p:nvPicPr>
          <p:cNvPr id="6" name="Picture 5">
            <a:extLst>
              <a:ext uri="{FF2B5EF4-FFF2-40B4-BE49-F238E27FC236}">
                <a16:creationId xmlns:a16="http://schemas.microsoft.com/office/drawing/2014/main" id="{1FEA97A2-0850-4972-A753-CB40A8BDCBC5}"/>
              </a:ext>
            </a:extLst>
          </p:cNvPr>
          <p:cNvPicPr>
            <a:picLocks noChangeAspect="1"/>
          </p:cNvPicPr>
          <p:nvPr/>
        </p:nvPicPr>
        <p:blipFill rotWithShape="1">
          <a:blip r:embed="rId4"/>
          <a:srcRect b="17629"/>
          <a:stretch/>
        </p:blipFill>
        <p:spPr>
          <a:xfrm>
            <a:off x="8169735" y="5056382"/>
            <a:ext cx="2570765" cy="1224000"/>
          </a:xfrm>
          <a:prstGeom prst="rect">
            <a:avLst/>
          </a:prstGeom>
        </p:spPr>
      </p:pic>
      <p:sp>
        <p:nvSpPr>
          <p:cNvPr id="9" name="TextBox 8">
            <a:extLst>
              <a:ext uri="{FF2B5EF4-FFF2-40B4-BE49-F238E27FC236}">
                <a16:creationId xmlns:a16="http://schemas.microsoft.com/office/drawing/2014/main" id="{8F6E7F87-D485-45E3-91A5-E6C906A2167A}"/>
              </a:ext>
            </a:extLst>
          </p:cNvPr>
          <p:cNvSpPr txBox="1"/>
          <p:nvPr/>
        </p:nvSpPr>
        <p:spPr>
          <a:xfrm>
            <a:off x="8031736" y="4748047"/>
            <a:ext cx="1616510" cy="307777"/>
          </a:xfrm>
          <a:prstGeom prst="rect">
            <a:avLst/>
          </a:prstGeom>
          <a:noFill/>
        </p:spPr>
        <p:txBody>
          <a:bodyPr wrap="square" rtlCol="0">
            <a:spAutoFit/>
          </a:bodyPr>
          <a:lstStyle/>
          <a:p>
            <a:r>
              <a:rPr lang="en-GB" sz="1400" dirty="0">
                <a:solidFill>
                  <a:schemeClr val="accent2"/>
                </a:solidFill>
              </a:rPr>
              <a:t>Symbol gallery </a:t>
            </a:r>
          </a:p>
        </p:txBody>
      </p:sp>
      <p:sp>
        <p:nvSpPr>
          <p:cNvPr id="14" name="TextBox 13">
            <a:extLst>
              <a:ext uri="{FF2B5EF4-FFF2-40B4-BE49-F238E27FC236}">
                <a16:creationId xmlns:a16="http://schemas.microsoft.com/office/drawing/2014/main" id="{67A7D27C-B01A-4177-A15F-B3637F6CAD9B}"/>
              </a:ext>
            </a:extLst>
          </p:cNvPr>
          <p:cNvSpPr txBox="1"/>
          <p:nvPr/>
        </p:nvSpPr>
        <p:spPr>
          <a:xfrm>
            <a:off x="4877463" y="4748047"/>
            <a:ext cx="2994471" cy="307777"/>
          </a:xfrm>
          <a:prstGeom prst="rect">
            <a:avLst/>
          </a:prstGeom>
          <a:noFill/>
        </p:spPr>
        <p:txBody>
          <a:bodyPr wrap="square" rtlCol="0">
            <a:spAutoFit/>
          </a:bodyPr>
          <a:lstStyle/>
          <a:p>
            <a:r>
              <a:rPr lang="en-GB" sz="1400" dirty="0">
                <a:solidFill>
                  <a:schemeClr val="accent2"/>
                </a:solidFill>
              </a:rPr>
              <a:t>Template – journey network diagram</a:t>
            </a:r>
          </a:p>
        </p:txBody>
      </p:sp>
      <p:pic>
        <p:nvPicPr>
          <p:cNvPr id="16" name="Picture 15">
            <a:extLst>
              <a:ext uri="{FF2B5EF4-FFF2-40B4-BE49-F238E27FC236}">
                <a16:creationId xmlns:a16="http://schemas.microsoft.com/office/drawing/2014/main" id="{DE9080CD-C739-4129-93B0-8D0B196328C7}"/>
              </a:ext>
            </a:extLst>
          </p:cNvPr>
          <p:cNvPicPr>
            <a:picLocks noChangeAspect="1"/>
          </p:cNvPicPr>
          <p:nvPr/>
        </p:nvPicPr>
        <p:blipFill>
          <a:blip r:embed="rId5"/>
          <a:stretch>
            <a:fillRect/>
          </a:stretch>
        </p:blipFill>
        <p:spPr>
          <a:xfrm>
            <a:off x="1715445" y="5056382"/>
            <a:ext cx="2994472" cy="1224000"/>
          </a:xfrm>
          <a:prstGeom prst="rect">
            <a:avLst/>
          </a:prstGeom>
        </p:spPr>
      </p:pic>
      <p:pic>
        <p:nvPicPr>
          <p:cNvPr id="7" name="Picture 6">
            <a:extLst>
              <a:ext uri="{FF2B5EF4-FFF2-40B4-BE49-F238E27FC236}">
                <a16:creationId xmlns:a16="http://schemas.microsoft.com/office/drawing/2014/main" id="{9055A7FF-E7C7-4D41-8B05-FBAAD49DF87A}"/>
              </a:ext>
            </a:extLst>
          </p:cNvPr>
          <p:cNvPicPr>
            <a:picLocks noChangeAspect="1"/>
          </p:cNvPicPr>
          <p:nvPr/>
        </p:nvPicPr>
        <p:blipFill>
          <a:blip r:embed="rId6"/>
          <a:stretch>
            <a:fillRect/>
          </a:stretch>
        </p:blipFill>
        <p:spPr>
          <a:xfrm>
            <a:off x="4957503" y="5056383"/>
            <a:ext cx="2941711" cy="1223999"/>
          </a:xfrm>
          <a:prstGeom prst="rect">
            <a:avLst/>
          </a:prstGeom>
        </p:spPr>
      </p:pic>
      <p:sp>
        <p:nvSpPr>
          <p:cNvPr id="15" name="TextBox 14">
            <a:extLst>
              <a:ext uri="{FF2B5EF4-FFF2-40B4-BE49-F238E27FC236}">
                <a16:creationId xmlns:a16="http://schemas.microsoft.com/office/drawing/2014/main" id="{D3B383F8-7885-4C30-AAD7-7A5BA1077009}"/>
              </a:ext>
            </a:extLst>
          </p:cNvPr>
          <p:cNvSpPr txBox="1"/>
          <p:nvPr/>
        </p:nvSpPr>
        <p:spPr>
          <a:xfrm>
            <a:off x="1551630" y="4748047"/>
            <a:ext cx="2994471" cy="307777"/>
          </a:xfrm>
          <a:prstGeom prst="rect">
            <a:avLst/>
          </a:prstGeom>
          <a:noFill/>
        </p:spPr>
        <p:txBody>
          <a:bodyPr wrap="square" rtlCol="0">
            <a:spAutoFit/>
          </a:bodyPr>
          <a:lstStyle/>
          <a:p>
            <a:r>
              <a:rPr lang="en-GB" sz="1400" dirty="0">
                <a:solidFill>
                  <a:schemeClr val="accent2"/>
                </a:solidFill>
              </a:rPr>
              <a:t>Template – simple journey diagram</a:t>
            </a:r>
          </a:p>
        </p:txBody>
      </p:sp>
      <p:pic>
        <p:nvPicPr>
          <p:cNvPr id="11" name="Picture 10">
            <a:extLst>
              <a:ext uri="{FF2B5EF4-FFF2-40B4-BE49-F238E27FC236}">
                <a16:creationId xmlns:a16="http://schemas.microsoft.com/office/drawing/2014/main" id="{D15CE736-D3DA-4DCE-9B01-49C5D12E5A9C}"/>
              </a:ext>
            </a:extLst>
          </p:cNvPr>
          <p:cNvPicPr>
            <a:picLocks noChangeAspect="1"/>
          </p:cNvPicPr>
          <p:nvPr/>
        </p:nvPicPr>
        <p:blipFill>
          <a:blip r:embed="rId7"/>
          <a:stretch>
            <a:fillRect/>
          </a:stretch>
        </p:blipFill>
        <p:spPr>
          <a:xfrm>
            <a:off x="8776386" y="1801558"/>
            <a:ext cx="2960259" cy="1888441"/>
          </a:xfrm>
          <a:prstGeom prst="rect">
            <a:avLst/>
          </a:prstGeom>
        </p:spPr>
      </p:pic>
      <p:sp>
        <p:nvSpPr>
          <p:cNvPr id="17" name="Rectangle 16">
            <a:extLst>
              <a:ext uri="{FF2B5EF4-FFF2-40B4-BE49-F238E27FC236}">
                <a16:creationId xmlns:a16="http://schemas.microsoft.com/office/drawing/2014/main" id="{9181C8A5-4F0F-4912-B53C-6C00540531DC}"/>
              </a:ext>
            </a:extLst>
          </p:cNvPr>
          <p:cNvSpPr/>
          <p:nvPr/>
        </p:nvSpPr>
        <p:spPr>
          <a:xfrm>
            <a:off x="9283757" y="1169091"/>
            <a:ext cx="2273448" cy="523220"/>
          </a:xfrm>
          <a:prstGeom prst="rect">
            <a:avLst/>
          </a:prstGeom>
          <a:noFill/>
        </p:spPr>
        <p:txBody>
          <a:bodyPr wrap="square" rtlCol="0">
            <a:spAutoFit/>
          </a:bodyPr>
          <a:lstStyle/>
          <a:p>
            <a:pPr defTabSz="914400"/>
            <a:r>
              <a:rPr lang="en-GB" sz="1400" kern="0" dirty="0">
                <a:solidFill>
                  <a:schemeClr val="accent4">
                    <a:lumMod val="50000"/>
                  </a:schemeClr>
                </a:solidFill>
              </a:rPr>
              <a:t>These modules contain support for making diagrams</a:t>
            </a:r>
          </a:p>
        </p:txBody>
      </p:sp>
      <p:pic>
        <p:nvPicPr>
          <p:cNvPr id="18" name="Picture 4" descr="Bilderesultat for light bulb free clipart">
            <a:extLst>
              <a:ext uri="{FF2B5EF4-FFF2-40B4-BE49-F238E27FC236}">
                <a16:creationId xmlns:a16="http://schemas.microsoft.com/office/drawing/2014/main" id="{AB983C49-9A0C-4670-A2A4-07B39CD1CB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004973" y="1308122"/>
            <a:ext cx="159386" cy="21518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nector: Elbow 18">
            <a:extLst>
              <a:ext uri="{FF2B5EF4-FFF2-40B4-BE49-F238E27FC236}">
                <a16:creationId xmlns:a16="http://schemas.microsoft.com/office/drawing/2014/main" id="{33981709-A894-4A19-9924-8C4AC0AD6E2F}"/>
              </a:ext>
            </a:extLst>
          </p:cNvPr>
          <p:cNvCxnSpPr>
            <a:cxnSpLocks/>
          </p:cNvCxnSpPr>
          <p:nvPr/>
        </p:nvCxnSpPr>
        <p:spPr>
          <a:xfrm rot="10800000" flipH="1" flipV="1">
            <a:off x="1056599" y="3381375"/>
            <a:ext cx="370737" cy="1978382"/>
          </a:xfrm>
          <a:prstGeom prst="bentConnector3">
            <a:avLst>
              <a:gd name="adj1" fmla="val -59092"/>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4320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F2BA05-2B30-452D-8C3D-FBB90EA1F0F1}"/>
              </a:ext>
            </a:extLst>
          </p:cNvPr>
          <p:cNvSpPr>
            <a:spLocks noGrp="1"/>
          </p:cNvSpPr>
          <p:nvPr>
            <p:ph type="sldNum" sz="quarter" idx="12"/>
          </p:nvPr>
        </p:nvSpPr>
        <p:spPr>
          <a:xfrm>
            <a:off x="9189872" y="6371099"/>
            <a:ext cx="2844800" cy="365125"/>
          </a:xfrm>
          <a:prstGeom prst="rect">
            <a:avLst/>
          </a:prstGeom>
        </p:spPr>
        <p:txBody>
          <a:bodyPr vert="horz" lIns="91440" tIns="45720" rIns="91440" bIns="45720" rtlCol="0" anchor="ctr"/>
          <a:lstStyle>
            <a:defPPr>
              <a:defRPr lang="nb-NO"/>
            </a:defPPr>
            <a:lvl1pPr marL="0" algn="r" defTabSz="914263" rtl="0" eaLnBrk="1" latinLnBrk="0" hangingPunct="1">
              <a:defRPr sz="1200" kern="1200">
                <a:solidFill>
                  <a:schemeClr val="tx1">
                    <a:tint val="75000"/>
                  </a:schemeClr>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pPr marL="0" marR="0" lvl="0" indent="0" algn="r" defTabSz="914263" rtl="0" eaLnBrk="1" fontAlgn="auto" latinLnBrk="0" hangingPunct="1">
              <a:lnSpc>
                <a:spcPct val="100000"/>
              </a:lnSpc>
              <a:spcBef>
                <a:spcPts val="0"/>
              </a:spcBef>
              <a:spcAft>
                <a:spcPts val="0"/>
              </a:spcAft>
              <a:buClrTx/>
              <a:buSzTx/>
              <a:buFontTx/>
              <a:buNone/>
              <a:tabLst/>
              <a:defRPr/>
            </a:pPr>
            <a:fld id="{C3BFA56D-298E-294D-B4E1-2047B637E85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6" name="Rektangel 1">
            <a:extLst>
              <a:ext uri="{FF2B5EF4-FFF2-40B4-BE49-F238E27FC236}">
                <a16:creationId xmlns:a16="http://schemas.microsoft.com/office/drawing/2014/main" id="{E916BE45-A4CE-4E39-BE49-7D48D0AEEC08}"/>
              </a:ext>
            </a:extLst>
          </p:cNvPr>
          <p:cNvSpPr/>
          <p:nvPr/>
        </p:nvSpPr>
        <p:spPr>
          <a:xfrm>
            <a:off x="853847" y="1049858"/>
            <a:ext cx="502920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CJML is a visual language dedicated to modelling of  human journeys, regardless of whether the human has the role of customer, user, patient, or citizen.</a:t>
            </a:r>
          </a:p>
        </p:txBody>
      </p:sp>
      <p:pic>
        <p:nvPicPr>
          <p:cNvPr id="77" name="Picture 76">
            <a:extLst>
              <a:ext uri="{FF2B5EF4-FFF2-40B4-BE49-F238E27FC236}">
                <a16:creationId xmlns:a16="http://schemas.microsoft.com/office/drawing/2014/main" id="{B1112A13-5330-432B-8C16-AD0C2C6D6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4282" y="1129324"/>
            <a:ext cx="257143" cy="360000"/>
          </a:xfrm>
          <a:prstGeom prst="rect">
            <a:avLst/>
          </a:prstGeom>
        </p:spPr>
      </p:pic>
      <p:pic>
        <p:nvPicPr>
          <p:cNvPr id="78" name="Picture 77">
            <a:extLst>
              <a:ext uri="{FF2B5EF4-FFF2-40B4-BE49-F238E27FC236}">
                <a16:creationId xmlns:a16="http://schemas.microsoft.com/office/drawing/2014/main" id="{E9213AF0-3EC5-4BCC-907F-919BC90A8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7871" y="1129324"/>
            <a:ext cx="270000" cy="360000"/>
          </a:xfrm>
          <a:prstGeom prst="rect">
            <a:avLst/>
          </a:prstGeom>
        </p:spPr>
      </p:pic>
      <p:pic>
        <p:nvPicPr>
          <p:cNvPr id="79" name="Picture 78">
            <a:extLst>
              <a:ext uri="{FF2B5EF4-FFF2-40B4-BE49-F238E27FC236}">
                <a16:creationId xmlns:a16="http://schemas.microsoft.com/office/drawing/2014/main" id="{8C4F0D9D-03D5-42CD-B91B-937EB49FB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1460" y="1129324"/>
            <a:ext cx="270000" cy="360000"/>
          </a:xfrm>
          <a:prstGeom prst="rect">
            <a:avLst/>
          </a:prstGeom>
        </p:spPr>
      </p:pic>
      <p:pic>
        <p:nvPicPr>
          <p:cNvPr id="80" name="Picture 79">
            <a:extLst>
              <a:ext uri="{FF2B5EF4-FFF2-40B4-BE49-F238E27FC236}">
                <a16:creationId xmlns:a16="http://schemas.microsoft.com/office/drawing/2014/main" id="{09109D23-9CCA-4BD3-960C-1F66795571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7838" y="1129324"/>
            <a:ext cx="270000" cy="360000"/>
          </a:xfrm>
          <a:prstGeom prst="rect">
            <a:avLst/>
          </a:prstGeom>
        </p:spPr>
      </p:pic>
      <p:pic>
        <p:nvPicPr>
          <p:cNvPr id="81" name="Picture 80">
            <a:extLst>
              <a:ext uri="{FF2B5EF4-FFF2-40B4-BE49-F238E27FC236}">
                <a16:creationId xmlns:a16="http://schemas.microsoft.com/office/drawing/2014/main" id="{5F3ED5C3-0B84-4ADE-8CE4-F5F9B4C7DD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5049" y="1129324"/>
            <a:ext cx="270000" cy="360000"/>
          </a:xfrm>
          <a:prstGeom prst="rect">
            <a:avLst/>
          </a:prstGeom>
        </p:spPr>
      </p:pic>
      <p:sp>
        <p:nvSpPr>
          <p:cNvPr id="82" name="TextBox 81">
            <a:extLst>
              <a:ext uri="{FF2B5EF4-FFF2-40B4-BE49-F238E27FC236}">
                <a16:creationId xmlns:a16="http://schemas.microsoft.com/office/drawing/2014/main" id="{3474AE71-2537-4A80-A4FE-71D014335B8F}"/>
              </a:ext>
            </a:extLst>
          </p:cNvPr>
          <p:cNvSpPr txBox="1"/>
          <p:nvPr/>
        </p:nvSpPr>
        <p:spPr>
          <a:xfrm>
            <a:off x="6550955" y="1500610"/>
            <a:ext cx="795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a:ea typeface="+mn-ea"/>
                <a:cs typeface="+mn-cs"/>
              </a:rPr>
              <a:t>Customer journey</a:t>
            </a:r>
          </a:p>
        </p:txBody>
      </p:sp>
      <p:sp>
        <p:nvSpPr>
          <p:cNvPr id="83" name="TextBox 82">
            <a:extLst>
              <a:ext uri="{FF2B5EF4-FFF2-40B4-BE49-F238E27FC236}">
                <a16:creationId xmlns:a16="http://schemas.microsoft.com/office/drawing/2014/main" id="{822863CD-0D01-4E6D-A93C-A69B6253101C}"/>
              </a:ext>
            </a:extLst>
          </p:cNvPr>
          <p:cNvSpPr txBox="1"/>
          <p:nvPr/>
        </p:nvSpPr>
        <p:spPr>
          <a:xfrm>
            <a:off x="8435966" y="1500610"/>
            <a:ext cx="80845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a:ea typeface="+mn-ea"/>
                <a:cs typeface="+mn-cs"/>
              </a:rPr>
              <a:t>Employee journey</a:t>
            </a:r>
          </a:p>
        </p:txBody>
      </p:sp>
      <p:sp>
        <p:nvSpPr>
          <p:cNvPr id="84" name="TextBox 83">
            <a:extLst>
              <a:ext uri="{FF2B5EF4-FFF2-40B4-BE49-F238E27FC236}">
                <a16:creationId xmlns:a16="http://schemas.microsoft.com/office/drawing/2014/main" id="{8F93A468-1BB4-4E1C-B5BF-E39CFF9A1124}"/>
              </a:ext>
            </a:extLst>
          </p:cNvPr>
          <p:cNvSpPr txBox="1"/>
          <p:nvPr/>
        </p:nvSpPr>
        <p:spPr>
          <a:xfrm>
            <a:off x="7522532" y="1500610"/>
            <a:ext cx="7368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a:ea typeface="+mn-ea"/>
                <a:cs typeface="+mn-cs"/>
              </a:rPr>
              <a:t>User journey</a:t>
            </a:r>
          </a:p>
        </p:txBody>
      </p:sp>
      <p:sp>
        <p:nvSpPr>
          <p:cNvPr id="85" name="TextBox 84">
            <a:extLst>
              <a:ext uri="{FF2B5EF4-FFF2-40B4-BE49-F238E27FC236}">
                <a16:creationId xmlns:a16="http://schemas.microsoft.com/office/drawing/2014/main" id="{CFFAC38B-5C89-481A-924A-37D619BA4459}"/>
              </a:ext>
            </a:extLst>
          </p:cNvPr>
          <p:cNvSpPr txBox="1"/>
          <p:nvPr/>
        </p:nvSpPr>
        <p:spPr>
          <a:xfrm>
            <a:off x="9420954" y="1500610"/>
            <a:ext cx="7368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a:ea typeface="+mn-ea"/>
                <a:cs typeface="+mn-cs"/>
              </a:rPr>
              <a:t>Patient journey</a:t>
            </a:r>
          </a:p>
        </p:txBody>
      </p:sp>
      <p:sp>
        <p:nvSpPr>
          <p:cNvPr id="86" name="TextBox 85">
            <a:extLst>
              <a:ext uri="{FF2B5EF4-FFF2-40B4-BE49-F238E27FC236}">
                <a16:creationId xmlns:a16="http://schemas.microsoft.com/office/drawing/2014/main" id="{D92F3499-EA88-4E69-9EC9-9816743D5952}"/>
              </a:ext>
            </a:extLst>
          </p:cNvPr>
          <p:cNvSpPr txBox="1"/>
          <p:nvPr/>
        </p:nvSpPr>
        <p:spPr>
          <a:xfrm>
            <a:off x="10334389" y="1500610"/>
            <a:ext cx="7368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a:ea typeface="+mn-ea"/>
                <a:cs typeface="+mn-cs"/>
              </a:rPr>
              <a:t>Citizen journey</a:t>
            </a:r>
          </a:p>
        </p:txBody>
      </p:sp>
      <p:pic>
        <p:nvPicPr>
          <p:cNvPr id="5" name="Picture 4" descr="A picture containing text&#10;&#10;Description automatically generated">
            <a:extLst>
              <a:ext uri="{FF2B5EF4-FFF2-40B4-BE49-F238E27FC236}">
                <a16:creationId xmlns:a16="http://schemas.microsoft.com/office/drawing/2014/main" id="{9DA88975-8DAF-4779-BFA2-D1869799F5F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632"/>
                    </a14:imgEffect>
                    <a14:imgEffect>
                      <a14:brightnessContrast bright="9000" contrast="5000"/>
                    </a14:imgEffect>
                  </a14:imgLayer>
                </a14:imgProps>
              </a:ext>
              <a:ext uri="{28A0092B-C50C-407E-A947-70E740481C1C}">
                <a14:useLocalDpi xmlns:a14="http://schemas.microsoft.com/office/drawing/2010/main" val="0"/>
              </a:ext>
            </a:extLst>
          </a:blip>
          <a:srcRect t="8150" b="6115"/>
          <a:stretch/>
        </p:blipFill>
        <p:spPr>
          <a:xfrm>
            <a:off x="0" y="2645799"/>
            <a:ext cx="12192000" cy="4212201"/>
          </a:xfrm>
          <a:prstGeom prst="rect">
            <a:avLst/>
          </a:prstGeom>
        </p:spPr>
      </p:pic>
      <p:sp>
        <p:nvSpPr>
          <p:cNvPr id="3" name="Rectangle 2">
            <a:extLst>
              <a:ext uri="{FF2B5EF4-FFF2-40B4-BE49-F238E27FC236}">
                <a16:creationId xmlns:a16="http://schemas.microsoft.com/office/drawing/2014/main" id="{CB429529-8D22-4A8A-97E1-A87985567D62}"/>
              </a:ext>
            </a:extLst>
          </p:cNvPr>
          <p:cNvSpPr/>
          <p:nvPr/>
        </p:nvSpPr>
        <p:spPr>
          <a:xfrm>
            <a:off x="0" y="-1"/>
            <a:ext cx="12192000" cy="646331"/>
          </a:xfrm>
          <a:prstGeom prst="rect">
            <a:avLst/>
          </a:prstGeom>
          <a:solidFill>
            <a:srgbClr val="F5F4F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0" cap="none" spc="0" normalizeH="0" baseline="0" noProof="0" dirty="0">
              <a:ln>
                <a:noFill/>
              </a:ln>
              <a:solidFill>
                <a:prstClr val="black"/>
              </a:solidFill>
              <a:effectLst/>
              <a:uLnTx/>
              <a:uFillTx/>
              <a:latin typeface="Calibri"/>
              <a:ea typeface="+mn-ea"/>
              <a:cs typeface="+mn-cs"/>
            </a:endParaRPr>
          </a:p>
        </p:txBody>
      </p:sp>
      <p:sp>
        <p:nvSpPr>
          <p:cNvPr id="87" name="TextBox 86">
            <a:extLst>
              <a:ext uri="{FF2B5EF4-FFF2-40B4-BE49-F238E27FC236}">
                <a16:creationId xmlns:a16="http://schemas.microsoft.com/office/drawing/2014/main" id="{74EE4AF3-4149-45E1-B163-7FB161D26CA8}"/>
              </a:ext>
            </a:extLst>
          </p:cNvPr>
          <p:cNvSpPr txBox="1"/>
          <p:nvPr/>
        </p:nvSpPr>
        <p:spPr>
          <a:xfrm>
            <a:off x="601649" y="90833"/>
            <a:ext cx="87977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black"/>
                </a:solidFill>
                <a:effectLst/>
                <a:uLnTx/>
                <a:uFillTx/>
                <a:latin typeface="Calibri"/>
                <a:ea typeface="+mn-ea"/>
                <a:cs typeface="+mn-cs"/>
              </a:rPr>
              <a:t>CJML - Customer Journey Modelling Language</a:t>
            </a:r>
          </a:p>
        </p:txBody>
      </p:sp>
    </p:spTree>
    <p:extLst>
      <p:ext uri="{BB962C8B-B14F-4D97-AF65-F5344CB8AC3E}">
        <p14:creationId xmlns:p14="http://schemas.microsoft.com/office/powerpoint/2010/main" val="173055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6730-9CCD-4717-BE03-D62C6887A2F1}"/>
              </a:ext>
            </a:extLst>
          </p:cNvPr>
          <p:cNvSpPr>
            <a:spLocks noGrp="1"/>
          </p:cNvSpPr>
          <p:nvPr>
            <p:ph type="title"/>
          </p:nvPr>
        </p:nvSpPr>
        <p:spPr>
          <a:xfrm>
            <a:off x="954183" y="1883324"/>
            <a:ext cx="8042532" cy="2622001"/>
          </a:xfrm>
        </p:spPr>
        <p:txBody>
          <a:bodyPr>
            <a:normAutofit/>
          </a:bodyPr>
          <a:lstStyle/>
          <a:p>
            <a:r>
              <a:rPr lang="en-GB" dirty="0"/>
              <a:t>About the terminology</a:t>
            </a:r>
          </a:p>
        </p:txBody>
      </p:sp>
      <p:sp>
        <p:nvSpPr>
          <p:cNvPr id="5" name="Text Placeholder 4">
            <a:extLst>
              <a:ext uri="{FF2B5EF4-FFF2-40B4-BE49-F238E27FC236}">
                <a16:creationId xmlns:a16="http://schemas.microsoft.com/office/drawing/2014/main" id="{E0192FD3-35A6-4B88-BB53-24E6E3F498B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2093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2" y="331155"/>
            <a:ext cx="9001711" cy="888244"/>
          </a:xfrm>
        </p:spPr>
        <p:txBody>
          <a:bodyPr/>
          <a:lstStyle/>
          <a:p>
            <a:r>
              <a:rPr lang="en-GB" dirty="0"/>
              <a:t>Terminology</a:t>
            </a:r>
          </a:p>
        </p:txBody>
      </p:sp>
      <p:sp>
        <p:nvSpPr>
          <p:cNvPr id="3" name="Content Placeholder 2"/>
          <p:cNvSpPr>
            <a:spLocks noGrp="1"/>
          </p:cNvSpPr>
          <p:nvPr>
            <p:ph idx="1"/>
          </p:nvPr>
        </p:nvSpPr>
        <p:spPr>
          <a:xfrm>
            <a:off x="954182" y="1548000"/>
            <a:ext cx="9788463" cy="4283999"/>
          </a:xfrm>
        </p:spPr>
        <p:txBody>
          <a:bodyPr/>
          <a:lstStyle/>
          <a:p>
            <a:r>
              <a:rPr lang="en-GB" dirty="0"/>
              <a:t>Each term (or class) is described using:</a:t>
            </a:r>
          </a:p>
          <a:p>
            <a:pPr lvl="1"/>
            <a:r>
              <a:rPr lang="en-GB" dirty="0"/>
              <a:t>a table that elaborates the term </a:t>
            </a:r>
          </a:p>
          <a:p>
            <a:pPr lvl="1"/>
            <a:r>
              <a:rPr lang="en-GB" dirty="0"/>
              <a:t>a subset of the metamodel referring to the term described using UML class diagram</a:t>
            </a:r>
          </a:p>
          <a:p>
            <a:r>
              <a:rPr lang="en-GB" dirty="0"/>
              <a:t>The format for the table and the metamodel will be described in the next two slides</a:t>
            </a:r>
          </a:p>
          <a:p>
            <a:r>
              <a:rPr lang="en-GB" dirty="0"/>
              <a:t>The terms mentioned here is also used in the CJML data format. </a:t>
            </a:r>
          </a:p>
          <a:p>
            <a:r>
              <a:rPr lang="en-GB" dirty="0"/>
              <a:t>The data for each class (term) is composed of its attributes and relationships expressed using UML</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8</a:t>
            </a:fld>
            <a:endParaRPr lang="en-GB" dirty="0"/>
          </a:p>
        </p:txBody>
      </p:sp>
    </p:spTree>
    <p:extLst>
      <p:ext uri="{BB962C8B-B14F-4D97-AF65-F5344CB8AC3E}">
        <p14:creationId xmlns:p14="http://schemas.microsoft.com/office/powerpoint/2010/main" val="1264999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1" y="331155"/>
            <a:ext cx="9001711" cy="888244"/>
          </a:xfrm>
        </p:spPr>
        <p:txBody>
          <a:bodyPr/>
          <a:lstStyle/>
          <a:p>
            <a:r>
              <a:rPr lang="en-GB" dirty="0"/>
              <a:t>Terminology - table</a:t>
            </a:r>
          </a:p>
        </p:txBody>
      </p:sp>
      <p:sp>
        <p:nvSpPr>
          <p:cNvPr id="4" name="Slide Number Placeholder 3"/>
          <p:cNvSpPr>
            <a:spLocks noGrp="1"/>
          </p:cNvSpPr>
          <p:nvPr>
            <p:ph type="sldNum" sz="quarter" idx="12"/>
          </p:nvPr>
        </p:nvSpPr>
        <p:spPr>
          <a:xfrm>
            <a:off x="459087" y="6514982"/>
            <a:ext cx="308812" cy="184666"/>
          </a:xfrm>
          <a:prstGeom prst="rect">
            <a:avLst/>
          </a:prstGeom>
        </p:spPr>
        <p:txBody>
          <a:bodyPr vert="horz" lIns="0" tIns="0" rIns="0" bIns="0" rtlCol="0" anchor="ctr">
            <a:normAutofit/>
          </a:bodyPr>
          <a:lstStyle>
            <a:defPPr>
              <a:defRPr lang="nb-NO"/>
            </a:defPPr>
            <a:lvl1pPr marL="0" algn="l" defTabSz="914263" rtl="0" eaLnBrk="1" latinLnBrk="0" hangingPunct="1">
              <a:defRPr sz="1200" kern="1200">
                <a:solidFill>
                  <a:schemeClr val="tx2"/>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fld id="{5751DFAA-887F-4071-8EAD-E8CA316FCF06}" type="slidenum">
              <a:rPr lang="en-GB" smtClean="0"/>
              <a:pPr/>
              <a:t>9</a:t>
            </a:fld>
            <a:endParaRPr lang="en-GB" dirty="0"/>
          </a:p>
        </p:txBody>
      </p:sp>
      <p:graphicFrame>
        <p:nvGraphicFramePr>
          <p:cNvPr id="7" name="Group 16">
            <a:extLst>
              <a:ext uri="{FF2B5EF4-FFF2-40B4-BE49-F238E27FC236}">
                <a16:creationId xmlns:a16="http://schemas.microsoft.com/office/drawing/2014/main" id="{B4E1C50D-1E98-D193-0480-EFC3D1BD113F}"/>
              </a:ext>
            </a:extLst>
          </p:cNvPr>
          <p:cNvGraphicFramePr>
            <a:graphicFrameLocks noGrp="1"/>
          </p:cNvGraphicFramePr>
          <p:nvPr>
            <p:extLst>
              <p:ext uri="{D42A27DB-BD31-4B8C-83A1-F6EECF244321}">
                <p14:modId xmlns:p14="http://schemas.microsoft.com/office/powerpoint/2010/main" val="148830049"/>
              </p:ext>
            </p:extLst>
          </p:nvPr>
        </p:nvGraphicFramePr>
        <p:xfrm>
          <a:off x="954181" y="1952523"/>
          <a:ext cx="10209119" cy="2419582"/>
        </p:xfrm>
        <a:graphic>
          <a:graphicData uri="http://schemas.openxmlformats.org/drawingml/2006/table">
            <a:tbl>
              <a:tblPr>
                <a:tableStyleId>{8A107856-5554-42FB-B03E-39F5DBC370BA}</a:tableStyleId>
              </a:tblPr>
              <a:tblGrid>
                <a:gridCol w="1388969">
                  <a:extLst>
                    <a:ext uri="{9D8B030D-6E8A-4147-A177-3AD203B41FA5}">
                      <a16:colId xmlns:a16="http://schemas.microsoft.com/office/drawing/2014/main" val="20000"/>
                    </a:ext>
                  </a:extLst>
                </a:gridCol>
                <a:gridCol w="8820150">
                  <a:extLst>
                    <a:ext uri="{9D8B030D-6E8A-4147-A177-3AD203B41FA5}">
                      <a16:colId xmlns:a16="http://schemas.microsoft.com/office/drawing/2014/main" val="20001"/>
                    </a:ext>
                  </a:extLst>
                </a:gridCol>
              </a:tblGrid>
              <a:tr h="4401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Definition &amp; source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i="1" kern="1200" dirty="0"/>
                        <a:t>A formal definition of the term used. Some definitions are new while others are adopted from the literature. In the case of adopted definition, a source of the definition is accompanied in this field.</a:t>
                      </a:r>
                      <a:endParaRPr lang="en-GB" sz="1200" kern="1200" dirty="0"/>
                    </a:p>
                  </a:txBody>
                  <a:tcPr horzOverflow="overflow"/>
                </a:tc>
                <a:extLst>
                  <a:ext uri="{0D108BD9-81ED-4DB2-BD59-A6C34878D82A}">
                    <a16:rowId xmlns:a16="http://schemas.microsoft.com/office/drawing/2014/main" val="10000"/>
                  </a:ext>
                </a:extLst>
              </a:tr>
              <a:tr h="420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Note</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i="1" kern="1200" dirty="0"/>
                        <a:t>Some useful notes regarding the term being described</a:t>
                      </a:r>
                    </a:p>
                  </a:txBody>
                  <a:tcPr horzOverflow="overflow"/>
                </a:tc>
                <a:extLst>
                  <a:ext uri="{0D108BD9-81ED-4DB2-BD59-A6C34878D82A}">
                    <a16:rowId xmlns:a16="http://schemas.microsoft.com/office/drawing/2014/main" val="10001"/>
                  </a:ext>
                </a:extLst>
              </a:tr>
              <a:tr h="4448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u="none" strike="noStrike" kern="1200" cap="small" normalizeH="0" baseline="0" dirty="0">
                          <a:ln>
                            <a:noFill/>
                          </a:ln>
                          <a:solidFill>
                            <a:schemeClr val="dk1"/>
                          </a:solidFill>
                          <a:effectLst/>
                        </a:rPr>
                        <a:t>Synonym(s)</a:t>
                      </a:r>
                      <a:endParaRPr kumimoji="0" lang="en-GB" sz="1200" b="1" u="none" strike="noStrike" kern="1200" cap="small" normalizeH="0" baseline="0" dirty="0">
                        <a:ln>
                          <a:noFill/>
                        </a:ln>
                        <a:solidFill>
                          <a:schemeClr val="dk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i="1" dirty="0"/>
                        <a:t>Lists similar terms identified in the literature</a:t>
                      </a:r>
                      <a:endParaRPr kumimoji="0" lang="en-GB" sz="1200" i="1" u="none" strike="noStrike" kern="1200" cap="none" normalizeH="0" baseline="0" dirty="0">
                        <a:ln>
                          <a:noFill/>
                        </a:ln>
                        <a:solidFill>
                          <a:schemeClr val="dk1"/>
                        </a:solidFill>
                        <a:effectLst/>
                        <a:latin typeface="+mn-lt"/>
                        <a:ea typeface="+mn-ea"/>
                        <a:cs typeface="+mn-cs"/>
                      </a:endParaRPr>
                    </a:p>
                  </a:txBody>
                  <a:tcPr horzOverflow="overflow"/>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rPr>
                        <a:t>Attribute(s)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u="none" strike="noStrike" kern="1200" cap="small" normalizeH="0" baseline="0" dirty="0">
                        <a:ln>
                          <a:noFill/>
                        </a:ln>
                        <a:solidFill>
                          <a:schemeClr val="dk1"/>
                        </a:solidFill>
                        <a:effectLst/>
                      </a:endParaRPr>
                    </a:p>
                  </a:txBody>
                  <a:tcPr horzOverflow="overflow"/>
                </a:tc>
                <a:tc>
                  <a:txBody>
                    <a:bodyPr/>
                    <a:lstStyle/>
                    <a:p>
                      <a:pPr algn="l"/>
                      <a:r>
                        <a:rPr lang="en-GB" sz="1200" i="1" dirty="0"/>
                        <a:t>Lists the attributes of the class being discussed. Includes the attributes that are inherited from the parent classes</a:t>
                      </a:r>
                    </a:p>
                  </a:txBody>
                  <a:tcPr horzOverflow="overflow"/>
                </a:tc>
                <a:extLst>
                  <a:ext uri="{0D108BD9-81ED-4DB2-BD59-A6C34878D82A}">
                    <a16:rowId xmlns:a16="http://schemas.microsoft.com/office/drawing/2014/main" val="10003"/>
                  </a:ext>
                </a:extLst>
              </a:tr>
              <a:tr h="30032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u="none" strike="noStrike" kern="1200" cap="small" normalizeH="0" baseline="0" dirty="0">
                          <a:ln>
                            <a:noFill/>
                          </a:ln>
                          <a:solidFill>
                            <a:schemeClr val="dk1"/>
                          </a:solidFill>
                          <a:effectLst/>
                          <a:latin typeface="+mn-lt"/>
                          <a:ea typeface="+mn-ea"/>
                          <a:cs typeface="+mn-cs"/>
                        </a:rPr>
                        <a:t>Relationship(s)</a:t>
                      </a:r>
                    </a:p>
                  </a:txBody>
                  <a:tcPr horzOverflow="overflow"/>
                </a:tc>
                <a:tc>
                  <a:txBody>
                    <a:bodyPr/>
                    <a:lstStyle/>
                    <a:p>
                      <a:pPr algn="l"/>
                      <a:r>
                        <a:rPr lang="en-GB" sz="1200" i="1" dirty="0"/>
                        <a:t>Describes the related terms following the UML class diagram notation (e.g., child/parent terms, associated terms, composition/aggregation, constraints in simple text.</a:t>
                      </a:r>
                    </a:p>
                    <a:p>
                      <a:pPr algn="l"/>
                      <a:endParaRPr lang="en-GB" sz="1200" i="1" dirty="0"/>
                    </a:p>
                  </a:txBody>
                  <a:tcPr horzOverflow="overflow"/>
                </a:tc>
                <a:extLst>
                  <a:ext uri="{0D108BD9-81ED-4DB2-BD59-A6C34878D82A}">
                    <a16:rowId xmlns:a16="http://schemas.microsoft.com/office/drawing/2014/main" val="2755011361"/>
                  </a:ext>
                </a:extLst>
              </a:tr>
            </a:tbl>
          </a:graphicData>
        </a:graphic>
      </p:graphicFrame>
    </p:spTree>
    <p:extLst>
      <p:ext uri="{BB962C8B-B14F-4D97-AF65-F5344CB8AC3E}">
        <p14:creationId xmlns:p14="http://schemas.microsoft.com/office/powerpoint/2010/main" val="767428212"/>
      </p:ext>
    </p:extLst>
  </p:cSld>
  <p:clrMapOvr>
    <a:masterClrMapping/>
  </p:clrMapOvr>
</p:sld>
</file>

<file path=ppt/theme/theme1.xml><?xml version="1.0" encoding="utf-8"?>
<a:theme xmlns:a="http://schemas.openxmlformats.org/drawingml/2006/main" name="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2.xml><?xml version="1.0" encoding="utf-8"?>
<a:theme xmlns:a="http://schemas.openxmlformats.org/drawingml/2006/main" name="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437E8BBA-6947-4E25-91C8-495944816AA3}"/>
    </a:ext>
  </a:extLst>
</a:theme>
</file>

<file path=ppt/theme/theme3.xml><?xml version="1.0" encoding="utf-8"?>
<a:theme xmlns:a="http://schemas.openxmlformats.org/drawingml/2006/main" name="1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4.xml><?xml version="1.0" encoding="utf-8"?>
<a:theme xmlns:a="http://schemas.openxmlformats.org/drawingml/2006/main" name="2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neric document" ma:contentTypeID="0x01010031B82B69D2361148B4D8F7EC156802130800CE65023264FCD64B871BA94BB86DE225" ma:contentTypeVersion="54" ma:contentTypeDescription="Opprett et nytt dokument." ma:contentTypeScope="" ma:versionID="ccc47ea537f3261a808abb7dd8462ba1">
  <xsd:schema xmlns:xsd="http://www.w3.org/2001/XMLSchema" xmlns:xs="http://www.w3.org/2001/XMLSchema" xmlns:p="http://schemas.microsoft.com/office/2006/metadata/properties" xmlns:ns2="8bbd4995-53b7-43e2-b62f-10947586ac31" xmlns:ns3="1edf0c46-a6f9-4131-a921-71012b14023b" xmlns:ns4="04038120-c57d-4ff0-a062-b50bf46d05c8" targetNamespace="http://schemas.microsoft.com/office/2006/metadata/properties" ma:root="true" ma:fieldsID="7c227154cedc798f63d667122b87f133" ns2:_="" ns3:_="" ns4:_="">
    <xsd:import namespace="8bbd4995-53b7-43e2-b62f-10947586ac31"/>
    <xsd:import namespace="1edf0c46-a6f9-4131-a921-71012b14023b"/>
    <xsd:import namespace="04038120-c57d-4ff0-a062-b50bf46d05c8"/>
    <xsd:element name="properties">
      <xsd:complexType>
        <xsd:sequence>
          <xsd:element name="documentManagement">
            <xsd:complexType>
              <xsd:all>
                <xsd:element ref="ns2:ArchiveStatus" minOccurs="0"/>
                <xsd:element ref="ns2:CorpWorkflowApproval" minOccurs="0"/>
                <xsd:element ref="ns2:CorpWorkflowFeedback" minOccurs="0"/>
                <xsd:element ref="ns2:CorpWorkflowStatus" minOccurs="0"/>
                <xsd:element ref="ns2:CorpSiteProjectNumber" minOccurs="0"/>
                <xsd:element ref="ns2:CorpSiteProjectName" minOccurs="0"/>
                <xsd:element ref="ns2:CorpSiteSubTitle" minOccurs="0"/>
                <xsd:element ref="ns2:CorpSiteAccess" minOccurs="0"/>
                <xsd:element ref="ns2:CorpSiteClassification" minOccurs="0"/>
                <xsd:element ref="ns2:CorpSiteTags" minOccurs="0"/>
                <xsd:element ref="ns2:CorpSiteProjectQA" minOccurs="0"/>
                <xsd:element ref="ns2:CorpSiteProjectOwner" minOccurs="0"/>
                <xsd:element ref="ns2:CorpSiteProjectLeader" minOccurs="0"/>
                <xsd:element ref="ns2:CorpSiteReportNumber" minOccurs="0"/>
                <xsd:element ref="ns2:CorpSiteISBN" minOccurs="0"/>
                <xsd:element ref="ns2:CorpSiteCoAuthors" minOccurs="0"/>
                <xsd:element ref="ns2:CorpSiteRecipientCompany" minOccurs="0"/>
                <xsd:element ref="ns2:CorpSiteRecipientPerson" minOccurs="0"/>
                <xsd:element ref="ns2:CorpSiteOurRef" minOccurs="0"/>
                <xsd:element ref="ns2:CorpSiteDocumentAuthor" minOccurs="0"/>
                <xsd:element ref="ns2:CorpSiteZipAddress" minOccurs="0"/>
                <xsd:element ref="ns2:CorpSiteZipContact" minOccurs="0"/>
                <xsd:element ref="ns2:CorpSiteVATNumber" minOccurs="0"/>
                <xsd:element ref="ns2:CorpSiteInstituteEmail" minOccurs="0"/>
                <xsd:element ref="ns2:CorpDocPageClassificationNbNo" minOccurs="0"/>
                <xsd:element ref="ns2:CorpDocClassificationEnUs" minOccurs="0"/>
                <xsd:element ref="ns2:CorpDocPageClassificationEnUs" minOccurs="0"/>
                <xsd:element ref="ns2:CorpDocClassificationNbNo" minOccurs="0"/>
                <xsd:element ref="ns2:CorpSiteInstituteEnUs" minOccurs="0"/>
                <xsd:element ref="ns2:CorpSiteInstitutePhone" minOccurs="0"/>
                <xsd:element ref="ns2:CorpSiteDocLanguage" minOccurs="0"/>
                <xsd:element ref="ns2:CorpDocInstitute" minOccurs="0"/>
                <xsd:element ref="ns2:CorpDocVersion"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4:TaxCatchAll" minOccurs="0"/>
                <xsd:element ref="ns3:lcf76f155ced4ddcb4097134ff3c332f"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d4995-53b7-43e2-b62f-10947586ac31" elementFormDefault="qualified">
    <xsd:import namespace="http://schemas.microsoft.com/office/2006/documentManagement/types"/>
    <xsd:import namespace="http://schemas.microsoft.com/office/infopath/2007/PartnerControls"/>
    <xsd:element name="ArchiveStatus" ma:index="8" nillable="true" ma:displayName="Arkivstatus" ma:internalName="ArchiveStatus">
      <xsd:simpleType>
        <xsd:restriction base="dms:Text">
          <xsd:maxLength value="255"/>
        </xsd:restriction>
      </xsd:simpleType>
    </xsd:element>
    <xsd:element name="CorpWorkflowApproval" ma:index="9" nillable="true" ma:displayName="Status godkjenning" ma:internalName="CorpWorkflowApproval">
      <xsd:simpleType>
        <xsd:restriction base="dms:Text">
          <xsd:maxLength value="255"/>
        </xsd:restriction>
      </xsd:simpleType>
    </xsd:element>
    <xsd:element name="CorpWorkflowFeedback" ma:index="10" nillable="true" ma:displayName="Status kvalitetssikring" ma:internalName="CorpWorkflowFeedback">
      <xsd:simpleType>
        <xsd:restriction base="dms:Text">
          <xsd:maxLength value="255"/>
        </xsd:restriction>
      </xsd:simpleType>
    </xsd:element>
    <xsd:element name="CorpWorkflowStatus" ma:index="11" nillable="true" ma:displayName="Status arbeidsflyt" ma:internalName="CorpWorkflowStatus">
      <xsd:simpleType>
        <xsd:restriction base="dms:Text">
          <xsd:maxLength value="255"/>
        </xsd:restriction>
      </xsd:simpleType>
    </xsd:element>
    <xsd:element name="CorpSiteProjectNumber" ma:index="12" nillable="true" ma:displayName="Prosjektnummer" ma:default="" ma:internalName="CorpSiteProjectNumber">
      <xsd:simpleType>
        <xsd:restriction base="dms:Text">
          <xsd:maxLength value="255"/>
        </xsd:restriction>
      </xsd:simpleType>
    </xsd:element>
    <xsd:element name="CorpSiteProjectName" ma:index="13" nillable="true" ma:displayName="Prosjektnavn" ma:internalName="CorpSiteProjectName">
      <xsd:simpleType>
        <xsd:restriction base="dms:Text">
          <xsd:maxLength value="255"/>
        </xsd:restriction>
      </xsd:simpleType>
    </xsd:element>
    <xsd:element name="CorpSiteSubTitle" ma:index="14" nillable="true" ma:displayName="Undertittel" ma:internalName="CorpSiteSubTitle">
      <xsd:simpleType>
        <xsd:restriction base="dms:Text">
          <xsd:maxLength value="255"/>
        </xsd:restriction>
      </xsd:simpleType>
    </xsd:element>
    <xsd:element name="CorpSiteAccess" ma:index="15" nillable="true" ma:displayName="Lesetilgang" ma:default="Kun navngitte medlemmer" ma:format="Dropdown" ma:internalName="CorpSiteAccess">
      <xsd:simpleType>
        <xsd:restriction base="dms:Choice">
          <xsd:enumeration value="Kun navngitte medlemmer"/>
          <xsd:enumeration value="SINTEF"/>
          <xsd:enumeration value="Institutt"/>
          <xsd:enumeration value="Avdeling"/>
          <xsd:maxLength value="255"/>
        </xsd:restriction>
      </xsd:simpleType>
    </xsd:element>
    <xsd:element name="CorpSiteClassification" ma:index="16" nillable="true" ma:displayName="Gradering" ma:default="Åpen" ma:internalName="CorpSiteClassification">
      <xsd:simpleType>
        <xsd:restriction base="dms:Choice">
          <xsd:enumeration value="Åpen"/>
          <xsd:enumeration value="Fortrolig"/>
          <xsd:enumeration value="Strengt fortrolig"/>
          <xsd:maxLength value="255"/>
        </xsd:restriction>
      </xsd:simpleType>
    </xsd:element>
    <xsd:element name="CorpSiteTags" ma:index="17" nillable="true" ma:displayName="Tags" ma:internalName="CorpSiteTags">
      <xsd:simpleType>
        <xsd:restriction base="dms:Text">
          <xsd:maxLength value="255"/>
        </xsd:restriction>
      </xsd:simpleType>
    </xsd:element>
    <xsd:element name="CorpSiteProjectQA" ma:index="18" nillable="true" ma:displayName="Kvalitestsansvarlig" ma:list="UserInfo" ma:SharePointGroup="0" ma:internalName="CorpSiteProjectQA"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Owner" ma:index="19" nillable="true" ma:displayName="Prosjekteier" ma:list="UserInfo" ma:SharePointGroup="0" ma:internalName="CorpSiteProjec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Leader" ma:index="20" nillable="true" ma:displayName="Prosjektleder" ma:list="UserInfo" ma:SharePointGroup="0" ma:internalName="CorpSiteProjectLead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ReportNumber" ma:index="21" nillable="true" ma:displayName="Rapport nummer" ma:internalName="CorpSiteReportNumber">
      <xsd:simpleType>
        <xsd:restriction base="dms:Text">
          <xsd:maxLength value="255"/>
        </xsd:restriction>
      </xsd:simpleType>
    </xsd:element>
    <xsd:element name="CorpSiteISBN" ma:index="22" nillable="true" ma:displayName="ISBN" ma:internalName="CorpSiteISBN">
      <xsd:simpleType>
        <xsd:restriction base="dms:Text">
          <xsd:maxLength value="255"/>
        </xsd:restriction>
      </xsd:simpleType>
    </xsd:element>
    <xsd:element name="CorpSiteCoAuthors" ma:index="23" nillable="true" ma:displayName="Medforfattere" ma:internalName="CorpSiteCoAuthors">
      <xsd:simpleType>
        <xsd:restriction base="dms:Text">
          <xsd:maxLength value="255"/>
        </xsd:restriction>
      </xsd:simpleType>
    </xsd:element>
    <xsd:element name="CorpSiteRecipientCompany" ma:index="24" nillable="true" ma:displayName="Mottakende selskap" ma:internalName="CorpSiteRecipientCompany">
      <xsd:simpleType>
        <xsd:restriction base="dms:Text">
          <xsd:maxLength value="255"/>
        </xsd:restriction>
      </xsd:simpleType>
    </xsd:element>
    <xsd:element name="CorpSiteRecipientPerson" ma:index="25" nillable="true" ma:displayName="Mottakende person" ma:internalName="CorpSiteRecipientPerson">
      <xsd:simpleType>
        <xsd:restriction base="dms:Text">
          <xsd:maxLength value="255"/>
        </xsd:restriction>
      </xsd:simpleType>
    </xsd:element>
    <xsd:element name="CorpSiteOurRef" ma:index="26" nillable="true" ma:displayName="Vår ref" ma:internalName="CorpSiteOurRef">
      <xsd:simpleType>
        <xsd:restriction base="dms:Text">
          <xsd:maxLength value="255"/>
        </xsd:restriction>
      </xsd:simpleType>
    </xsd:element>
    <xsd:element name="CorpSiteDocumentAuthor" ma:index="27" nillable="true" ma:displayName="Hovedforfatter" ma:internalName="CorpSiteDocumen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ZipAddress" ma:index="28" nillable="true" ma:displayName="Adresse" ma:internalName="CorpSiteZipAddress">
      <xsd:simpleType>
        <xsd:restriction base="dms:Note">
          <xsd:maxLength value="255"/>
        </xsd:restriction>
      </xsd:simpleType>
    </xsd:element>
    <xsd:element name="CorpSiteZipContact" ma:index="29" nillable="true" ma:displayName="Kontakt" ma:internalName="CorpSiteZipContact">
      <xsd:simpleType>
        <xsd:restriction base="dms:Note">
          <xsd:maxLength value="255"/>
        </xsd:restriction>
      </xsd:simpleType>
    </xsd:element>
    <xsd:element name="CorpSiteVATNumber" ma:index="30" nillable="true" ma:displayName="Foretaksnummer" ma:internalName="CorpSiteVATNumber">
      <xsd:simpleType>
        <xsd:restriction base="dms:Text">
          <xsd:maxLength value="255"/>
        </xsd:restriction>
      </xsd:simpleType>
    </xsd:element>
    <xsd:element name="CorpSiteInstituteEmail" ma:index="31" nillable="true" ma:displayName="E-post institutt" ma:internalName="CorpSiteInstituteEmail">
      <xsd:simpleType>
        <xsd:restriction base="dms:Text">
          <xsd:maxLength value="255"/>
        </xsd:restriction>
      </xsd:simpleType>
    </xsd:element>
    <xsd:element name="CorpDocPageClassificationNbNo" ma:index="32" nillable="true" ma:displayName="Gradering Denne Siden" ma:default="Åpen" ma:internalName="CorpDocPageClassificationNbNo">
      <xsd:simpleType>
        <xsd:restriction base="dms:Choice">
          <xsd:enumeration value="Åpen"/>
          <xsd:enumeration value="Intern"/>
          <xsd:enumeration value="Fortrolig"/>
          <xsd:enumeration value="Strengt fortrolig"/>
          <xsd:maxLength value="255"/>
        </xsd:restriction>
      </xsd:simpleType>
    </xsd:element>
    <xsd:element name="CorpDocClassificationEnUs" ma:index="33" nillable="true" ma:displayName="Classification" ma:default="Unrestricted" ma:internalName="CorpDocClassificationEnUs">
      <xsd:simpleType>
        <xsd:restriction base="dms:Choice">
          <xsd:enumeration value="Unrestricted"/>
          <xsd:enumeration value="Internal"/>
          <xsd:enumeration value="Restricted"/>
          <xsd:enumeration value="Confidential"/>
          <xsd:maxLength value="255"/>
        </xsd:restriction>
      </xsd:simpleType>
    </xsd:element>
    <xsd:element name="CorpDocPageClassificationEnUs" ma:index="34" nillable="true" ma:displayName="Classification This Page" ma:default="Unrestricted" ma:internalName="CorpDocPageClassificationEnUs">
      <xsd:simpleType>
        <xsd:restriction base="dms:Choice">
          <xsd:enumeration value="Unrestricted"/>
          <xsd:enumeration value="Internal"/>
          <xsd:enumeration value="Restricted"/>
          <xsd:enumeration value="Confidential"/>
          <xsd:maxLength value="255"/>
        </xsd:restriction>
      </xsd:simpleType>
    </xsd:element>
    <xsd:element name="CorpDocClassificationNbNo" ma:index="35" nillable="true" ma:displayName="Gradering" ma:default="Åpen" ma:internalName="CorpDocClassificationNbNo">
      <xsd:simpleType>
        <xsd:restriction base="dms:Choice">
          <xsd:enumeration value="Åpen"/>
          <xsd:enumeration value="Intern"/>
          <xsd:enumeration value="Fortrolig"/>
          <xsd:enumeration value="Strengt fortrolig"/>
          <xsd:maxLength value="255"/>
        </xsd:restriction>
      </xsd:simpleType>
    </xsd:element>
    <xsd:element name="CorpSiteInstituteEnUs" ma:index="36" nillable="true" ma:displayName="InstituteEng" ma:internalName="CorpSiteInstituteEnUs">
      <xsd:simpleType>
        <xsd:restriction base="dms:Text">
          <xsd:maxLength value="255"/>
        </xsd:restriction>
      </xsd:simpleType>
    </xsd:element>
    <xsd:element name="CorpSiteInstitutePhone" ma:index="37" nillable="true" ma:displayName="Institutt telefon" ma:internalName="CorpSiteInstitutePhone">
      <xsd:simpleType>
        <xsd:restriction base="dms:Text">
          <xsd:maxLength value="255"/>
        </xsd:restriction>
      </xsd:simpleType>
    </xsd:element>
    <xsd:element name="CorpSiteDocLanguage" ma:index="38" nillable="true" ma:displayName="Språk" ma:internalName="CorpSiteDocLanguage">
      <xsd:simpleType>
        <xsd:restriction base="dms:Text">
          <xsd:maxLength value="255"/>
        </xsd:restriction>
      </xsd:simpleType>
    </xsd:element>
    <xsd:element name="CorpDocInstitute" ma:index="39" nillable="true" ma:displayName="Institutt" ma:internalName="CorpDocInstitute">
      <xsd:simpleType>
        <xsd:restriction base="dms:Text">
          <xsd:maxLength value="255"/>
        </xsd:restriction>
      </xsd:simpleType>
    </xsd:element>
    <xsd:element name="CorpDocVersion" ma:index="40" nillable="true" ma:displayName="Versjon" ma:internalName="CorpDocVer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df0c46-a6f9-4131-a921-71012b14023b"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ServiceAutoTags" ma:index="45" nillable="true" ma:displayName="Tags" ma:internalName="MediaServiceAutoTags" ma:readOnly="true">
      <xsd:simpleType>
        <xsd:restriction base="dms:Text"/>
      </xsd:simpleType>
    </xsd:element>
    <xsd:element name="MediaServiceOCR" ma:index="46" nillable="true" ma:displayName="Extracted Text" ma:internalName="MediaServiceOCR" ma:readOnly="true">
      <xsd:simpleType>
        <xsd:restriction base="dms:Note">
          <xsd:maxLength value="255"/>
        </xsd:restriction>
      </xsd:simpleType>
    </xsd:element>
    <xsd:element name="MediaServiceGenerationTime" ma:index="47" nillable="true" ma:displayName="MediaServiceGenerationTime" ma:hidden="true" ma:internalName="MediaServiceGenerationTime" ma:readOnly="true">
      <xsd:simpleType>
        <xsd:restriction base="dms:Text"/>
      </xsd:simpleType>
    </xsd:element>
    <xsd:element name="MediaServiceEventHashCode" ma:index="48" nillable="true" ma:displayName="MediaServiceEventHashCode" ma:hidden="true" ma:internalName="MediaServiceEventHashCode" ma:readOnly="true">
      <xsd:simpleType>
        <xsd:restriction base="dms:Text"/>
      </xsd:simpleType>
    </xsd:element>
    <xsd:element name="MediaServiceDateTaken" ma:index="49" nillable="true" ma:displayName="MediaServiceDateTaken" ma:hidden="true" ma:internalName="MediaServiceDateTaken" ma:readOnly="true">
      <xsd:simpleType>
        <xsd:restriction base="dms:Text"/>
      </xsd:simpleType>
    </xsd:element>
    <xsd:element name="MediaServiceLocation" ma:index="50" nillable="true" ma:displayName="Location" ma:internalName="MediaServiceLocation" ma:readOnly="true">
      <xsd:simpleType>
        <xsd:restriction base="dms:Text"/>
      </xsd:simpleType>
    </xsd:element>
    <xsd:element name="MediaLengthInSeconds" ma:index="51" nillable="true" ma:displayName="Length (seconds)" ma:internalName="MediaLengthInSeconds" ma:readOnly="true">
      <xsd:simpleType>
        <xsd:restriction base="dms:Unknown"/>
      </xsd:simpleType>
    </xsd:element>
    <xsd:element name="lcf76f155ced4ddcb4097134ff3c332f" ma:index="54" nillable="true" ma:taxonomy="true" ma:internalName="lcf76f155ced4ddcb4097134ff3c332f" ma:taxonomyFieldName="MediaServiceImageTags" ma:displayName="Bildemerkelapper" ma:readOnly="false" ma:fieldId="{5cf76f15-5ced-4ddc-b409-7134ff3c332f}" ma:taxonomyMulti="true" ma:sspId="322a372c-f9c2-4fd8-9939-aea158435b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038120-c57d-4ff0-a062-b50bf46d05c8" elementFormDefault="qualified">
    <xsd:import namespace="http://schemas.microsoft.com/office/2006/documentManagement/types"/>
    <xsd:import namespace="http://schemas.microsoft.com/office/infopath/2007/PartnerControls"/>
    <xsd:element name="TaxCatchAll" ma:index="52" nillable="true" ma:displayName="Taxonomy Catch All Column" ma:hidden="true" ma:list="{cdbb54ba-29ac-4346-ae6e-79bc78616722}" ma:internalName="TaxCatchAll" ma:showField="CatchAllData" ma:web="04038120-c57d-4ff0-a062-b50bf46d05c8">
      <xsd:complexType>
        <xsd:complexContent>
          <xsd:extension base="dms:MultiChoiceLookup">
            <xsd:sequence>
              <xsd:element name="Value" type="dms:Lookup" maxOccurs="unbounded" minOccurs="0" nillable="true"/>
            </xsd:sequence>
          </xsd:extension>
        </xsd:complexContent>
      </xsd:complexType>
    </xsd:element>
    <xsd:element name="SharedWithUsers" ma:index="5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6"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rpSiteZipContact xmlns="8bbd4995-53b7-43e2-b62f-10947586ac31" xsi:nil="true"/>
    <CorpSiteProjectLeader xmlns="8bbd4995-53b7-43e2-b62f-10947586ac31">
      <UserInfo>
        <DisplayName/>
        <AccountId xsi:nil="true"/>
        <AccountType/>
      </UserInfo>
    </CorpSiteProjectLeader>
    <CorpSiteSubTitle xmlns="8bbd4995-53b7-43e2-b62f-10947586ac31" xsi:nil="true"/>
    <CorpSiteTags xmlns="8bbd4995-53b7-43e2-b62f-10947586ac31" xsi:nil="true"/>
    <CorpSiteISBN xmlns="8bbd4995-53b7-43e2-b62f-10947586ac31" xsi:nil="true"/>
    <CorpWorkflowFeedback xmlns="8bbd4995-53b7-43e2-b62f-10947586ac31" xsi:nil="true"/>
    <CorpSiteAccess xmlns="8bbd4995-53b7-43e2-b62f-10947586ac31">Kun navngitte medlemmer</CorpSiteAccess>
    <CorpSiteRecipientPerson xmlns="8bbd4995-53b7-43e2-b62f-10947586ac31" xsi:nil="true"/>
    <CorpSiteProjectNumber xmlns="8bbd4995-53b7-43e2-b62f-10947586ac31" xsi:nil="true"/>
    <CorpSiteProjectName xmlns="8bbd4995-53b7-43e2-b62f-10947586ac31" xsi:nil="true"/>
    <CorpDocInstitute xmlns="8bbd4995-53b7-43e2-b62f-10947586ac31" xsi:nil="true"/>
    <CorpSiteInstitutePhone xmlns="8bbd4995-53b7-43e2-b62f-10947586ac31" xsi:nil="true"/>
    <CorpWorkflowStatus xmlns="8bbd4995-53b7-43e2-b62f-10947586ac31" xsi:nil="true"/>
    <CorpSiteProjectOwner xmlns="8bbd4995-53b7-43e2-b62f-10947586ac31">
      <UserInfo>
        <DisplayName/>
        <AccountId xsi:nil="true"/>
        <AccountType/>
      </UserInfo>
    </CorpSiteProjectOwner>
    <CorpDocPageClassificationNbNo xmlns="8bbd4995-53b7-43e2-b62f-10947586ac31">Åpen</CorpDocPageClassificationNbNo>
    <CorpDocClassificationEnUs xmlns="8bbd4995-53b7-43e2-b62f-10947586ac31">Unrestricted</CorpDocClassificationEnUs>
    <CorpDocClassificationNbNo xmlns="8bbd4995-53b7-43e2-b62f-10947586ac31">Åpen</CorpDocClassificationNbNo>
    <CorpSiteClassification xmlns="8bbd4995-53b7-43e2-b62f-10947586ac31">Åpen</CorpSiteClassification>
    <CorpSiteInstituteEmail xmlns="8bbd4995-53b7-43e2-b62f-10947586ac31" xsi:nil="true"/>
    <CorpSiteCoAuthors xmlns="8bbd4995-53b7-43e2-b62f-10947586ac31" xsi:nil="true"/>
    <CorpSiteDocumentAuthor xmlns="8bbd4995-53b7-43e2-b62f-10947586ac31">
      <UserInfo>
        <DisplayName/>
        <AccountId xsi:nil="true"/>
        <AccountType/>
      </UserInfo>
    </CorpSiteDocumentAuthor>
    <CorpSiteInstituteEnUs xmlns="8bbd4995-53b7-43e2-b62f-10947586ac31" xsi:nil="true"/>
    <CorpSiteRecipientCompany xmlns="8bbd4995-53b7-43e2-b62f-10947586ac31" xsi:nil="true"/>
    <CorpSiteDocLanguage xmlns="8bbd4995-53b7-43e2-b62f-10947586ac31" xsi:nil="true"/>
    <CorpDocVersion xmlns="8bbd4995-53b7-43e2-b62f-10947586ac31" xsi:nil="true"/>
    <CorpWorkflowApproval xmlns="8bbd4995-53b7-43e2-b62f-10947586ac31" xsi:nil="true"/>
    <ArchiveStatus xmlns="8bbd4995-53b7-43e2-b62f-10947586ac31" xsi:nil="true"/>
    <CorpSiteProjectQA xmlns="8bbd4995-53b7-43e2-b62f-10947586ac31">
      <UserInfo>
        <DisplayName/>
        <AccountId xsi:nil="true"/>
        <AccountType/>
      </UserInfo>
    </CorpSiteProjectQA>
    <CorpSiteZipAddress xmlns="8bbd4995-53b7-43e2-b62f-10947586ac31" xsi:nil="true"/>
    <CorpSiteVATNumber xmlns="8bbd4995-53b7-43e2-b62f-10947586ac31" xsi:nil="true"/>
    <CorpSiteReportNumber xmlns="8bbd4995-53b7-43e2-b62f-10947586ac31" xsi:nil="true"/>
    <CorpSiteOurRef xmlns="8bbd4995-53b7-43e2-b62f-10947586ac31" xsi:nil="true"/>
    <CorpDocPageClassificationEnUs xmlns="8bbd4995-53b7-43e2-b62f-10947586ac31">Unrestricted</CorpDocPageClassificationEnUs>
    <lcf76f155ced4ddcb4097134ff3c332f xmlns="1edf0c46-a6f9-4131-a921-71012b14023b">
      <Terms xmlns="http://schemas.microsoft.com/office/infopath/2007/PartnerControls"/>
    </lcf76f155ced4ddcb4097134ff3c332f>
    <TaxCatchAll xmlns="04038120-c57d-4ff0-a062-b50bf46d05c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93B890-69BA-4D4F-ADDC-F7DE255B5E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bd4995-53b7-43e2-b62f-10947586ac31"/>
    <ds:schemaRef ds:uri="1edf0c46-a6f9-4131-a921-71012b14023b"/>
    <ds:schemaRef ds:uri="04038120-c57d-4ff0-a062-b50bf46d05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CF847F-4A28-49B2-A1F7-59D8472A59BD}">
  <ds:schemaRefs>
    <ds:schemaRef ds:uri="8bbd4995-53b7-43e2-b62f-10947586ac31"/>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04038120-c57d-4ff0-a062-b50bf46d05c8"/>
    <ds:schemaRef ds:uri="1edf0c46-a6f9-4131-a921-71012b14023b"/>
    <ds:schemaRef ds:uri="http://purl.org/dc/dcmitype/"/>
  </ds:schemaRefs>
</ds:datastoreItem>
</file>

<file path=customXml/itemProps3.xml><?xml version="1.0" encoding="utf-8"?>
<ds:datastoreItem xmlns:ds="http://schemas.openxmlformats.org/officeDocument/2006/customXml" ds:itemID="{1C7BB5E2-2F5E-4824-9F8B-B46FC1F503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SINTEF Presentation</Template>
  <TotalTime>13714</TotalTime>
  <Words>7004</Words>
  <Application>Microsoft Office PowerPoint</Application>
  <PresentationFormat>Widescreen</PresentationFormat>
  <Paragraphs>1103</Paragraphs>
  <Slides>46</Slides>
  <Notes>46</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46</vt:i4>
      </vt:variant>
    </vt:vector>
  </HeadingPairs>
  <TitlesOfParts>
    <vt:vector size="53" baseType="lpstr">
      <vt:lpstr>Arial</vt:lpstr>
      <vt:lpstr>Calibri</vt:lpstr>
      <vt:lpstr>Wingdings</vt:lpstr>
      <vt:lpstr>SINTEF Lys</vt:lpstr>
      <vt:lpstr>SINTEF Mørk</vt:lpstr>
      <vt:lpstr>1_SINTEF Lys</vt:lpstr>
      <vt:lpstr>2_SINTEF Lys</vt:lpstr>
      <vt:lpstr>Terminology CJML - Customer Journey Modelling Language  </vt:lpstr>
      <vt:lpstr>Overview of CJML 2.0 resources</vt:lpstr>
      <vt:lpstr>How to use this material?</vt:lpstr>
      <vt:lpstr>Contents</vt:lpstr>
      <vt:lpstr>Additional CJML resources</vt:lpstr>
      <vt:lpstr>PowerPoint Presentation</vt:lpstr>
      <vt:lpstr>About the terminology</vt:lpstr>
      <vt:lpstr>Terminology</vt:lpstr>
      <vt:lpstr>Terminology - table</vt:lpstr>
      <vt:lpstr>Terminology - metamodel</vt:lpstr>
      <vt:lpstr>Overview of the CJML meta-model</vt:lpstr>
      <vt:lpstr>About meta-models in general</vt:lpstr>
      <vt:lpstr>CJML simplified metamodel</vt:lpstr>
      <vt:lpstr>Terms and class diagrams</vt:lpstr>
      <vt:lpstr>Customer Journey</vt:lpstr>
      <vt:lpstr>Planned Journey</vt:lpstr>
      <vt:lpstr>Actual Journey</vt:lpstr>
      <vt:lpstr>Touchpoint</vt:lpstr>
      <vt:lpstr>Planned Touchpoint</vt:lpstr>
      <vt:lpstr>Planned Touchpoint – example of planned times</vt:lpstr>
      <vt:lpstr>Actual Touchpoint</vt:lpstr>
      <vt:lpstr>Planned Communication Point</vt:lpstr>
      <vt:lpstr>Actual Communication Point</vt:lpstr>
      <vt:lpstr>Planned Action</vt:lpstr>
      <vt:lpstr>Actual Action</vt:lpstr>
      <vt:lpstr>Initiator</vt:lpstr>
      <vt:lpstr>Receiver</vt:lpstr>
      <vt:lpstr>Channel</vt:lpstr>
      <vt:lpstr>Message</vt:lpstr>
      <vt:lpstr>Backend System</vt:lpstr>
      <vt:lpstr>Object</vt:lpstr>
      <vt:lpstr>End User Experience</vt:lpstr>
      <vt:lpstr>Journey Phase</vt:lpstr>
      <vt:lpstr>Journey Operator</vt:lpstr>
      <vt:lpstr>Concurrency</vt:lpstr>
      <vt:lpstr>Decision</vt:lpstr>
      <vt:lpstr>Actor</vt:lpstr>
      <vt:lpstr>Service Provider</vt:lpstr>
      <vt:lpstr>End User</vt:lpstr>
      <vt:lpstr>External</vt:lpstr>
      <vt:lpstr>CJML Metamodel</vt:lpstr>
      <vt:lpstr>CJML simplified metamodel</vt:lpstr>
      <vt:lpstr>CJML complete metamodel – without attributes</vt:lpstr>
      <vt:lpstr>CJML complete metamodel – validated using EMF eCore</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Ragnhild Halvorsrud</dc:creator>
  <dc:description>template by officeconsult.no</dc:description>
  <cp:lastModifiedBy>Ragnhild Halvorsrud</cp:lastModifiedBy>
  <cp:revision>13</cp:revision>
  <cp:lastPrinted>2020-06-29T10:48:45Z</cp:lastPrinted>
  <dcterms:created xsi:type="dcterms:W3CDTF">2019-08-07T07:34:58Z</dcterms:created>
  <dcterms:modified xsi:type="dcterms:W3CDTF">2022-11-30T15:49:05Z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ContentTypeId">
    <vt:lpwstr>0x01010031B82B69D2361148B4D8F7EC156802130800CE65023264FCD64B871BA94BB86DE225</vt:lpwstr>
  </property>
  <property fmtid="{D5CDD505-2E9C-101B-9397-08002B2CF9AE}" pid="4" name="MediaServiceImageTags">
    <vt:lpwstr/>
  </property>
  <property fmtid="{D5CDD505-2E9C-101B-9397-08002B2CF9AE}" pid="5" name="_MarkAsFinal">
    <vt:bool>true</vt:bool>
  </property>
</Properties>
</file>